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 varScale="1">
        <p:scale>
          <a:sx n="67" d="100"/>
          <a:sy n="67" d="100"/>
        </p:scale>
        <p:origin x="184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E8A8E-5F54-CE13-0E4E-9F2554C78D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0C2F19-F772-3E18-224B-62E5F538E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49E6F-9143-6F4A-EC93-CA63BB313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C904F-DF27-4576-BB6B-F28A390687FE}" type="datetimeFigureOut">
              <a:rPr lang="es-CO" smtClean="0"/>
              <a:t>8/09/23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5989E-6C6B-7F81-605E-C7811F2B1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F45CF-EE36-9EC9-7AE2-26EF2D22A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A0AE-44CF-4963-A0A4-A07146C3DE6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0119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D6C01-BFD3-393B-55FE-322C93EDB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D88E71-8E21-16F7-9112-4B0376677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1C880-EF6F-8152-7602-879121DDE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C904F-DF27-4576-BB6B-F28A390687FE}" type="datetimeFigureOut">
              <a:rPr lang="es-CO" smtClean="0"/>
              <a:t>8/09/23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348E-C163-CF42-29C8-17A6E7198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A7B4D-DE71-E317-6BB3-E10B618A0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A0AE-44CF-4963-A0A4-A07146C3DE6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5915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588451-CAA1-2A7C-18AE-2C08A4ABB9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0D8D28-10EF-1103-F0AA-837C955391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38F2E-DD96-33E9-5DE8-0D7E2FDB6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C904F-DF27-4576-BB6B-F28A390687FE}" type="datetimeFigureOut">
              <a:rPr lang="es-CO" smtClean="0"/>
              <a:t>8/09/23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290E7-F09B-7613-3831-CA981000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2DBD2-25D6-28EC-8879-CFC7C060D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A0AE-44CF-4963-A0A4-A07146C3DE6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2140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21DDC-F882-66CC-409C-1A3DFB5A3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6C3B9-ACE0-1438-6BDE-3F47B67DD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79DC5-7C26-BC76-A994-20F6457F0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C904F-DF27-4576-BB6B-F28A390687FE}" type="datetimeFigureOut">
              <a:rPr lang="es-CO" smtClean="0"/>
              <a:t>8/09/23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6911A-C2E1-3896-87C3-B867B2700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80EBC-79D5-31D4-C228-9E10F99B0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A0AE-44CF-4963-A0A4-A07146C3DE6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8007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1B803-7ED3-06F5-E6E4-17EE76216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EF13D-0610-7140-4304-860411545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0A2D4-6B54-D769-D7D3-3C046008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C904F-DF27-4576-BB6B-F28A390687FE}" type="datetimeFigureOut">
              <a:rPr lang="es-CO" smtClean="0"/>
              <a:t>8/09/23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05AD5-5496-5912-489B-3A6F4E6C6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B6ED8-B678-94C5-1030-1C8D3E7ED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A0AE-44CF-4963-A0A4-A07146C3DE6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4843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09AC-645E-EECB-4EB6-01F41E371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8F7F8-7908-E116-1260-F1DF8CB96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D4A61E-4CCF-7A92-3478-61C6B6002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B3F17-9B65-2078-BF0C-B2B963B83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C904F-DF27-4576-BB6B-F28A390687FE}" type="datetimeFigureOut">
              <a:rPr lang="es-CO" smtClean="0"/>
              <a:t>8/09/23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434CE3-E8D5-DF8A-F6FB-FA7842F71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D3E2B4-9D81-AAB2-9189-F7219D25E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A0AE-44CF-4963-A0A4-A07146C3DE6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2809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7587-4062-A5ED-9768-543B6E1E6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286E9-9D12-42F4-136C-31DD4366D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4D0151-A398-7C25-C32D-2A835B77B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0E287B-7D41-FF51-0192-2556AF1F05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4685C2-F121-46F4-96DC-DBF240B924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F4EF0F-B78B-9890-2A58-434DAFFEE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C904F-DF27-4576-BB6B-F28A390687FE}" type="datetimeFigureOut">
              <a:rPr lang="es-CO" smtClean="0"/>
              <a:t>8/09/23</a:t>
            </a:fld>
            <a:endParaRPr lang="es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4171A3-E367-445A-5DC8-DC055873E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8D672B-44FF-7CD6-EF45-E8590305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A0AE-44CF-4963-A0A4-A07146C3DE6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8915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65D7E-CBCB-57A7-BDC3-C228CFC6C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125B77-0729-9C14-AAF5-DFE206F1A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C904F-DF27-4576-BB6B-F28A390687FE}" type="datetimeFigureOut">
              <a:rPr lang="es-CO" smtClean="0"/>
              <a:t>8/09/23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C63F8-BEB7-E7A5-6C63-FB9AB2D5A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16F2F4-BBE5-141B-CA45-09C8B5500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A0AE-44CF-4963-A0A4-A07146C3DE6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59942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8E5A1B-CDD0-1293-5736-785CAA003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C904F-DF27-4576-BB6B-F28A390687FE}" type="datetimeFigureOut">
              <a:rPr lang="es-CO" smtClean="0"/>
              <a:t>8/09/23</a:t>
            </a:fld>
            <a:endParaRPr lang="es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AE0622-9BDE-A581-ECFC-27E81048E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51224D-628F-1AA6-0A6D-CDE970302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A0AE-44CF-4963-A0A4-A07146C3DE6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51790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E3BE9-E48C-C961-BB3F-785D091AD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7A2F5-86DE-CD80-3EC1-9F0101BB2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34008-B2EF-57C2-A152-8B76935ED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B37F4-7352-43E2-31DF-FE39AD26E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C904F-DF27-4576-BB6B-F28A390687FE}" type="datetimeFigureOut">
              <a:rPr lang="es-CO" smtClean="0"/>
              <a:t>8/09/23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6C588-2674-C79E-A357-6734FDE2A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BB6EE-1074-3FB9-7B96-C0E557CB6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A0AE-44CF-4963-A0A4-A07146C3DE6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2710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D58AB-296E-195A-5DED-BB94384C1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E3A79D-1ACF-0DFE-CA9B-F0D4F1EFA0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80CA37-8B80-B05E-04A8-570F476A6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D4190-81F1-AE15-191C-30E89EEA3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C904F-DF27-4576-BB6B-F28A390687FE}" type="datetimeFigureOut">
              <a:rPr lang="es-CO" smtClean="0"/>
              <a:t>8/09/23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4116E-D5F4-6C2B-5FB6-06FF35033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3D82D-4D3B-8CEA-0250-E63DE5F44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A0AE-44CF-4963-A0A4-A07146C3DE6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5626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389B60-3610-5D61-CD45-07430FF6C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DC8D7-4AE7-6846-2CDE-23A840E3A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E5E20-8300-D0A3-89DF-8BDCF5D140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C904F-DF27-4576-BB6B-F28A390687FE}" type="datetimeFigureOut">
              <a:rPr lang="es-CO" smtClean="0"/>
              <a:t>8/09/23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28272-F2DD-06A5-7211-5387C67109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6E58F-C2F1-261D-F995-93EDC58B76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5A0AE-44CF-4963-A0A4-A07146C3DE6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1902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0FEB24-B71A-F054-C7A1-6981557C1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Ejercicios</a:t>
            </a:r>
            <a:r>
              <a:rPr lang="en-US" sz="4000" dirty="0"/>
              <a:t> </a:t>
            </a:r>
            <a:r>
              <a:rPr lang="en-US" sz="4000" dirty="0" err="1"/>
              <a:t>Recursividad</a:t>
            </a:r>
            <a:r>
              <a:rPr lang="en-US" sz="4000" dirty="0"/>
              <a:t> y </a:t>
            </a:r>
            <a:r>
              <a:rPr lang="en-US" sz="4000" dirty="0" err="1"/>
              <a:t>Manejo</a:t>
            </a:r>
            <a:r>
              <a:rPr lang="en-US" sz="4000" dirty="0"/>
              <a:t> de </a:t>
            </a:r>
            <a:r>
              <a:rPr lang="en-US" sz="4000" dirty="0" err="1"/>
              <a:t>excepciones</a:t>
            </a:r>
            <a:endParaRPr lang="es-CO" sz="4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B8FD67-2E65-024F-8BD9-02E2C74A0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Función recursive para </a:t>
            </a:r>
            <a:r>
              <a:rPr lang="en-US" dirty="0" err="1"/>
              <a:t>sumar</a:t>
            </a:r>
            <a:r>
              <a:rPr lang="en-US" dirty="0"/>
              <a:t> </a:t>
            </a:r>
            <a:r>
              <a:rPr lang="en-US" dirty="0" err="1"/>
              <a:t>números</a:t>
            </a:r>
            <a:endParaRPr lang="en-US" dirty="0"/>
          </a:p>
          <a:p>
            <a:r>
              <a:rPr lang="en-US" dirty="0" err="1"/>
              <a:t>Función</a:t>
            </a:r>
            <a:r>
              <a:rPr lang="en-US" dirty="0"/>
              <a:t> </a:t>
            </a:r>
            <a:r>
              <a:rPr lang="en-US" dirty="0" err="1"/>
              <a:t>recursiva</a:t>
            </a:r>
            <a:r>
              <a:rPr lang="en-US" dirty="0"/>
              <a:t> para </a:t>
            </a:r>
            <a:r>
              <a:rPr lang="en-US" dirty="0" err="1"/>
              <a:t>guardar</a:t>
            </a:r>
            <a:r>
              <a:rPr lang="en-US" dirty="0"/>
              <a:t> </a:t>
            </a:r>
            <a:r>
              <a:rPr lang="en-US" dirty="0" err="1"/>
              <a:t>sucesión</a:t>
            </a:r>
            <a:r>
              <a:rPr lang="en-US" dirty="0"/>
              <a:t> de Fibonacci hasta un N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lista</a:t>
            </a:r>
            <a:endParaRPr lang="en-US" dirty="0"/>
          </a:p>
          <a:p>
            <a:r>
              <a:rPr lang="en-US" dirty="0" err="1"/>
              <a:t>Función</a:t>
            </a:r>
            <a:r>
              <a:rPr lang="en-US" dirty="0"/>
              <a:t> </a:t>
            </a:r>
            <a:r>
              <a:rPr lang="en-US" dirty="0" err="1"/>
              <a:t>recursiva</a:t>
            </a:r>
            <a:r>
              <a:rPr lang="en-US" dirty="0"/>
              <a:t> para </a:t>
            </a:r>
            <a:r>
              <a:rPr lang="en-US" dirty="0" err="1"/>
              <a:t>sumar</a:t>
            </a:r>
            <a:r>
              <a:rPr lang="en-US" dirty="0"/>
              <a:t> </a:t>
            </a:r>
            <a:r>
              <a:rPr lang="en-US" dirty="0" err="1"/>
              <a:t>números</a:t>
            </a:r>
            <a:r>
              <a:rPr lang="en-US" dirty="0"/>
              <a:t> de la forma [1,2,[3,4],[5,6],[[7,8]]]</a:t>
            </a:r>
          </a:p>
          <a:p>
            <a:r>
              <a:rPr lang="en-US" dirty="0" err="1"/>
              <a:t>Función</a:t>
            </a:r>
            <a:r>
              <a:rPr lang="en-US" dirty="0"/>
              <a:t> </a:t>
            </a:r>
            <a:r>
              <a:rPr lang="en-US" dirty="0" err="1"/>
              <a:t>recursiva</a:t>
            </a:r>
            <a:r>
              <a:rPr lang="en-US" dirty="0"/>
              <a:t> para </a:t>
            </a:r>
            <a:r>
              <a:rPr lang="en-US" dirty="0" err="1"/>
              <a:t>hallar</a:t>
            </a:r>
            <a:r>
              <a:rPr lang="en-US" dirty="0"/>
              <a:t> la </a:t>
            </a:r>
            <a:r>
              <a:rPr lang="en-US" dirty="0" err="1"/>
              <a:t>potencia</a:t>
            </a:r>
            <a:r>
              <a:rPr lang="en-US" dirty="0"/>
              <a:t> de un </a:t>
            </a:r>
            <a:r>
              <a:rPr lang="en-US" dirty="0" err="1"/>
              <a:t>número</a:t>
            </a:r>
            <a:endParaRPr lang="en-US" dirty="0"/>
          </a:p>
          <a:p>
            <a:r>
              <a:rPr lang="en-US" dirty="0" err="1"/>
              <a:t>Escriba</a:t>
            </a:r>
            <a:r>
              <a:rPr lang="en-US" dirty="0"/>
              <a:t> un </a:t>
            </a:r>
            <a:r>
              <a:rPr lang="en-US" dirty="0" err="1"/>
              <a:t>programa</a:t>
            </a:r>
            <a:r>
              <a:rPr lang="en-US" dirty="0"/>
              <a:t> que </a:t>
            </a:r>
            <a:r>
              <a:rPr lang="en-US" dirty="0" err="1"/>
              <a:t>reciba</a:t>
            </a:r>
            <a:r>
              <a:rPr lang="en-US" dirty="0"/>
              <a:t> un </a:t>
            </a:r>
            <a:r>
              <a:rPr lang="en-US" dirty="0" err="1"/>
              <a:t>polinomio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X y de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derivada</a:t>
            </a:r>
            <a:r>
              <a:rPr lang="en-US" dirty="0"/>
              <a:t>. </a:t>
            </a:r>
            <a:r>
              <a:rPr lang="en-US" dirty="0" err="1"/>
              <a:t>Arroje</a:t>
            </a:r>
            <a:r>
              <a:rPr lang="en-US" dirty="0"/>
              <a:t> un error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de que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polinomio</a:t>
            </a:r>
            <a:r>
              <a:rPr lang="en-US" dirty="0"/>
              <a:t> </a:t>
            </a:r>
            <a:r>
              <a:rPr lang="en-US" dirty="0" err="1"/>
              <a:t>esté</a:t>
            </a:r>
            <a:r>
              <a:rPr lang="en-US" dirty="0"/>
              <a:t> mal </a:t>
            </a:r>
            <a:r>
              <a:rPr lang="en-US" dirty="0" err="1"/>
              <a:t>escrito</a:t>
            </a:r>
            <a:endParaRPr lang="en-US" dirty="0"/>
          </a:p>
          <a:p>
            <a:r>
              <a:rPr lang="en-US" dirty="0"/>
              <a:t>EJERCICIOS LIBRO “A Practical Introduction to Python Programming” B. </a:t>
            </a:r>
            <a:r>
              <a:rPr lang="en-US" dirty="0" err="1"/>
              <a:t>Heinold</a:t>
            </a:r>
            <a:r>
              <a:rPr lang="en-US" dirty="0"/>
              <a:t> (For Loops (3), If Statements (3), Strings (3), More With Lists (3), Functions (5), Object Oriented Programming (5), Dictionaries(3))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83980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124</Words>
  <Application>Microsoft Macintosh PowerPoint</Application>
  <PresentationFormat>Panorámica</PresentationFormat>
  <Paragraphs>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Ejercicios Recursividad y Manejo de excepciones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Ejercicios Recursividad y Manejo de excepciones</dc:title>
  <dc:creator>Santiago Echeverri Arteaga</dc:creator>
  <cp:lastModifiedBy>Santiago Echeverri Arteaga</cp:lastModifiedBy>
  <cp:revision>2</cp:revision>
  <dcterms:created xsi:type="dcterms:W3CDTF">2022-10-24T14:37:46Z</dcterms:created>
  <dcterms:modified xsi:type="dcterms:W3CDTF">2023-09-08T20:30:55Z</dcterms:modified>
</cp:coreProperties>
</file>