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69" r:id="rId2"/>
    <p:sldId id="260" r:id="rId3"/>
    <p:sldId id="261" r:id="rId4"/>
    <p:sldId id="264" r:id="rId5"/>
    <p:sldId id="281" r:id="rId6"/>
    <p:sldId id="283" r:id="rId7"/>
    <p:sldId id="284" r:id="rId8"/>
    <p:sldId id="285" r:id="rId9"/>
    <p:sldId id="258" r:id="rId10"/>
    <p:sldId id="256" r:id="rId11"/>
    <p:sldId id="263" r:id="rId12"/>
    <p:sldId id="257" r:id="rId13"/>
    <p:sldId id="259" r:id="rId14"/>
    <p:sldId id="265" r:id="rId15"/>
    <p:sldId id="266" r:id="rId16"/>
    <p:sldId id="267" r:id="rId1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Echeverri Arteaga" userId="bd14d2606eac0ff8" providerId="LiveId" clId="{96046B4A-2984-41B4-B0C7-EA98EA60FA5C}"/>
    <pc:docChg chg="delSld">
      <pc:chgData name="Santiago Echeverri Arteaga" userId="bd14d2606eac0ff8" providerId="LiveId" clId="{96046B4A-2984-41B4-B0C7-EA98EA60FA5C}" dt="2022-03-18T21:09:27.435" v="1" actId="47"/>
      <pc:docMkLst>
        <pc:docMk/>
      </pc:docMkLst>
      <pc:sldChg chg="del">
        <pc:chgData name="Santiago Echeverri Arteaga" userId="bd14d2606eac0ff8" providerId="LiveId" clId="{96046B4A-2984-41B4-B0C7-EA98EA60FA5C}" dt="2022-03-18T21:09:25.667" v="0" actId="47"/>
        <pc:sldMkLst>
          <pc:docMk/>
          <pc:sldMk cId="3064141832" sldId="286"/>
        </pc:sldMkLst>
      </pc:sldChg>
      <pc:sldChg chg="del">
        <pc:chgData name="Santiago Echeverri Arteaga" userId="bd14d2606eac0ff8" providerId="LiveId" clId="{96046B4A-2984-41B4-B0C7-EA98EA60FA5C}" dt="2022-03-18T21:09:27.435" v="1" actId="47"/>
        <pc:sldMkLst>
          <pc:docMk/>
          <pc:sldMk cId="677315081" sldId="287"/>
        </pc:sldMkLst>
      </pc:sldChg>
    </pc:docChg>
  </pc:docChgLst>
  <pc:docChgLst>
    <pc:chgData name="Santiago Echeverri Arteaga" userId="bd14d2606eac0ff8" providerId="LiveId" clId="{BF5B3847-D1BE-4C91-8CDC-0B2B52BD9C05}"/>
    <pc:docChg chg="undo custSel addSld delSld modSld sldOrd">
      <pc:chgData name="Santiago Echeverri Arteaga" userId="bd14d2606eac0ff8" providerId="LiveId" clId="{BF5B3847-D1BE-4C91-8CDC-0B2B52BD9C05}" dt="2021-03-16T18:06:18.156" v="2028" actId="47"/>
      <pc:docMkLst>
        <pc:docMk/>
      </pc:docMkLst>
      <pc:sldChg chg="addSp delSp modSp mod">
        <pc:chgData name="Santiago Echeverri Arteaga" userId="bd14d2606eac0ff8" providerId="LiveId" clId="{BF5B3847-D1BE-4C91-8CDC-0B2B52BD9C05}" dt="2021-03-16T18:06:13.559" v="2027" actId="20577"/>
        <pc:sldMkLst>
          <pc:docMk/>
          <pc:sldMk cId="1231026409" sldId="257"/>
        </pc:sldMkLst>
        <pc:spChg chg="mod">
          <ac:chgData name="Santiago Echeverri Arteaga" userId="bd14d2606eac0ff8" providerId="LiveId" clId="{BF5B3847-D1BE-4C91-8CDC-0B2B52BD9C05}" dt="2021-03-16T18:06:13.559" v="2027" actId="20577"/>
          <ac:spMkLst>
            <pc:docMk/>
            <pc:sldMk cId="1231026409" sldId="257"/>
            <ac:spMk id="3" creationId="{C29AE5D1-E1F5-4872-9703-85105FAEDECF}"/>
          </ac:spMkLst>
        </pc:spChg>
        <pc:inkChg chg="add del">
          <ac:chgData name="Santiago Echeverri Arteaga" userId="bd14d2606eac0ff8" providerId="LiveId" clId="{BF5B3847-D1BE-4C91-8CDC-0B2B52BD9C05}" dt="2021-03-16T18:06:11.433" v="2026" actId="478"/>
          <ac:inkMkLst>
            <pc:docMk/>
            <pc:sldMk cId="1231026409" sldId="257"/>
            <ac:inkMk id="4" creationId="{52BB62B9-157E-4093-B624-2D9BE7559C78}"/>
          </ac:inkMkLst>
        </pc:inkChg>
      </pc:sldChg>
      <pc:sldChg chg="delSp mod delAnim">
        <pc:chgData name="Santiago Echeverri Arteaga" userId="bd14d2606eac0ff8" providerId="LiveId" clId="{BF5B3847-D1BE-4C91-8CDC-0B2B52BD9C05}" dt="2021-03-14T01:27:04.238" v="4" actId="478"/>
        <pc:sldMkLst>
          <pc:docMk/>
          <pc:sldMk cId="704064511" sldId="259"/>
        </pc:sldMkLst>
        <pc:picChg chg="del">
          <ac:chgData name="Santiago Echeverri Arteaga" userId="bd14d2606eac0ff8" providerId="LiveId" clId="{BF5B3847-D1BE-4C91-8CDC-0B2B52BD9C05}" dt="2021-03-14T01:27:04.238" v="4" actId="478"/>
          <ac:picMkLst>
            <pc:docMk/>
            <pc:sldMk cId="704064511" sldId="259"/>
            <ac:picMk id="7" creationId="{325723D5-827D-4438-A71A-9EC37213FF1F}"/>
          </ac:picMkLst>
        </pc:picChg>
      </pc:sldChg>
      <pc:sldChg chg="addSp delSp modSp del mod ord modClrScheme chgLayout">
        <pc:chgData name="Santiago Echeverri Arteaga" userId="bd14d2606eac0ff8" providerId="LiveId" clId="{BF5B3847-D1BE-4C91-8CDC-0B2B52BD9C05}" dt="2021-03-14T02:22:29.788" v="1390" actId="47"/>
        <pc:sldMkLst>
          <pc:docMk/>
          <pc:sldMk cId="2152075156" sldId="262"/>
        </pc:sldMkLst>
        <pc:spChg chg="del mod ord">
          <ac:chgData name="Santiago Echeverri Arteaga" userId="bd14d2606eac0ff8" providerId="LiveId" clId="{BF5B3847-D1BE-4C91-8CDC-0B2B52BD9C05}" dt="2021-03-14T02:21:43.347" v="1368" actId="700"/>
          <ac:spMkLst>
            <pc:docMk/>
            <pc:sldMk cId="2152075156" sldId="262"/>
            <ac:spMk id="2" creationId="{4882F3DD-F71F-4021-94B5-620E9B9DD77A}"/>
          </ac:spMkLst>
        </pc:spChg>
        <pc:spChg chg="del">
          <ac:chgData name="Santiago Echeverri Arteaga" userId="bd14d2606eac0ff8" providerId="LiveId" clId="{BF5B3847-D1BE-4C91-8CDC-0B2B52BD9C05}" dt="2021-03-14T02:21:43.347" v="1368" actId="700"/>
          <ac:spMkLst>
            <pc:docMk/>
            <pc:sldMk cId="2152075156" sldId="262"/>
            <ac:spMk id="3" creationId="{858D90AD-8DEA-4B40-9092-6D2D79A16909}"/>
          </ac:spMkLst>
        </pc:spChg>
        <pc:spChg chg="add mod ord">
          <ac:chgData name="Santiago Echeverri Arteaga" userId="bd14d2606eac0ff8" providerId="LiveId" clId="{BF5B3847-D1BE-4C91-8CDC-0B2B52BD9C05}" dt="2021-03-14T02:21:43.347" v="1368" actId="700"/>
          <ac:spMkLst>
            <pc:docMk/>
            <pc:sldMk cId="2152075156" sldId="262"/>
            <ac:spMk id="4" creationId="{E2D42FEE-2550-4241-A2AB-D380BFEAF189}"/>
          </ac:spMkLst>
        </pc:spChg>
      </pc:sldChg>
      <pc:sldChg chg="addSp delSp modSp mod setBg setClrOvrMap">
        <pc:chgData name="Santiago Echeverri Arteaga" userId="bd14d2606eac0ff8" providerId="LiveId" clId="{BF5B3847-D1BE-4C91-8CDC-0B2B52BD9C05}" dt="2021-03-14T02:20:13.871" v="1356" actId="20577"/>
        <pc:sldMkLst>
          <pc:docMk/>
          <pc:sldMk cId="3283529545" sldId="263"/>
        </pc:sldMkLst>
        <pc:spChg chg="mod ord">
          <ac:chgData name="Santiago Echeverri Arteaga" userId="bd14d2606eac0ff8" providerId="LiveId" clId="{BF5B3847-D1BE-4C91-8CDC-0B2B52BD9C05}" dt="2021-03-14T01:29:36.156" v="74" actId="26606"/>
          <ac:spMkLst>
            <pc:docMk/>
            <pc:sldMk cId="3283529545" sldId="263"/>
            <ac:spMk id="2" creationId="{798D9B22-7FED-4D53-A0CB-F8A4916D9991}"/>
          </ac:spMkLst>
        </pc:spChg>
        <pc:spChg chg="mod">
          <ac:chgData name="Santiago Echeverri Arteaga" userId="bd14d2606eac0ff8" providerId="LiveId" clId="{BF5B3847-D1BE-4C91-8CDC-0B2B52BD9C05}" dt="2021-03-14T02:20:13.871" v="1356" actId="20577"/>
          <ac:spMkLst>
            <pc:docMk/>
            <pc:sldMk cId="3283529545" sldId="263"/>
            <ac:spMk id="3" creationId="{79B721FC-C1AE-4BA4-8FA7-FF38DF603E7C}"/>
          </ac:spMkLst>
        </pc:spChg>
        <pc:spChg chg="add del">
          <ac:chgData name="Santiago Echeverri Arteaga" userId="bd14d2606eac0ff8" providerId="LiveId" clId="{BF5B3847-D1BE-4C91-8CDC-0B2B52BD9C05}" dt="2021-03-14T01:26:40.693" v="2" actId="26606"/>
          <ac:spMkLst>
            <pc:docMk/>
            <pc:sldMk cId="3283529545" sldId="263"/>
            <ac:spMk id="9" creationId="{8108D317-7CBD-4897-BD1F-959436D2A3BE}"/>
          </ac:spMkLst>
        </pc:spChg>
        <pc:spChg chg="add del">
          <ac:chgData name="Santiago Echeverri Arteaga" userId="bd14d2606eac0ff8" providerId="LiveId" clId="{BF5B3847-D1BE-4C91-8CDC-0B2B52BD9C05}" dt="2021-03-14T01:26:40.693" v="2" actId="26606"/>
          <ac:spMkLst>
            <pc:docMk/>
            <pc:sldMk cId="3283529545" sldId="263"/>
            <ac:spMk id="11" creationId="{D6297641-8B9F-4767-9606-8A11313227BF}"/>
          </ac:spMkLst>
        </pc:spChg>
        <pc:spChg chg="add del">
          <ac:chgData name="Santiago Echeverri Arteaga" userId="bd14d2606eac0ff8" providerId="LiveId" clId="{BF5B3847-D1BE-4C91-8CDC-0B2B52BD9C05}" dt="2021-03-14T01:26:40.693" v="2" actId="26606"/>
          <ac:spMkLst>
            <pc:docMk/>
            <pc:sldMk cId="3283529545" sldId="263"/>
            <ac:spMk id="13" creationId="{D8F3CA65-EA00-46B4-9616-39E6853F7BED}"/>
          </ac:spMkLst>
        </pc:spChg>
        <pc:spChg chg="add del">
          <ac:chgData name="Santiago Echeverri Arteaga" userId="bd14d2606eac0ff8" providerId="LiveId" clId="{BF5B3847-D1BE-4C91-8CDC-0B2B52BD9C05}" dt="2021-03-14T01:26:48.026" v="3" actId="26606"/>
          <ac:spMkLst>
            <pc:docMk/>
            <pc:sldMk cId="3283529545" sldId="263"/>
            <ac:spMk id="18" creationId="{7C432AFE-B3D2-4BFF-BF8F-96C27AFF1AC7}"/>
          </ac:spMkLst>
        </pc:spChg>
        <pc:spChg chg="add del">
          <ac:chgData name="Santiago Echeverri Arteaga" userId="bd14d2606eac0ff8" providerId="LiveId" clId="{BF5B3847-D1BE-4C91-8CDC-0B2B52BD9C05}" dt="2021-03-14T01:26:48.026" v="3" actId="26606"/>
          <ac:spMkLst>
            <pc:docMk/>
            <pc:sldMk cId="3283529545" sldId="263"/>
            <ac:spMk id="20" creationId="{AF2F604E-43BE-4DC3-B983-E071523364F8}"/>
          </ac:spMkLst>
        </pc:spChg>
        <pc:spChg chg="add del">
          <ac:chgData name="Santiago Echeverri Arteaga" userId="bd14d2606eac0ff8" providerId="LiveId" clId="{BF5B3847-D1BE-4C91-8CDC-0B2B52BD9C05}" dt="2021-03-14T01:26:48.026" v="3" actId="26606"/>
          <ac:spMkLst>
            <pc:docMk/>
            <pc:sldMk cId="3283529545" sldId="263"/>
            <ac:spMk id="22" creationId="{08C9B587-E65E-4B52-B37C-ABEBB6E87928}"/>
          </ac:spMkLst>
        </pc:spChg>
        <pc:spChg chg="add del">
          <ac:chgData name="Santiago Echeverri Arteaga" userId="bd14d2606eac0ff8" providerId="LiveId" clId="{BF5B3847-D1BE-4C91-8CDC-0B2B52BD9C05}" dt="2021-03-14T01:29:36.156" v="74" actId="26606"/>
          <ac:spMkLst>
            <pc:docMk/>
            <pc:sldMk cId="3283529545" sldId="263"/>
            <ac:spMk id="27" creationId="{94E4D846-3AFC-4F86-8C35-24B0542A269D}"/>
          </ac:spMkLst>
        </pc:spChg>
        <pc:spChg chg="add del">
          <ac:chgData name="Santiago Echeverri Arteaga" userId="bd14d2606eac0ff8" providerId="LiveId" clId="{BF5B3847-D1BE-4C91-8CDC-0B2B52BD9C05}" dt="2021-03-14T01:29:36.156" v="74" actId="26606"/>
          <ac:spMkLst>
            <pc:docMk/>
            <pc:sldMk cId="3283529545" sldId="263"/>
            <ac:spMk id="29" creationId="{4F981527-1C7E-4847-B180-945BFB1A8D73}"/>
          </ac:spMkLst>
        </pc:spChg>
        <pc:spChg chg="add del">
          <ac:chgData name="Santiago Echeverri Arteaga" userId="bd14d2606eac0ff8" providerId="LiveId" clId="{BF5B3847-D1BE-4C91-8CDC-0B2B52BD9C05}" dt="2021-03-14T01:29:36.156" v="74" actId="26606"/>
          <ac:spMkLst>
            <pc:docMk/>
            <pc:sldMk cId="3283529545" sldId="263"/>
            <ac:spMk id="31" creationId="{55D4142C-5077-457F-A6AD-3FECFDB39685}"/>
          </ac:spMkLst>
        </pc:spChg>
        <pc:spChg chg="add del">
          <ac:chgData name="Santiago Echeverri Arteaga" userId="bd14d2606eac0ff8" providerId="LiveId" clId="{BF5B3847-D1BE-4C91-8CDC-0B2B52BD9C05}" dt="2021-03-14T01:29:36.156" v="74" actId="26606"/>
          <ac:spMkLst>
            <pc:docMk/>
            <pc:sldMk cId="3283529545" sldId="263"/>
            <ac:spMk id="33" creationId="{7A5F0580-5EE9-419F-96EE-B6529EF6E7D0}"/>
          </ac:spMkLst>
        </pc:spChg>
        <pc:spChg chg="add">
          <ac:chgData name="Santiago Echeverri Arteaga" userId="bd14d2606eac0ff8" providerId="LiveId" clId="{BF5B3847-D1BE-4C91-8CDC-0B2B52BD9C05}" dt="2021-03-14T01:29:36.156" v="74" actId="26606"/>
          <ac:spMkLst>
            <pc:docMk/>
            <pc:sldMk cId="3283529545" sldId="263"/>
            <ac:spMk id="38" creationId="{7C432AFE-B3D2-4BFF-BF8F-96C27AFF1AC7}"/>
          </ac:spMkLst>
        </pc:spChg>
        <pc:spChg chg="add">
          <ac:chgData name="Santiago Echeverri Arteaga" userId="bd14d2606eac0ff8" providerId="LiveId" clId="{BF5B3847-D1BE-4C91-8CDC-0B2B52BD9C05}" dt="2021-03-14T01:29:36.156" v="74" actId="26606"/>
          <ac:spMkLst>
            <pc:docMk/>
            <pc:sldMk cId="3283529545" sldId="263"/>
            <ac:spMk id="40" creationId="{AF2F604E-43BE-4DC3-B983-E071523364F8}"/>
          </ac:spMkLst>
        </pc:spChg>
        <pc:spChg chg="add">
          <ac:chgData name="Santiago Echeverri Arteaga" userId="bd14d2606eac0ff8" providerId="LiveId" clId="{BF5B3847-D1BE-4C91-8CDC-0B2B52BD9C05}" dt="2021-03-14T01:29:36.156" v="74" actId="26606"/>
          <ac:spMkLst>
            <pc:docMk/>
            <pc:sldMk cId="3283529545" sldId="263"/>
            <ac:spMk id="42" creationId="{08C9B587-E65E-4B52-B37C-ABEBB6E87928}"/>
          </ac:spMkLst>
        </pc:spChg>
        <pc:picChg chg="add mod">
          <ac:chgData name="Santiago Echeverri Arteaga" userId="bd14d2606eac0ff8" providerId="LiveId" clId="{BF5B3847-D1BE-4C91-8CDC-0B2B52BD9C05}" dt="2021-03-14T01:29:36.156" v="74" actId="26606"/>
          <ac:picMkLst>
            <pc:docMk/>
            <pc:sldMk cId="3283529545" sldId="263"/>
            <ac:picMk id="5" creationId="{E679D305-41FB-4A4F-98D5-85F32C97B3B2}"/>
          </ac:picMkLst>
        </pc:picChg>
      </pc:sldChg>
      <pc:sldChg chg="modSp new mod">
        <pc:chgData name="Santiago Echeverri Arteaga" userId="bd14d2606eac0ff8" providerId="LiveId" clId="{BF5B3847-D1BE-4C91-8CDC-0B2B52BD9C05}" dt="2021-03-14T01:53:52.780" v="974" actId="20577"/>
        <pc:sldMkLst>
          <pc:docMk/>
          <pc:sldMk cId="3997562848" sldId="265"/>
        </pc:sldMkLst>
        <pc:spChg chg="mod">
          <ac:chgData name="Santiago Echeverri Arteaga" userId="bd14d2606eac0ff8" providerId="LiveId" clId="{BF5B3847-D1BE-4C91-8CDC-0B2B52BD9C05}" dt="2021-03-14T01:27:31.460" v="44" actId="20577"/>
          <ac:spMkLst>
            <pc:docMk/>
            <pc:sldMk cId="3997562848" sldId="265"/>
            <ac:spMk id="2" creationId="{6D4174C7-EB78-4FF3-9C8C-7379547C7ECC}"/>
          </ac:spMkLst>
        </pc:spChg>
        <pc:spChg chg="mod">
          <ac:chgData name="Santiago Echeverri Arteaga" userId="bd14d2606eac0ff8" providerId="LiveId" clId="{BF5B3847-D1BE-4C91-8CDC-0B2B52BD9C05}" dt="2021-03-14T01:53:52.780" v="974" actId="20577"/>
          <ac:spMkLst>
            <pc:docMk/>
            <pc:sldMk cId="3997562848" sldId="265"/>
            <ac:spMk id="3" creationId="{49E33790-D053-4570-A81C-420E4DDE6745}"/>
          </ac:spMkLst>
        </pc:spChg>
      </pc:sldChg>
      <pc:sldChg chg="modSp new mod">
        <pc:chgData name="Santiago Echeverri Arteaga" userId="bd14d2606eac0ff8" providerId="LiveId" clId="{BF5B3847-D1BE-4C91-8CDC-0B2B52BD9C05}" dt="2021-03-14T02:10:14.143" v="1306" actId="20577"/>
        <pc:sldMkLst>
          <pc:docMk/>
          <pc:sldMk cId="3414635226" sldId="266"/>
        </pc:sldMkLst>
        <pc:spChg chg="mod">
          <ac:chgData name="Santiago Echeverri Arteaga" userId="bd14d2606eac0ff8" providerId="LiveId" clId="{BF5B3847-D1BE-4C91-8CDC-0B2B52BD9C05}" dt="2021-03-14T01:31:15.241" v="85" actId="20577"/>
          <ac:spMkLst>
            <pc:docMk/>
            <pc:sldMk cId="3414635226" sldId="266"/>
            <ac:spMk id="2" creationId="{18A62772-4B11-421A-8F2B-D14D66585671}"/>
          </ac:spMkLst>
        </pc:spChg>
        <pc:spChg chg="mod">
          <ac:chgData name="Santiago Echeverri Arteaga" userId="bd14d2606eac0ff8" providerId="LiveId" clId="{BF5B3847-D1BE-4C91-8CDC-0B2B52BD9C05}" dt="2021-03-14T02:10:14.143" v="1306" actId="20577"/>
          <ac:spMkLst>
            <pc:docMk/>
            <pc:sldMk cId="3414635226" sldId="266"/>
            <ac:spMk id="3" creationId="{3007C4C7-B832-4A64-93DD-1DB8257C7DAD}"/>
          </ac:spMkLst>
        </pc:spChg>
      </pc:sldChg>
      <pc:sldChg chg="addSp delSp modSp new mod setBg setClrOvrMap">
        <pc:chgData name="Santiago Echeverri Arteaga" userId="bd14d2606eac0ff8" providerId="LiveId" clId="{BF5B3847-D1BE-4C91-8CDC-0B2B52BD9C05}" dt="2021-03-14T02:55:34.273" v="1847" actId="26606"/>
        <pc:sldMkLst>
          <pc:docMk/>
          <pc:sldMk cId="2188048310" sldId="267"/>
        </pc:sldMkLst>
        <pc:spChg chg="mod ord">
          <ac:chgData name="Santiago Echeverri Arteaga" userId="bd14d2606eac0ff8" providerId="LiveId" clId="{BF5B3847-D1BE-4C91-8CDC-0B2B52BD9C05}" dt="2021-03-14T02:55:34.273" v="1847" actId="26606"/>
          <ac:spMkLst>
            <pc:docMk/>
            <pc:sldMk cId="2188048310" sldId="267"/>
            <ac:spMk id="2" creationId="{18757027-9E81-44A4-AB64-F8CCDE695DB0}"/>
          </ac:spMkLst>
        </pc:spChg>
        <pc:spChg chg="del">
          <ac:chgData name="Santiago Echeverri Arteaga" userId="bd14d2606eac0ff8" providerId="LiveId" clId="{BF5B3847-D1BE-4C91-8CDC-0B2B52BD9C05}" dt="2021-03-14T02:40:08.092" v="1716" actId="931"/>
          <ac:spMkLst>
            <pc:docMk/>
            <pc:sldMk cId="2188048310" sldId="267"/>
            <ac:spMk id="3" creationId="{F3871C19-FB2B-4AC5-9266-6E347E768837}"/>
          </ac:spMkLst>
        </pc:spChg>
        <pc:spChg chg="add mod">
          <ac:chgData name="Santiago Echeverri Arteaga" userId="bd14d2606eac0ff8" providerId="LiveId" clId="{BF5B3847-D1BE-4C91-8CDC-0B2B52BD9C05}" dt="2021-03-14T02:55:34.273" v="1847" actId="26606"/>
          <ac:spMkLst>
            <pc:docMk/>
            <pc:sldMk cId="2188048310" sldId="267"/>
            <ac:spMk id="9" creationId="{DE6F5ABE-8220-469B-9CF5-9847A7BBCCCE}"/>
          </ac:spMkLst>
        </pc:spChg>
        <pc:spChg chg="add del">
          <ac:chgData name="Santiago Echeverri Arteaga" userId="bd14d2606eac0ff8" providerId="LiveId" clId="{BF5B3847-D1BE-4C91-8CDC-0B2B52BD9C05}" dt="2021-03-14T02:40:31.255" v="1720" actId="26606"/>
          <ac:spMkLst>
            <pc:docMk/>
            <pc:sldMk cId="2188048310" sldId="267"/>
            <ac:spMk id="10" creationId="{8D06CE56-3881-4ADA-8CEF-D18B02C242A3}"/>
          </ac:spMkLst>
        </pc:spChg>
        <pc:spChg chg="add del">
          <ac:chgData name="Santiago Echeverri Arteaga" userId="bd14d2606eac0ff8" providerId="LiveId" clId="{BF5B3847-D1BE-4C91-8CDC-0B2B52BD9C05}" dt="2021-03-14T02:40:31.255" v="1720" actId="26606"/>
          <ac:spMkLst>
            <pc:docMk/>
            <pc:sldMk cId="2188048310" sldId="267"/>
            <ac:spMk id="12" creationId="{79F3C543-62EC-4433-9C93-A2CD8764E9B4}"/>
          </ac:spMkLst>
        </pc:spChg>
        <pc:spChg chg="add del">
          <ac:chgData name="Santiago Echeverri Arteaga" userId="bd14d2606eac0ff8" providerId="LiveId" clId="{BF5B3847-D1BE-4C91-8CDC-0B2B52BD9C05}" dt="2021-03-14T02:40:31.255" v="1720" actId="26606"/>
          <ac:spMkLst>
            <pc:docMk/>
            <pc:sldMk cId="2188048310" sldId="267"/>
            <ac:spMk id="14" creationId="{0671A8AE-40A1-4631-A6B8-581AFF065482}"/>
          </ac:spMkLst>
        </pc:spChg>
        <pc:spChg chg="add del">
          <ac:chgData name="Santiago Echeverri Arteaga" userId="bd14d2606eac0ff8" providerId="LiveId" clId="{BF5B3847-D1BE-4C91-8CDC-0B2B52BD9C05}" dt="2021-03-14T02:40:31.255" v="1720" actId="26606"/>
          <ac:spMkLst>
            <pc:docMk/>
            <pc:sldMk cId="2188048310" sldId="267"/>
            <ac:spMk id="16" creationId="{A44CD100-6267-4E62-AA64-2182A3A6A1C0}"/>
          </ac:spMkLst>
        </pc:spChg>
        <pc:spChg chg="add del">
          <ac:chgData name="Santiago Echeverri Arteaga" userId="bd14d2606eac0ff8" providerId="LiveId" clId="{BF5B3847-D1BE-4C91-8CDC-0B2B52BD9C05}" dt="2021-03-14T02:40:31.255" v="1720" actId="26606"/>
          <ac:spMkLst>
            <pc:docMk/>
            <pc:sldMk cId="2188048310" sldId="267"/>
            <ac:spMk id="18" creationId="{AF2F604E-43BE-4DC3-B983-E071523364F8}"/>
          </ac:spMkLst>
        </pc:spChg>
        <pc:spChg chg="add del">
          <ac:chgData name="Santiago Echeverri Arteaga" userId="bd14d2606eac0ff8" providerId="LiveId" clId="{BF5B3847-D1BE-4C91-8CDC-0B2B52BD9C05}" dt="2021-03-14T02:40:31.255" v="1720" actId="26606"/>
          <ac:spMkLst>
            <pc:docMk/>
            <pc:sldMk cId="2188048310" sldId="267"/>
            <ac:spMk id="20" creationId="{08C9B587-E65E-4B52-B37C-ABEBB6E87928}"/>
          </ac:spMkLst>
        </pc:spChg>
        <pc:spChg chg="add del">
          <ac:chgData name="Santiago Echeverri Arteaga" userId="bd14d2606eac0ff8" providerId="LiveId" clId="{BF5B3847-D1BE-4C91-8CDC-0B2B52BD9C05}" dt="2021-03-14T02:50:21.099" v="1823" actId="26606"/>
          <ac:spMkLst>
            <pc:docMk/>
            <pc:sldMk cId="2188048310" sldId="267"/>
            <ac:spMk id="22" creationId="{D1A4588A-55D5-49B8-BE41-54ACDCFF2C17}"/>
          </ac:spMkLst>
        </pc:spChg>
        <pc:spChg chg="add del">
          <ac:chgData name="Santiago Echeverri Arteaga" userId="bd14d2606eac0ff8" providerId="LiveId" clId="{BF5B3847-D1BE-4C91-8CDC-0B2B52BD9C05}" dt="2021-03-14T02:50:21.099" v="1823" actId="26606"/>
          <ac:spMkLst>
            <pc:docMk/>
            <pc:sldMk cId="2188048310" sldId="267"/>
            <ac:spMk id="23" creationId="{F97E7EA2-EDCD-47E9-81BC-415C606D1B58}"/>
          </ac:spMkLst>
        </pc:spChg>
        <pc:spChg chg="add del">
          <ac:chgData name="Santiago Echeverri Arteaga" userId="bd14d2606eac0ff8" providerId="LiveId" clId="{BF5B3847-D1BE-4C91-8CDC-0B2B52BD9C05}" dt="2021-03-14T02:50:15.169" v="1820" actId="26606"/>
          <ac:spMkLst>
            <pc:docMk/>
            <pc:sldMk cId="2188048310" sldId="267"/>
            <ac:spMk id="28" creationId="{7C432AFE-B3D2-4BFF-BF8F-96C27AFF1AC7}"/>
          </ac:spMkLst>
        </pc:spChg>
        <pc:spChg chg="add del">
          <ac:chgData name="Santiago Echeverri Arteaga" userId="bd14d2606eac0ff8" providerId="LiveId" clId="{BF5B3847-D1BE-4C91-8CDC-0B2B52BD9C05}" dt="2021-03-14T02:50:15.169" v="1820" actId="26606"/>
          <ac:spMkLst>
            <pc:docMk/>
            <pc:sldMk cId="2188048310" sldId="267"/>
            <ac:spMk id="30" creationId="{AF2F604E-43BE-4DC3-B983-E071523364F8}"/>
          </ac:spMkLst>
        </pc:spChg>
        <pc:spChg chg="add del">
          <ac:chgData name="Santiago Echeverri Arteaga" userId="bd14d2606eac0ff8" providerId="LiveId" clId="{BF5B3847-D1BE-4C91-8CDC-0B2B52BD9C05}" dt="2021-03-14T02:50:15.169" v="1820" actId="26606"/>
          <ac:spMkLst>
            <pc:docMk/>
            <pc:sldMk cId="2188048310" sldId="267"/>
            <ac:spMk id="32" creationId="{08C9B587-E65E-4B52-B37C-ABEBB6E87928}"/>
          </ac:spMkLst>
        </pc:spChg>
        <pc:spChg chg="add del">
          <ac:chgData name="Santiago Echeverri Arteaga" userId="bd14d2606eac0ff8" providerId="LiveId" clId="{BF5B3847-D1BE-4C91-8CDC-0B2B52BD9C05}" dt="2021-03-14T02:50:21.091" v="1822" actId="26606"/>
          <ac:spMkLst>
            <pc:docMk/>
            <pc:sldMk cId="2188048310" sldId="267"/>
            <ac:spMk id="34" creationId="{768EB4DD-3704-43AD-92B3-C4E0C6EA92CB}"/>
          </ac:spMkLst>
        </pc:spChg>
        <pc:spChg chg="add del">
          <ac:chgData name="Santiago Echeverri Arteaga" userId="bd14d2606eac0ff8" providerId="LiveId" clId="{BF5B3847-D1BE-4C91-8CDC-0B2B52BD9C05}" dt="2021-03-14T02:50:21.091" v="1822" actId="26606"/>
          <ac:spMkLst>
            <pc:docMk/>
            <pc:sldMk cId="2188048310" sldId="267"/>
            <ac:spMk id="35" creationId="{84ECDE7A-6944-466D-8FFE-149A29BA6BAE}"/>
          </ac:spMkLst>
        </pc:spChg>
        <pc:spChg chg="add del">
          <ac:chgData name="Santiago Echeverri Arteaga" userId="bd14d2606eac0ff8" providerId="LiveId" clId="{BF5B3847-D1BE-4C91-8CDC-0B2B52BD9C05}" dt="2021-03-14T02:50:21.091" v="1822" actId="26606"/>
          <ac:spMkLst>
            <pc:docMk/>
            <pc:sldMk cId="2188048310" sldId="267"/>
            <ac:spMk id="36" creationId="{B3420082-9415-44EC-802E-C77D71D59C57}"/>
          </ac:spMkLst>
        </pc:spChg>
        <pc:spChg chg="add del">
          <ac:chgData name="Santiago Echeverri Arteaga" userId="bd14d2606eac0ff8" providerId="LiveId" clId="{BF5B3847-D1BE-4C91-8CDC-0B2B52BD9C05}" dt="2021-03-14T02:50:21.091" v="1822" actId="26606"/>
          <ac:spMkLst>
            <pc:docMk/>
            <pc:sldMk cId="2188048310" sldId="267"/>
            <ac:spMk id="37" creationId="{55A52C45-1FCB-4636-A80F-2849B8226C01}"/>
          </ac:spMkLst>
        </pc:spChg>
        <pc:spChg chg="add del">
          <ac:chgData name="Santiago Echeverri Arteaga" userId="bd14d2606eac0ff8" providerId="LiveId" clId="{BF5B3847-D1BE-4C91-8CDC-0B2B52BD9C05}" dt="2021-03-14T02:55:34.273" v="1847" actId="26606"/>
          <ac:spMkLst>
            <pc:docMk/>
            <pc:sldMk cId="2188048310" sldId="267"/>
            <ac:spMk id="39" creationId="{AA474011-A49D-4C7A-BF41-0ACD0A2693B3}"/>
          </ac:spMkLst>
        </pc:spChg>
        <pc:spChg chg="add del">
          <ac:chgData name="Santiago Echeverri Arteaga" userId="bd14d2606eac0ff8" providerId="LiveId" clId="{BF5B3847-D1BE-4C91-8CDC-0B2B52BD9C05}" dt="2021-03-14T02:55:34.273" v="1847" actId="26606"/>
          <ac:spMkLst>
            <pc:docMk/>
            <pc:sldMk cId="2188048310" sldId="267"/>
            <ac:spMk id="40" creationId="{6D72081E-AD41-4FBB-B02B-698A68DBCA5E}"/>
          </ac:spMkLst>
        </pc:spChg>
        <pc:spChg chg="add del">
          <ac:chgData name="Santiago Echeverri Arteaga" userId="bd14d2606eac0ff8" providerId="LiveId" clId="{BF5B3847-D1BE-4C91-8CDC-0B2B52BD9C05}" dt="2021-03-14T02:55:34.273" v="1847" actId="26606"/>
          <ac:spMkLst>
            <pc:docMk/>
            <pc:sldMk cId="2188048310" sldId="267"/>
            <ac:spMk id="41" creationId="{716248AD-805F-41BF-9B57-FC53E5B32F98}"/>
          </ac:spMkLst>
        </pc:spChg>
        <pc:spChg chg="add del">
          <ac:chgData name="Santiago Echeverri Arteaga" userId="bd14d2606eac0ff8" providerId="LiveId" clId="{BF5B3847-D1BE-4C91-8CDC-0B2B52BD9C05}" dt="2021-03-14T02:55:34.273" v="1847" actId="26606"/>
          <ac:spMkLst>
            <pc:docMk/>
            <pc:sldMk cId="2188048310" sldId="267"/>
            <ac:spMk id="42" creationId="{1F82758F-B2B3-4F0A-BB90-4BFFEDD166D6}"/>
          </ac:spMkLst>
        </pc:spChg>
        <pc:spChg chg="add del">
          <ac:chgData name="Santiago Echeverri Arteaga" userId="bd14d2606eac0ff8" providerId="LiveId" clId="{BF5B3847-D1BE-4C91-8CDC-0B2B52BD9C05}" dt="2021-03-14T02:55:31.214" v="1845" actId="26606"/>
          <ac:spMkLst>
            <pc:docMk/>
            <pc:sldMk cId="2188048310" sldId="267"/>
            <ac:spMk id="47" creationId="{7C432AFE-B3D2-4BFF-BF8F-96C27AFF1AC7}"/>
          </ac:spMkLst>
        </pc:spChg>
        <pc:spChg chg="add del">
          <ac:chgData name="Santiago Echeverri Arteaga" userId="bd14d2606eac0ff8" providerId="LiveId" clId="{BF5B3847-D1BE-4C91-8CDC-0B2B52BD9C05}" dt="2021-03-14T02:55:31.214" v="1845" actId="26606"/>
          <ac:spMkLst>
            <pc:docMk/>
            <pc:sldMk cId="2188048310" sldId="267"/>
            <ac:spMk id="49" creationId="{AF2F604E-43BE-4DC3-B983-E071523364F8}"/>
          </ac:spMkLst>
        </pc:spChg>
        <pc:spChg chg="add del">
          <ac:chgData name="Santiago Echeverri Arteaga" userId="bd14d2606eac0ff8" providerId="LiveId" clId="{BF5B3847-D1BE-4C91-8CDC-0B2B52BD9C05}" dt="2021-03-14T02:55:31.214" v="1845" actId="26606"/>
          <ac:spMkLst>
            <pc:docMk/>
            <pc:sldMk cId="2188048310" sldId="267"/>
            <ac:spMk id="51" creationId="{08C9B587-E65E-4B52-B37C-ABEBB6E87928}"/>
          </ac:spMkLst>
        </pc:spChg>
        <pc:spChg chg="add del">
          <ac:chgData name="Santiago Echeverri Arteaga" userId="bd14d2606eac0ff8" providerId="LiveId" clId="{BF5B3847-D1BE-4C91-8CDC-0B2B52BD9C05}" dt="2021-03-14T02:55:34.273" v="1847" actId="26606"/>
          <ac:spMkLst>
            <pc:docMk/>
            <pc:sldMk cId="2188048310" sldId="267"/>
            <ac:spMk id="53" creationId="{A9362A14-6FB8-4FFC-AAA0-2E5AFF8A8D36}"/>
          </ac:spMkLst>
        </pc:spChg>
        <pc:spChg chg="add del">
          <ac:chgData name="Santiago Echeverri Arteaga" userId="bd14d2606eac0ff8" providerId="LiveId" clId="{BF5B3847-D1BE-4C91-8CDC-0B2B52BD9C05}" dt="2021-03-14T02:55:34.273" v="1847" actId="26606"/>
          <ac:spMkLst>
            <pc:docMk/>
            <pc:sldMk cId="2188048310" sldId="267"/>
            <ac:spMk id="54" creationId="{E0B3B37B-5EEE-4DC4-802A-66F9A2C94B7D}"/>
          </ac:spMkLst>
        </pc:spChg>
        <pc:spChg chg="add del">
          <ac:chgData name="Santiago Echeverri Arteaga" userId="bd14d2606eac0ff8" providerId="LiveId" clId="{BF5B3847-D1BE-4C91-8CDC-0B2B52BD9C05}" dt="2021-03-14T02:55:34.273" v="1847" actId="26606"/>
          <ac:spMkLst>
            <pc:docMk/>
            <pc:sldMk cId="2188048310" sldId="267"/>
            <ac:spMk id="55" creationId="{494CEDA0-FD8E-491B-8792-69F93BDA3937}"/>
          </ac:spMkLst>
        </pc:spChg>
        <pc:spChg chg="add del">
          <ac:chgData name="Santiago Echeverri Arteaga" userId="bd14d2606eac0ff8" providerId="LiveId" clId="{BF5B3847-D1BE-4C91-8CDC-0B2B52BD9C05}" dt="2021-03-14T02:55:34.273" v="1847" actId="26606"/>
          <ac:spMkLst>
            <pc:docMk/>
            <pc:sldMk cId="2188048310" sldId="267"/>
            <ac:spMk id="56" creationId="{0FD3EBBB-DFE8-4525-B1BF-BE7BBC8DFA7C}"/>
          </ac:spMkLst>
        </pc:spChg>
        <pc:picChg chg="add mod ord">
          <ac:chgData name="Santiago Echeverri Arteaga" userId="bd14d2606eac0ff8" providerId="LiveId" clId="{BF5B3847-D1BE-4C91-8CDC-0B2B52BD9C05}" dt="2021-03-14T02:55:34.273" v="1847" actId="26606"/>
          <ac:picMkLst>
            <pc:docMk/>
            <pc:sldMk cId="2188048310" sldId="267"/>
            <ac:picMk id="5" creationId="{0488E680-ECC6-4968-8EAD-43DB2511DF98}"/>
          </ac:picMkLst>
        </pc:picChg>
      </pc:sldChg>
      <pc:sldChg chg="modSp add del mod">
        <pc:chgData name="Santiago Echeverri Arteaga" userId="bd14d2606eac0ff8" providerId="LiveId" clId="{BF5B3847-D1BE-4C91-8CDC-0B2B52BD9C05}" dt="2021-03-14T02:19:23.997" v="1337" actId="47"/>
        <pc:sldMkLst>
          <pc:docMk/>
          <pc:sldMk cId="952687059" sldId="268"/>
        </pc:sldMkLst>
        <pc:picChg chg="mod modCrop">
          <ac:chgData name="Santiago Echeverri Arteaga" userId="bd14d2606eac0ff8" providerId="LiveId" clId="{BF5B3847-D1BE-4C91-8CDC-0B2B52BD9C05}" dt="2021-03-14T02:19:05.638" v="1336" actId="1038"/>
          <ac:picMkLst>
            <pc:docMk/>
            <pc:sldMk cId="952687059" sldId="268"/>
            <ac:picMk id="3" creationId="{060B6FFC-079F-48F1-8803-8DC48042F7C1}"/>
          </ac:picMkLst>
        </pc:picChg>
      </pc:sldChg>
      <pc:sldChg chg="addSp delSp modSp add mod ord">
        <pc:chgData name="Santiago Echeverri Arteaga" userId="bd14d2606eac0ff8" providerId="LiveId" clId="{BF5B3847-D1BE-4C91-8CDC-0B2B52BD9C05}" dt="2021-03-14T02:38:44.765" v="1698"/>
        <pc:sldMkLst>
          <pc:docMk/>
          <pc:sldMk cId="1458082330" sldId="269"/>
        </pc:sldMkLst>
        <pc:picChg chg="del mod">
          <ac:chgData name="Santiago Echeverri Arteaga" userId="bd14d2606eac0ff8" providerId="LiveId" clId="{BF5B3847-D1BE-4C91-8CDC-0B2B52BD9C05}" dt="2021-03-14T02:20:32.405" v="1359" actId="478"/>
          <ac:picMkLst>
            <pc:docMk/>
            <pc:sldMk cId="1458082330" sldId="269"/>
            <ac:picMk id="3" creationId="{E9B97CB2-28DE-4790-9D5D-1B4A7F4E1705}"/>
          </ac:picMkLst>
        </pc:picChg>
        <pc:picChg chg="add mod">
          <ac:chgData name="Santiago Echeverri Arteaga" userId="bd14d2606eac0ff8" providerId="LiveId" clId="{BF5B3847-D1BE-4C91-8CDC-0B2B52BD9C05}" dt="2021-03-14T02:21:11.883" v="1362" actId="962"/>
          <ac:picMkLst>
            <pc:docMk/>
            <pc:sldMk cId="1458082330" sldId="269"/>
            <ac:picMk id="4" creationId="{90D9365F-438C-41FF-9A03-81CDC7BBDCBD}"/>
          </ac:picMkLst>
        </pc:picChg>
      </pc:sldChg>
      <pc:sldChg chg="add del">
        <pc:chgData name="Santiago Echeverri Arteaga" userId="bd14d2606eac0ff8" providerId="LiveId" clId="{BF5B3847-D1BE-4C91-8CDC-0B2B52BD9C05}" dt="2021-03-14T02:21:15.621" v="1363" actId="47"/>
        <pc:sldMkLst>
          <pc:docMk/>
          <pc:sldMk cId="1245619276" sldId="270"/>
        </pc:sldMkLst>
      </pc:sldChg>
      <pc:sldChg chg="add del">
        <pc:chgData name="Santiago Echeverri Arteaga" userId="bd14d2606eac0ff8" providerId="LiveId" clId="{BF5B3847-D1BE-4C91-8CDC-0B2B52BD9C05}" dt="2021-03-14T02:22:42.671" v="1392" actId="47"/>
        <pc:sldMkLst>
          <pc:docMk/>
          <pc:sldMk cId="3460142574" sldId="271"/>
        </pc:sldMkLst>
      </pc:sldChg>
      <pc:sldChg chg="add del">
        <pc:chgData name="Santiago Echeverri Arteaga" userId="bd14d2606eac0ff8" providerId="LiveId" clId="{BF5B3847-D1BE-4C91-8CDC-0B2B52BD9C05}" dt="2021-03-14T02:24:40.629" v="1418" actId="47"/>
        <pc:sldMkLst>
          <pc:docMk/>
          <pc:sldMk cId="1791238002" sldId="272"/>
        </pc:sldMkLst>
      </pc:sldChg>
      <pc:sldChg chg="add del">
        <pc:chgData name="Santiago Echeverri Arteaga" userId="bd14d2606eac0ff8" providerId="LiveId" clId="{BF5B3847-D1BE-4C91-8CDC-0B2B52BD9C05}" dt="2021-03-14T02:30:53.081" v="1544" actId="47"/>
        <pc:sldMkLst>
          <pc:docMk/>
          <pc:sldMk cId="1880671930" sldId="273"/>
        </pc:sldMkLst>
      </pc:sldChg>
      <pc:sldChg chg="add del">
        <pc:chgData name="Santiago Echeverri Arteaga" userId="bd14d2606eac0ff8" providerId="LiveId" clId="{BF5B3847-D1BE-4C91-8CDC-0B2B52BD9C05}" dt="2021-03-14T02:30:53.081" v="1544" actId="47"/>
        <pc:sldMkLst>
          <pc:docMk/>
          <pc:sldMk cId="1228153725" sldId="274"/>
        </pc:sldMkLst>
      </pc:sldChg>
      <pc:sldChg chg="add del">
        <pc:chgData name="Santiago Echeverri Arteaga" userId="bd14d2606eac0ff8" providerId="LiveId" clId="{BF5B3847-D1BE-4C91-8CDC-0B2B52BD9C05}" dt="2021-03-14T02:30:53.081" v="1544" actId="47"/>
        <pc:sldMkLst>
          <pc:docMk/>
          <pc:sldMk cId="4283966324" sldId="275"/>
        </pc:sldMkLst>
      </pc:sldChg>
      <pc:sldChg chg="modSp add del mod">
        <pc:chgData name="Santiago Echeverri Arteaga" userId="bd14d2606eac0ff8" providerId="LiveId" clId="{BF5B3847-D1BE-4C91-8CDC-0B2B52BD9C05}" dt="2021-03-14T02:32:00.108" v="1573" actId="47"/>
        <pc:sldMkLst>
          <pc:docMk/>
          <pc:sldMk cId="2950982773" sldId="276"/>
        </pc:sldMkLst>
        <pc:picChg chg="mod modCrop">
          <ac:chgData name="Santiago Echeverri Arteaga" userId="bd14d2606eac0ff8" providerId="LiveId" clId="{BF5B3847-D1BE-4C91-8CDC-0B2B52BD9C05}" dt="2021-03-14T02:31:35.215" v="1546" actId="732"/>
          <ac:picMkLst>
            <pc:docMk/>
            <pc:sldMk cId="2950982773" sldId="276"/>
            <ac:picMk id="3" creationId="{C2415BAE-D00E-470F-9DF0-53DA684CF1F3}"/>
          </ac:picMkLst>
        </pc:picChg>
      </pc:sldChg>
      <pc:sldChg chg="add del">
        <pc:chgData name="Santiago Echeverri Arteaga" userId="bd14d2606eac0ff8" providerId="LiveId" clId="{BF5B3847-D1BE-4C91-8CDC-0B2B52BD9C05}" dt="2021-03-14T02:32:14.384" v="1575" actId="47"/>
        <pc:sldMkLst>
          <pc:docMk/>
          <pc:sldMk cId="3274505611" sldId="277"/>
        </pc:sldMkLst>
      </pc:sldChg>
      <pc:sldChg chg="add del">
        <pc:chgData name="Santiago Echeverri Arteaga" userId="bd14d2606eac0ff8" providerId="LiveId" clId="{BF5B3847-D1BE-4C91-8CDC-0B2B52BD9C05}" dt="2021-03-14T02:37:07.119" v="1665" actId="47"/>
        <pc:sldMkLst>
          <pc:docMk/>
          <pc:sldMk cId="336140024" sldId="278"/>
        </pc:sldMkLst>
      </pc:sldChg>
      <pc:sldChg chg="add del">
        <pc:chgData name="Santiago Echeverri Arteaga" userId="bd14d2606eac0ff8" providerId="LiveId" clId="{BF5B3847-D1BE-4C91-8CDC-0B2B52BD9C05}" dt="2021-03-14T02:37:11.754" v="1666" actId="47"/>
        <pc:sldMkLst>
          <pc:docMk/>
          <pc:sldMk cId="1995998465" sldId="279"/>
        </pc:sldMkLst>
      </pc:sldChg>
      <pc:sldChg chg="modSp add del mod">
        <pc:chgData name="Santiago Echeverri Arteaga" userId="bd14d2606eac0ff8" providerId="LiveId" clId="{BF5B3847-D1BE-4C91-8CDC-0B2B52BD9C05}" dt="2021-03-14T02:38:29.703" v="1696" actId="47"/>
        <pc:sldMkLst>
          <pc:docMk/>
          <pc:sldMk cId="2968120767" sldId="280"/>
        </pc:sldMkLst>
        <pc:picChg chg="mod modCrop">
          <ac:chgData name="Santiago Echeverri Arteaga" userId="bd14d2606eac0ff8" providerId="LiveId" clId="{BF5B3847-D1BE-4C91-8CDC-0B2B52BD9C05}" dt="2021-03-14T02:38:10.813" v="1683" actId="732"/>
          <ac:picMkLst>
            <pc:docMk/>
            <pc:sldMk cId="2968120767" sldId="280"/>
            <ac:picMk id="3" creationId="{8AB6844D-2D5C-4549-8FE3-F05200A4A508}"/>
          </ac:picMkLst>
        </pc:picChg>
      </pc:sldChg>
      <pc:sldChg chg="new del">
        <pc:chgData name="Santiago Echeverri Arteaga" userId="bd14d2606eac0ff8" providerId="LiveId" clId="{BF5B3847-D1BE-4C91-8CDC-0B2B52BD9C05}" dt="2021-03-14T02:21:29.680" v="1365" actId="47"/>
        <pc:sldMkLst>
          <pc:docMk/>
          <pc:sldMk cId="2900019643" sldId="281"/>
        </pc:sldMkLst>
      </pc:sldChg>
      <pc:sldChg chg="addSp delSp modSp new mod setBg modClrScheme delDesignElem chgLayout">
        <pc:chgData name="Santiago Echeverri Arteaga" userId="bd14d2606eac0ff8" providerId="LiveId" clId="{BF5B3847-D1BE-4C91-8CDC-0B2B52BD9C05}" dt="2021-03-14T02:26:08.634" v="1469" actId="339"/>
        <pc:sldMkLst>
          <pc:docMk/>
          <pc:sldMk cId="3803715843" sldId="281"/>
        </pc:sldMkLst>
        <pc:spChg chg="mod ord">
          <ac:chgData name="Santiago Echeverri Arteaga" userId="bd14d2606eac0ff8" providerId="LiveId" clId="{BF5B3847-D1BE-4C91-8CDC-0B2B52BD9C05}" dt="2021-03-14T02:24:29.364" v="1417" actId="26606"/>
          <ac:spMkLst>
            <pc:docMk/>
            <pc:sldMk cId="3803715843" sldId="281"/>
            <ac:spMk id="2" creationId="{ED1A768E-EE1A-416B-8C2F-C4C97957BA16}"/>
          </ac:spMkLst>
        </pc:spChg>
        <pc:spChg chg="del">
          <ac:chgData name="Santiago Echeverri Arteaga" userId="bd14d2606eac0ff8" providerId="LiveId" clId="{BF5B3847-D1BE-4C91-8CDC-0B2B52BD9C05}" dt="2021-03-14T02:22:05.687" v="1389" actId="700"/>
          <ac:spMkLst>
            <pc:docMk/>
            <pc:sldMk cId="3803715843" sldId="281"/>
            <ac:spMk id="3" creationId="{7C378CD1-39C3-40E4-B912-A08FA3D706B5}"/>
          </ac:spMkLst>
        </pc:spChg>
        <pc:spChg chg="add mod ord">
          <ac:chgData name="Santiago Echeverri Arteaga" userId="bd14d2606eac0ff8" providerId="LiveId" clId="{BF5B3847-D1BE-4C91-8CDC-0B2B52BD9C05}" dt="2021-03-14T02:24:29.364" v="1417" actId="26606"/>
          <ac:spMkLst>
            <pc:docMk/>
            <pc:sldMk cId="3803715843" sldId="281"/>
            <ac:spMk id="4" creationId="{1C848E2B-9E84-42DD-95A6-D400486A17DD}"/>
          </ac:spMkLst>
        </pc:spChg>
        <pc:spChg chg="add mod">
          <ac:chgData name="Santiago Echeverri Arteaga" userId="bd14d2606eac0ff8" providerId="LiveId" clId="{BF5B3847-D1BE-4C91-8CDC-0B2B52BD9C05}" dt="2021-03-14T02:26:08.634" v="1469" actId="339"/>
          <ac:spMkLst>
            <pc:docMk/>
            <pc:sldMk cId="3803715843" sldId="281"/>
            <ac:spMk id="5" creationId="{CC511733-3899-40E9-99E2-DEB6A3937132}"/>
          </ac:spMkLst>
        </pc:spChg>
        <pc:spChg chg="add del">
          <ac:chgData name="Santiago Echeverri Arteaga" userId="bd14d2606eac0ff8" providerId="LiveId" clId="{BF5B3847-D1BE-4C91-8CDC-0B2B52BD9C05}" dt="2021-03-14T02:24:29.348" v="1416" actId="26606"/>
          <ac:spMkLst>
            <pc:docMk/>
            <pc:sldMk cId="3803715843" sldId="281"/>
            <ac:spMk id="6" creationId="{1C799903-48D5-4A31-A1A2-541072D9771E}"/>
          </ac:spMkLst>
        </pc:spChg>
        <pc:spChg chg="add del">
          <ac:chgData name="Santiago Echeverri Arteaga" userId="bd14d2606eac0ff8" providerId="LiveId" clId="{BF5B3847-D1BE-4C91-8CDC-0B2B52BD9C05}" dt="2021-03-14T02:23:05.919" v="1394" actId="700"/>
          <ac:spMkLst>
            <pc:docMk/>
            <pc:sldMk cId="3803715843" sldId="281"/>
            <ac:spMk id="7" creationId="{8D06CE56-3881-4ADA-8CEF-D18B02C242A3}"/>
          </ac:spMkLst>
        </pc:spChg>
        <pc:spChg chg="add del">
          <ac:chgData name="Santiago Echeverri Arteaga" userId="bd14d2606eac0ff8" providerId="LiveId" clId="{BF5B3847-D1BE-4C91-8CDC-0B2B52BD9C05}" dt="2021-03-14T02:24:29.348" v="1416" actId="26606"/>
          <ac:spMkLst>
            <pc:docMk/>
            <pc:sldMk cId="3803715843" sldId="281"/>
            <ac:spMk id="8" creationId="{8EFFF109-FC58-4FD3-BE05-9775A1310F55}"/>
          </ac:spMkLst>
        </pc:spChg>
        <pc:spChg chg="add del">
          <ac:chgData name="Santiago Echeverri Arteaga" userId="bd14d2606eac0ff8" providerId="LiveId" clId="{BF5B3847-D1BE-4C91-8CDC-0B2B52BD9C05}" dt="2021-03-14T02:23:05.919" v="1394" actId="700"/>
          <ac:spMkLst>
            <pc:docMk/>
            <pc:sldMk cId="3803715843" sldId="281"/>
            <ac:spMk id="9" creationId="{79F3C543-62EC-4433-9C93-A2CD8764E9B4}"/>
          </ac:spMkLst>
        </pc:spChg>
        <pc:spChg chg="add del">
          <ac:chgData name="Santiago Echeverri Arteaga" userId="bd14d2606eac0ff8" providerId="LiveId" clId="{BF5B3847-D1BE-4C91-8CDC-0B2B52BD9C05}" dt="2021-03-14T02:24:29.348" v="1416" actId="26606"/>
          <ac:spMkLst>
            <pc:docMk/>
            <pc:sldMk cId="3803715843" sldId="281"/>
            <ac:spMk id="10" creationId="{E1B96AD6-92A9-4273-A62B-96A1C3E0BA95}"/>
          </ac:spMkLst>
        </pc:spChg>
        <pc:spChg chg="add del">
          <ac:chgData name="Santiago Echeverri Arteaga" userId="bd14d2606eac0ff8" providerId="LiveId" clId="{BF5B3847-D1BE-4C91-8CDC-0B2B52BD9C05}" dt="2021-03-14T02:23:05.919" v="1394" actId="700"/>
          <ac:spMkLst>
            <pc:docMk/>
            <pc:sldMk cId="3803715843" sldId="281"/>
            <ac:spMk id="11" creationId="{F1C4E306-BC28-4A7B-871B-1926F6FA6EF3}"/>
          </ac:spMkLst>
        </pc:spChg>
        <pc:spChg chg="add del">
          <ac:chgData name="Santiago Echeverri Arteaga" userId="bd14d2606eac0ff8" providerId="LiveId" clId="{BF5B3847-D1BE-4C91-8CDC-0B2B52BD9C05}" dt="2021-03-14T02:24:29.348" v="1416" actId="26606"/>
          <ac:spMkLst>
            <pc:docMk/>
            <pc:sldMk cId="3803715843" sldId="281"/>
            <ac:spMk id="12" creationId="{463EEC44-1BA3-44ED-81FC-A644B04B2A44}"/>
          </ac:spMkLst>
        </pc:spChg>
        <pc:spChg chg="add del">
          <ac:chgData name="Santiago Echeverri Arteaga" userId="bd14d2606eac0ff8" providerId="LiveId" clId="{BF5B3847-D1BE-4C91-8CDC-0B2B52BD9C05}" dt="2021-03-14T02:23:05.919" v="1394" actId="700"/>
          <ac:spMkLst>
            <pc:docMk/>
            <pc:sldMk cId="3803715843" sldId="281"/>
            <ac:spMk id="13" creationId="{C3ECC9B4-989C-4F71-A6BC-DEBC1D9FD0BD}"/>
          </ac:spMkLst>
        </pc:spChg>
        <pc:spChg chg="add">
          <ac:chgData name="Santiago Echeverri Arteaga" userId="bd14d2606eac0ff8" providerId="LiveId" clId="{BF5B3847-D1BE-4C91-8CDC-0B2B52BD9C05}" dt="2021-03-14T02:24:29.364" v="1417" actId="26606"/>
          <ac:spMkLst>
            <pc:docMk/>
            <pc:sldMk cId="3803715843" sldId="281"/>
            <ac:spMk id="14" creationId="{E777E57D-6A88-4B5B-A068-2BA7FF4E8CCA}"/>
          </ac:spMkLst>
        </pc:spChg>
        <pc:spChg chg="add del">
          <ac:chgData name="Santiago Echeverri Arteaga" userId="bd14d2606eac0ff8" providerId="LiveId" clId="{BF5B3847-D1BE-4C91-8CDC-0B2B52BD9C05}" dt="2021-03-14T02:23:05.919" v="1394" actId="700"/>
          <ac:spMkLst>
            <pc:docMk/>
            <pc:sldMk cId="3803715843" sldId="281"/>
            <ac:spMk id="15" creationId="{7948E8DE-A931-4EF0-BE1D-F1027474099B}"/>
          </ac:spMkLst>
        </pc:spChg>
        <pc:spChg chg="add">
          <ac:chgData name="Santiago Echeverri Arteaga" userId="bd14d2606eac0ff8" providerId="LiveId" clId="{BF5B3847-D1BE-4C91-8CDC-0B2B52BD9C05}" dt="2021-03-14T02:24:29.364" v="1417" actId="26606"/>
          <ac:spMkLst>
            <pc:docMk/>
            <pc:sldMk cId="3803715843" sldId="281"/>
            <ac:spMk id="16" creationId="{F7117410-A2A4-4085-9ADC-46744551DBDE}"/>
          </ac:spMkLst>
        </pc:spChg>
        <pc:spChg chg="add del">
          <ac:chgData name="Santiago Echeverri Arteaga" userId="bd14d2606eac0ff8" providerId="LiveId" clId="{BF5B3847-D1BE-4C91-8CDC-0B2B52BD9C05}" dt="2021-03-14T02:23:05.919" v="1394" actId="700"/>
          <ac:spMkLst>
            <pc:docMk/>
            <pc:sldMk cId="3803715843" sldId="281"/>
            <ac:spMk id="17" creationId="{B0E4BB4F-99AB-4C4E-A763-C5AC5273DF5D}"/>
          </ac:spMkLst>
        </pc:spChg>
        <pc:spChg chg="add">
          <ac:chgData name="Santiago Echeverri Arteaga" userId="bd14d2606eac0ff8" providerId="LiveId" clId="{BF5B3847-D1BE-4C91-8CDC-0B2B52BD9C05}" dt="2021-03-14T02:24:29.364" v="1417" actId="26606"/>
          <ac:spMkLst>
            <pc:docMk/>
            <pc:sldMk cId="3803715843" sldId="281"/>
            <ac:spMk id="18" creationId="{99F74EB5-E547-4FB4-95F5-BCC788F3C4A0}"/>
          </ac:spMkLst>
        </pc:spChg>
        <pc:spChg chg="add mod">
          <ac:chgData name="Santiago Echeverri Arteaga" userId="bd14d2606eac0ff8" providerId="LiveId" clId="{BF5B3847-D1BE-4C91-8CDC-0B2B52BD9C05}" dt="2021-03-14T02:26:04.505" v="1468" actId="339"/>
          <ac:spMkLst>
            <pc:docMk/>
            <pc:sldMk cId="3803715843" sldId="281"/>
            <ac:spMk id="19" creationId="{3F56D7B7-5066-4C03-B24D-F7331954CCFD}"/>
          </ac:spMkLst>
        </pc:spChg>
      </pc:sldChg>
      <pc:sldChg chg="new del">
        <pc:chgData name="Santiago Echeverri Arteaga" userId="bd14d2606eac0ff8" providerId="LiveId" clId="{BF5B3847-D1BE-4C91-8CDC-0B2B52BD9C05}" dt="2021-03-14T02:24:04.220" v="1404" actId="47"/>
        <pc:sldMkLst>
          <pc:docMk/>
          <pc:sldMk cId="1278206978" sldId="282"/>
        </pc:sldMkLst>
      </pc:sldChg>
      <pc:sldChg chg="addSp delSp modSp new del mod setBg">
        <pc:chgData name="Santiago Echeverri Arteaga" userId="bd14d2606eac0ff8" providerId="LiveId" clId="{BF5B3847-D1BE-4C91-8CDC-0B2B52BD9C05}" dt="2021-03-14T02:28:21.921" v="1500" actId="47"/>
        <pc:sldMkLst>
          <pc:docMk/>
          <pc:sldMk cId="3849080085" sldId="282"/>
        </pc:sldMkLst>
        <pc:spChg chg="mod">
          <ac:chgData name="Santiago Echeverri Arteaga" userId="bd14d2606eac0ff8" providerId="LiveId" clId="{BF5B3847-D1BE-4C91-8CDC-0B2B52BD9C05}" dt="2021-03-14T02:28:02.802" v="1498" actId="26606"/>
          <ac:spMkLst>
            <pc:docMk/>
            <pc:sldMk cId="3849080085" sldId="282"/>
            <ac:spMk id="2" creationId="{BFD18999-EDE6-497D-BC7D-3AA7A257E5A7}"/>
          </ac:spMkLst>
        </pc:spChg>
        <pc:spChg chg="del">
          <ac:chgData name="Santiago Echeverri Arteaga" userId="bd14d2606eac0ff8" providerId="LiveId" clId="{BF5B3847-D1BE-4C91-8CDC-0B2B52BD9C05}" dt="2021-03-14T02:27:34.043" v="1488" actId="931"/>
          <ac:spMkLst>
            <pc:docMk/>
            <pc:sldMk cId="3849080085" sldId="282"/>
            <ac:spMk id="3" creationId="{40622F3D-2B1C-4A63-9AE7-75E3B2B06371}"/>
          </ac:spMkLst>
        </pc:spChg>
        <pc:spChg chg="add">
          <ac:chgData name="Santiago Echeverri Arteaga" userId="bd14d2606eac0ff8" providerId="LiveId" clId="{BF5B3847-D1BE-4C91-8CDC-0B2B52BD9C05}" dt="2021-03-14T02:28:02.802" v="1498" actId="26606"/>
          <ac:spMkLst>
            <pc:docMk/>
            <pc:sldMk cId="3849080085" sldId="282"/>
            <ac:spMk id="10" creationId="{8D06CE56-3881-4ADA-8CEF-D18B02C242A3}"/>
          </ac:spMkLst>
        </pc:spChg>
        <pc:spChg chg="add">
          <ac:chgData name="Santiago Echeverri Arteaga" userId="bd14d2606eac0ff8" providerId="LiveId" clId="{BF5B3847-D1BE-4C91-8CDC-0B2B52BD9C05}" dt="2021-03-14T02:28:02.802" v="1498" actId="26606"/>
          <ac:spMkLst>
            <pc:docMk/>
            <pc:sldMk cId="3849080085" sldId="282"/>
            <ac:spMk id="12" creationId="{79F3C543-62EC-4433-9C93-A2CD8764E9B4}"/>
          </ac:spMkLst>
        </pc:spChg>
        <pc:spChg chg="add">
          <ac:chgData name="Santiago Echeverri Arteaga" userId="bd14d2606eac0ff8" providerId="LiveId" clId="{BF5B3847-D1BE-4C91-8CDC-0B2B52BD9C05}" dt="2021-03-14T02:28:02.802" v="1498" actId="26606"/>
          <ac:spMkLst>
            <pc:docMk/>
            <pc:sldMk cId="3849080085" sldId="282"/>
            <ac:spMk id="14" creationId="{C1A1C5D3-C053-4EE9-BE1A-419B6E27CCAE}"/>
          </ac:spMkLst>
        </pc:spChg>
        <pc:spChg chg="add">
          <ac:chgData name="Santiago Echeverri Arteaga" userId="bd14d2606eac0ff8" providerId="LiveId" clId="{BF5B3847-D1BE-4C91-8CDC-0B2B52BD9C05}" dt="2021-03-14T02:28:02.802" v="1498" actId="26606"/>
          <ac:spMkLst>
            <pc:docMk/>
            <pc:sldMk cId="3849080085" sldId="282"/>
            <ac:spMk id="16" creationId="{A3473CF9-37EB-43E7-89EF-D2D1C53D1DAC}"/>
          </ac:spMkLst>
        </pc:spChg>
        <pc:spChg chg="add">
          <ac:chgData name="Santiago Echeverri Arteaga" userId="bd14d2606eac0ff8" providerId="LiveId" clId="{BF5B3847-D1BE-4C91-8CDC-0B2B52BD9C05}" dt="2021-03-14T02:28:02.802" v="1498" actId="26606"/>
          <ac:spMkLst>
            <pc:docMk/>
            <pc:sldMk cId="3849080085" sldId="282"/>
            <ac:spMk id="18" creationId="{586B4EF9-43BA-4655-A6FF-1D8E21574C95}"/>
          </ac:spMkLst>
        </pc:spChg>
        <pc:picChg chg="add mod">
          <ac:chgData name="Santiago Echeverri Arteaga" userId="bd14d2606eac0ff8" providerId="LiveId" clId="{BF5B3847-D1BE-4C91-8CDC-0B2B52BD9C05}" dt="2021-03-14T02:28:02.802" v="1498" actId="26606"/>
          <ac:picMkLst>
            <pc:docMk/>
            <pc:sldMk cId="3849080085" sldId="282"/>
            <ac:picMk id="5" creationId="{3AD721B3-40DD-41A4-87B3-8DA017D4ACE6}"/>
          </ac:picMkLst>
        </pc:picChg>
        <pc:picChg chg="add del mod">
          <ac:chgData name="Santiago Echeverri Arteaga" userId="bd14d2606eac0ff8" providerId="LiveId" clId="{BF5B3847-D1BE-4C91-8CDC-0B2B52BD9C05}" dt="2021-03-14T02:27:43.846" v="1494" actId="21"/>
          <ac:picMkLst>
            <pc:docMk/>
            <pc:sldMk cId="3849080085" sldId="282"/>
            <ac:picMk id="7" creationId="{541D57DE-9A19-471C-88B3-8453D8B35E30}"/>
          </ac:picMkLst>
        </pc:picChg>
      </pc:sldChg>
      <pc:sldChg chg="addSp delSp modSp new mod setBg">
        <pc:chgData name="Santiago Echeverri Arteaga" userId="bd14d2606eac0ff8" providerId="LiveId" clId="{BF5B3847-D1BE-4C91-8CDC-0B2B52BD9C05}" dt="2021-03-14T02:28:07.197" v="1499" actId="26606"/>
        <pc:sldMkLst>
          <pc:docMk/>
          <pc:sldMk cId="1953773616" sldId="283"/>
        </pc:sldMkLst>
        <pc:spChg chg="mod">
          <ac:chgData name="Santiago Echeverri Arteaga" userId="bd14d2606eac0ff8" providerId="LiveId" clId="{BF5B3847-D1BE-4C91-8CDC-0B2B52BD9C05}" dt="2021-03-14T02:28:07.197" v="1499" actId="26606"/>
          <ac:spMkLst>
            <pc:docMk/>
            <pc:sldMk cId="1953773616" sldId="283"/>
            <ac:spMk id="2" creationId="{C828E188-A17E-41A1-98AC-915D82A0363F}"/>
          </ac:spMkLst>
        </pc:spChg>
        <pc:spChg chg="del">
          <ac:chgData name="Santiago Echeverri Arteaga" userId="bd14d2606eac0ff8" providerId="LiveId" clId="{BF5B3847-D1BE-4C91-8CDC-0B2B52BD9C05}" dt="2021-03-14T02:27:47.836" v="1496"/>
          <ac:spMkLst>
            <pc:docMk/>
            <pc:sldMk cId="1953773616" sldId="283"/>
            <ac:spMk id="3" creationId="{2022DBB7-BA29-4390-ACA4-13E3A40A9128}"/>
          </ac:spMkLst>
        </pc:spChg>
        <pc:spChg chg="add">
          <ac:chgData name="Santiago Echeverri Arteaga" userId="bd14d2606eac0ff8" providerId="LiveId" clId="{BF5B3847-D1BE-4C91-8CDC-0B2B52BD9C05}" dt="2021-03-14T02:28:07.197" v="1499" actId="26606"/>
          <ac:spMkLst>
            <pc:docMk/>
            <pc:sldMk cId="1953773616" sldId="283"/>
            <ac:spMk id="9" creationId="{8D06CE56-3881-4ADA-8CEF-D18B02C242A3}"/>
          </ac:spMkLst>
        </pc:spChg>
        <pc:spChg chg="add">
          <ac:chgData name="Santiago Echeverri Arteaga" userId="bd14d2606eac0ff8" providerId="LiveId" clId="{BF5B3847-D1BE-4C91-8CDC-0B2B52BD9C05}" dt="2021-03-14T02:28:07.197" v="1499" actId="26606"/>
          <ac:spMkLst>
            <pc:docMk/>
            <pc:sldMk cId="1953773616" sldId="283"/>
            <ac:spMk id="11" creationId="{79F3C543-62EC-4433-9C93-A2CD8764E9B4}"/>
          </ac:spMkLst>
        </pc:spChg>
        <pc:spChg chg="add">
          <ac:chgData name="Santiago Echeverri Arteaga" userId="bd14d2606eac0ff8" providerId="LiveId" clId="{BF5B3847-D1BE-4C91-8CDC-0B2B52BD9C05}" dt="2021-03-14T02:28:07.197" v="1499" actId="26606"/>
          <ac:spMkLst>
            <pc:docMk/>
            <pc:sldMk cId="1953773616" sldId="283"/>
            <ac:spMk id="13" creationId="{C1A1C5D3-C053-4EE9-BE1A-419B6E27CCAE}"/>
          </ac:spMkLst>
        </pc:spChg>
        <pc:spChg chg="add">
          <ac:chgData name="Santiago Echeverri Arteaga" userId="bd14d2606eac0ff8" providerId="LiveId" clId="{BF5B3847-D1BE-4C91-8CDC-0B2B52BD9C05}" dt="2021-03-14T02:28:07.197" v="1499" actId="26606"/>
          <ac:spMkLst>
            <pc:docMk/>
            <pc:sldMk cId="1953773616" sldId="283"/>
            <ac:spMk id="15" creationId="{A3473CF9-37EB-43E7-89EF-D2D1C53D1DAC}"/>
          </ac:spMkLst>
        </pc:spChg>
        <pc:spChg chg="add">
          <ac:chgData name="Santiago Echeverri Arteaga" userId="bd14d2606eac0ff8" providerId="LiveId" clId="{BF5B3847-D1BE-4C91-8CDC-0B2B52BD9C05}" dt="2021-03-14T02:28:07.197" v="1499" actId="26606"/>
          <ac:spMkLst>
            <pc:docMk/>
            <pc:sldMk cId="1953773616" sldId="283"/>
            <ac:spMk id="17" creationId="{586B4EF9-43BA-4655-A6FF-1D8E21574C95}"/>
          </ac:spMkLst>
        </pc:spChg>
        <pc:picChg chg="add mod">
          <ac:chgData name="Santiago Echeverri Arteaga" userId="bd14d2606eac0ff8" providerId="LiveId" clId="{BF5B3847-D1BE-4C91-8CDC-0B2B52BD9C05}" dt="2021-03-14T02:28:07.197" v="1499" actId="26606"/>
          <ac:picMkLst>
            <pc:docMk/>
            <pc:sldMk cId="1953773616" sldId="283"/>
            <ac:picMk id="4" creationId="{3E6D6AF6-A647-475A-B982-3EA2C7FE2E58}"/>
          </ac:picMkLst>
        </pc:picChg>
      </pc:sldChg>
      <pc:sldChg chg="new del">
        <pc:chgData name="Santiago Echeverri Arteaga" userId="bd14d2606eac0ff8" providerId="LiveId" clId="{BF5B3847-D1BE-4C91-8CDC-0B2B52BD9C05}" dt="2021-03-14T02:24:02.526" v="1403" actId="47"/>
        <pc:sldMkLst>
          <pc:docMk/>
          <pc:sldMk cId="2033976180" sldId="283"/>
        </pc:sldMkLst>
      </pc:sldChg>
      <pc:sldChg chg="addSp delSp modSp new mod">
        <pc:chgData name="Santiago Echeverri Arteaga" userId="bd14d2606eac0ff8" providerId="LiveId" clId="{BF5B3847-D1BE-4C91-8CDC-0B2B52BD9C05}" dt="2021-03-14T02:30:12.679" v="1543" actId="20577"/>
        <pc:sldMkLst>
          <pc:docMk/>
          <pc:sldMk cId="1608308746" sldId="284"/>
        </pc:sldMkLst>
        <pc:spChg chg="mod">
          <ac:chgData name="Santiago Echeverri Arteaga" userId="bd14d2606eac0ff8" providerId="LiveId" clId="{BF5B3847-D1BE-4C91-8CDC-0B2B52BD9C05}" dt="2021-03-14T02:30:12.679" v="1543" actId="20577"/>
          <ac:spMkLst>
            <pc:docMk/>
            <pc:sldMk cId="1608308746" sldId="284"/>
            <ac:spMk id="2" creationId="{40674B63-6BE2-43AF-B5EF-6D2D9B5701FC}"/>
          </ac:spMkLst>
        </pc:spChg>
        <pc:spChg chg="del">
          <ac:chgData name="Santiago Echeverri Arteaga" userId="bd14d2606eac0ff8" providerId="LiveId" clId="{BF5B3847-D1BE-4C91-8CDC-0B2B52BD9C05}" dt="2021-03-14T02:29:54.139" v="1502" actId="22"/>
          <ac:spMkLst>
            <pc:docMk/>
            <pc:sldMk cId="1608308746" sldId="284"/>
            <ac:spMk id="3" creationId="{61C911AC-E03E-4181-A142-0B808F49CCE3}"/>
          </ac:spMkLst>
        </pc:spChg>
        <pc:picChg chg="add mod ord">
          <ac:chgData name="Santiago Echeverri Arteaga" userId="bd14d2606eac0ff8" providerId="LiveId" clId="{BF5B3847-D1BE-4C91-8CDC-0B2B52BD9C05}" dt="2021-03-14T02:29:54.139" v="1502" actId="22"/>
          <ac:picMkLst>
            <pc:docMk/>
            <pc:sldMk cId="1608308746" sldId="284"/>
            <ac:picMk id="5" creationId="{DC6AC7E8-268D-41AF-86E0-F7A821FD94A4}"/>
          </ac:picMkLst>
        </pc:picChg>
      </pc:sldChg>
      <pc:sldChg chg="addSp delSp modSp new mod setBg">
        <pc:chgData name="Santiago Echeverri Arteaga" userId="bd14d2606eac0ff8" providerId="LiveId" clId="{BF5B3847-D1BE-4C91-8CDC-0B2B52BD9C05}" dt="2021-03-14T02:32:05.239" v="1574" actId="26606"/>
        <pc:sldMkLst>
          <pc:docMk/>
          <pc:sldMk cId="3070006799" sldId="285"/>
        </pc:sldMkLst>
        <pc:spChg chg="mod">
          <ac:chgData name="Santiago Echeverri Arteaga" userId="bd14d2606eac0ff8" providerId="LiveId" clId="{BF5B3847-D1BE-4C91-8CDC-0B2B52BD9C05}" dt="2021-03-14T02:32:05.239" v="1574" actId="26606"/>
          <ac:spMkLst>
            <pc:docMk/>
            <pc:sldMk cId="3070006799" sldId="285"/>
            <ac:spMk id="2" creationId="{6E63811E-4F62-4EFF-91CE-8ADB0FBDD0D7}"/>
          </ac:spMkLst>
        </pc:spChg>
        <pc:spChg chg="del">
          <ac:chgData name="Santiago Echeverri Arteaga" userId="bd14d2606eac0ff8" providerId="LiveId" clId="{BF5B3847-D1BE-4C91-8CDC-0B2B52BD9C05}" dt="2021-03-14T02:31:57.165" v="1572"/>
          <ac:spMkLst>
            <pc:docMk/>
            <pc:sldMk cId="3070006799" sldId="285"/>
            <ac:spMk id="3" creationId="{85372798-7F3D-43BE-A427-5E7DDC4F63CE}"/>
          </ac:spMkLst>
        </pc:spChg>
        <pc:spChg chg="add">
          <ac:chgData name="Santiago Echeverri Arteaga" userId="bd14d2606eac0ff8" providerId="LiveId" clId="{BF5B3847-D1BE-4C91-8CDC-0B2B52BD9C05}" dt="2021-03-14T02:32:05.239" v="1574" actId="26606"/>
          <ac:spMkLst>
            <pc:docMk/>
            <pc:sldMk cId="3070006799" sldId="285"/>
            <ac:spMk id="9" creationId="{8D06CE56-3881-4ADA-8CEF-D18B02C242A3}"/>
          </ac:spMkLst>
        </pc:spChg>
        <pc:spChg chg="add">
          <ac:chgData name="Santiago Echeverri Arteaga" userId="bd14d2606eac0ff8" providerId="LiveId" clId="{BF5B3847-D1BE-4C91-8CDC-0B2B52BD9C05}" dt="2021-03-14T02:32:05.239" v="1574" actId="26606"/>
          <ac:spMkLst>
            <pc:docMk/>
            <pc:sldMk cId="3070006799" sldId="285"/>
            <ac:spMk id="11" creationId="{79F3C543-62EC-4433-9C93-A2CD8764E9B4}"/>
          </ac:spMkLst>
        </pc:spChg>
        <pc:spChg chg="add">
          <ac:chgData name="Santiago Echeverri Arteaga" userId="bd14d2606eac0ff8" providerId="LiveId" clId="{BF5B3847-D1BE-4C91-8CDC-0B2B52BD9C05}" dt="2021-03-14T02:32:05.239" v="1574" actId="26606"/>
          <ac:spMkLst>
            <pc:docMk/>
            <pc:sldMk cId="3070006799" sldId="285"/>
            <ac:spMk id="13" creationId="{C1A1C5D3-C053-4EE9-BE1A-419B6E27CCAE}"/>
          </ac:spMkLst>
        </pc:spChg>
        <pc:spChg chg="add">
          <ac:chgData name="Santiago Echeverri Arteaga" userId="bd14d2606eac0ff8" providerId="LiveId" clId="{BF5B3847-D1BE-4C91-8CDC-0B2B52BD9C05}" dt="2021-03-14T02:32:05.239" v="1574" actId="26606"/>
          <ac:spMkLst>
            <pc:docMk/>
            <pc:sldMk cId="3070006799" sldId="285"/>
            <ac:spMk id="15" creationId="{A3473CF9-37EB-43E7-89EF-D2D1C53D1DAC}"/>
          </ac:spMkLst>
        </pc:spChg>
        <pc:spChg chg="add">
          <ac:chgData name="Santiago Echeverri Arteaga" userId="bd14d2606eac0ff8" providerId="LiveId" clId="{BF5B3847-D1BE-4C91-8CDC-0B2B52BD9C05}" dt="2021-03-14T02:32:05.239" v="1574" actId="26606"/>
          <ac:spMkLst>
            <pc:docMk/>
            <pc:sldMk cId="3070006799" sldId="285"/>
            <ac:spMk id="17" creationId="{586B4EF9-43BA-4655-A6FF-1D8E21574C95}"/>
          </ac:spMkLst>
        </pc:spChg>
        <pc:picChg chg="add mod">
          <ac:chgData name="Santiago Echeverri Arteaga" userId="bd14d2606eac0ff8" providerId="LiveId" clId="{BF5B3847-D1BE-4C91-8CDC-0B2B52BD9C05}" dt="2021-03-14T02:32:05.239" v="1574" actId="26606"/>
          <ac:picMkLst>
            <pc:docMk/>
            <pc:sldMk cId="3070006799" sldId="285"/>
            <ac:picMk id="4" creationId="{AACC2AB0-BE48-4FC7-97B7-F9FDB7D4DEAD}"/>
          </ac:picMkLst>
        </pc:picChg>
      </pc:sldChg>
      <pc:sldChg chg="modSp new mod">
        <pc:chgData name="Santiago Echeverri Arteaga" userId="bd14d2606eac0ff8" providerId="LiveId" clId="{BF5B3847-D1BE-4C91-8CDC-0B2B52BD9C05}" dt="2021-03-14T02:35:40.922" v="1664" actId="6549"/>
        <pc:sldMkLst>
          <pc:docMk/>
          <pc:sldMk cId="3064141832" sldId="286"/>
        </pc:sldMkLst>
        <pc:spChg chg="mod">
          <ac:chgData name="Santiago Echeverri Arteaga" userId="bd14d2606eac0ff8" providerId="LiveId" clId="{BF5B3847-D1BE-4C91-8CDC-0B2B52BD9C05}" dt="2021-03-14T02:33:13.505" v="1599" actId="20577"/>
          <ac:spMkLst>
            <pc:docMk/>
            <pc:sldMk cId="3064141832" sldId="286"/>
            <ac:spMk id="2" creationId="{97335837-ED39-4E08-8E5D-F2BDED10911E}"/>
          </ac:spMkLst>
        </pc:spChg>
        <pc:spChg chg="mod">
          <ac:chgData name="Santiago Echeverri Arteaga" userId="bd14d2606eac0ff8" providerId="LiveId" clId="{BF5B3847-D1BE-4C91-8CDC-0B2B52BD9C05}" dt="2021-03-14T02:35:40.922" v="1664" actId="6549"/>
          <ac:spMkLst>
            <pc:docMk/>
            <pc:sldMk cId="3064141832" sldId="286"/>
            <ac:spMk id="3" creationId="{411FA0F8-BD22-4AA8-81B9-CEB48C80189E}"/>
          </ac:spMkLst>
        </pc:spChg>
      </pc:sldChg>
      <pc:sldChg chg="addSp delSp modSp new mod setBg">
        <pc:chgData name="Santiago Echeverri Arteaga" userId="bd14d2606eac0ff8" providerId="LiveId" clId="{BF5B3847-D1BE-4C91-8CDC-0B2B52BD9C05}" dt="2021-03-14T02:39:11.878" v="1699" actId="790"/>
        <pc:sldMkLst>
          <pc:docMk/>
          <pc:sldMk cId="677315081" sldId="287"/>
        </pc:sldMkLst>
        <pc:spChg chg="mod">
          <ac:chgData name="Santiago Echeverri Arteaga" userId="bd14d2606eac0ff8" providerId="LiveId" clId="{BF5B3847-D1BE-4C91-8CDC-0B2B52BD9C05}" dt="2021-03-14T02:39:11.878" v="1699" actId="790"/>
          <ac:spMkLst>
            <pc:docMk/>
            <pc:sldMk cId="677315081" sldId="287"/>
            <ac:spMk id="2" creationId="{11517279-CD85-4F9E-BFFC-293B7C3544A9}"/>
          </ac:spMkLst>
        </pc:spChg>
        <pc:spChg chg="del mod">
          <ac:chgData name="Santiago Echeverri Arteaga" userId="bd14d2606eac0ff8" providerId="LiveId" clId="{BF5B3847-D1BE-4C91-8CDC-0B2B52BD9C05}" dt="2021-03-14T02:38:16.639" v="1684"/>
          <ac:spMkLst>
            <pc:docMk/>
            <pc:sldMk cId="677315081" sldId="287"/>
            <ac:spMk id="3" creationId="{13009262-62B4-44AF-B35C-B46F202D9EB9}"/>
          </ac:spMkLst>
        </pc:spChg>
        <pc:spChg chg="add">
          <ac:chgData name="Santiago Echeverri Arteaga" userId="bd14d2606eac0ff8" providerId="LiveId" clId="{BF5B3847-D1BE-4C91-8CDC-0B2B52BD9C05}" dt="2021-03-14T02:38:19.923" v="1685" actId="26606"/>
          <ac:spMkLst>
            <pc:docMk/>
            <pc:sldMk cId="677315081" sldId="287"/>
            <ac:spMk id="9" creationId="{8D06CE56-3881-4ADA-8CEF-D18B02C242A3}"/>
          </ac:spMkLst>
        </pc:spChg>
        <pc:spChg chg="add">
          <ac:chgData name="Santiago Echeverri Arteaga" userId="bd14d2606eac0ff8" providerId="LiveId" clId="{BF5B3847-D1BE-4C91-8CDC-0B2B52BD9C05}" dt="2021-03-14T02:38:19.923" v="1685" actId="26606"/>
          <ac:spMkLst>
            <pc:docMk/>
            <pc:sldMk cId="677315081" sldId="287"/>
            <ac:spMk id="11" creationId="{79F3C543-62EC-4433-9C93-A2CD8764E9B4}"/>
          </ac:spMkLst>
        </pc:spChg>
        <pc:spChg chg="add">
          <ac:chgData name="Santiago Echeverri Arteaga" userId="bd14d2606eac0ff8" providerId="LiveId" clId="{BF5B3847-D1BE-4C91-8CDC-0B2B52BD9C05}" dt="2021-03-14T02:38:19.923" v="1685" actId="26606"/>
          <ac:spMkLst>
            <pc:docMk/>
            <pc:sldMk cId="677315081" sldId="287"/>
            <ac:spMk id="13" creationId="{C1A1C5D3-C053-4EE9-BE1A-419B6E27CCAE}"/>
          </ac:spMkLst>
        </pc:spChg>
        <pc:spChg chg="add">
          <ac:chgData name="Santiago Echeverri Arteaga" userId="bd14d2606eac0ff8" providerId="LiveId" clId="{BF5B3847-D1BE-4C91-8CDC-0B2B52BD9C05}" dt="2021-03-14T02:38:19.923" v="1685" actId="26606"/>
          <ac:spMkLst>
            <pc:docMk/>
            <pc:sldMk cId="677315081" sldId="287"/>
            <ac:spMk id="15" creationId="{A3473CF9-37EB-43E7-89EF-D2D1C53D1DAC}"/>
          </ac:spMkLst>
        </pc:spChg>
        <pc:spChg chg="add">
          <ac:chgData name="Santiago Echeverri Arteaga" userId="bd14d2606eac0ff8" providerId="LiveId" clId="{BF5B3847-D1BE-4C91-8CDC-0B2B52BD9C05}" dt="2021-03-14T02:38:19.923" v="1685" actId="26606"/>
          <ac:spMkLst>
            <pc:docMk/>
            <pc:sldMk cId="677315081" sldId="287"/>
            <ac:spMk id="17" creationId="{586B4EF9-43BA-4655-A6FF-1D8E21574C95}"/>
          </ac:spMkLst>
        </pc:spChg>
        <pc:picChg chg="add mod">
          <ac:chgData name="Santiago Echeverri Arteaga" userId="bd14d2606eac0ff8" providerId="LiveId" clId="{BF5B3847-D1BE-4C91-8CDC-0B2B52BD9C05}" dt="2021-03-14T02:38:19.923" v="1685" actId="26606"/>
          <ac:picMkLst>
            <pc:docMk/>
            <pc:sldMk cId="677315081" sldId="287"/>
            <ac:picMk id="4" creationId="{1096CD77-7374-4929-A80B-0E25A8F73937}"/>
          </ac:picMkLst>
        </pc:picChg>
      </pc:sldChg>
      <pc:sldChg chg="addSp delSp modSp new del mod setBg setClrOvrMap">
        <pc:chgData name="Santiago Echeverri Arteaga" userId="bd14d2606eac0ff8" providerId="LiveId" clId="{BF5B3847-D1BE-4C91-8CDC-0B2B52BD9C05}" dt="2021-03-16T18:06:18.156" v="2028" actId="47"/>
        <pc:sldMkLst>
          <pc:docMk/>
          <pc:sldMk cId="3149949120" sldId="288"/>
        </pc:sldMkLst>
        <pc:spChg chg="mod">
          <ac:chgData name="Santiago Echeverri Arteaga" userId="bd14d2606eac0ff8" providerId="LiveId" clId="{BF5B3847-D1BE-4C91-8CDC-0B2B52BD9C05}" dt="2021-03-14T03:00:26.721" v="1863" actId="26606"/>
          <ac:spMkLst>
            <pc:docMk/>
            <pc:sldMk cId="3149949120" sldId="288"/>
            <ac:spMk id="2" creationId="{B23F57FB-5FEA-4F92-9DF7-CC6D335D8698}"/>
          </ac:spMkLst>
        </pc:spChg>
        <pc:spChg chg="add del">
          <ac:chgData name="Santiago Echeverri Arteaga" userId="bd14d2606eac0ff8" providerId="LiveId" clId="{BF5B3847-D1BE-4C91-8CDC-0B2B52BD9C05}" dt="2021-03-14T03:00:13.770" v="1861" actId="26606"/>
          <ac:spMkLst>
            <pc:docMk/>
            <pc:sldMk cId="3149949120" sldId="288"/>
            <ac:spMk id="3" creationId="{4B1FD357-9749-4160-880B-5BF8078341BC}"/>
          </ac:spMkLst>
        </pc:spChg>
        <pc:spChg chg="add del">
          <ac:chgData name="Santiago Echeverri Arteaga" userId="bd14d2606eac0ff8" providerId="LiveId" clId="{BF5B3847-D1BE-4C91-8CDC-0B2B52BD9C05}" dt="2021-03-14T03:00:13.755" v="1860" actId="26606"/>
          <ac:spMkLst>
            <pc:docMk/>
            <pc:sldMk cId="3149949120" sldId="288"/>
            <ac:spMk id="9" creationId="{8D06CE56-3881-4ADA-8CEF-D18B02C242A3}"/>
          </ac:spMkLst>
        </pc:spChg>
        <pc:spChg chg="add del">
          <ac:chgData name="Santiago Echeverri Arteaga" userId="bd14d2606eac0ff8" providerId="LiveId" clId="{BF5B3847-D1BE-4C91-8CDC-0B2B52BD9C05}" dt="2021-03-14T03:00:13.755" v="1860" actId="26606"/>
          <ac:spMkLst>
            <pc:docMk/>
            <pc:sldMk cId="3149949120" sldId="288"/>
            <ac:spMk id="11" creationId="{79F3C543-62EC-4433-9C93-A2CD8764E9B4}"/>
          </ac:spMkLst>
        </pc:spChg>
        <pc:spChg chg="add del">
          <ac:chgData name="Santiago Echeverri Arteaga" userId="bd14d2606eac0ff8" providerId="LiveId" clId="{BF5B3847-D1BE-4C91-8CDC-0B2B52BD9C05}" dt="2021-03-14T03:00:13.755" v="1860" actId="26606"/>
          <ac:spMkLst>
            <pc:docMk/>
            <pc:sldMk cId="3149949120" sldId="288"/>
            <ac:spMk id="13" creationId="{2FB82883-1DC0-4BE1-A607-009095F3355A}"/>
          </ac:spMkLst>
        </pc:spChg>
        <pc:spChg chg="add mod">
          <ac:chgData name="Santiago Echeverri Arteaga" userId="bd14d2606eac0ff8" providerId="LiveId" clId="{BF5B3847-D1BE-4C91-8CDC-0B2B52BD9C05}" dt="2021-03-14T03:01:32.266" v="2022" actId="403"/>
          <ac:spMkLst>
            <pc:docMk/>
            <pc:sldMk cId="3149949120" sldId="288"/>
            <ac:spMk id="14" creationId="{C659C2B0-1E66-4521-A732-3BC283C49A27}"/>
          </ac:spMkLst>
        </pc:spChg>
        <pc:spChg chg="add del">
          <ac:chgData name="Santiago Echeverri Arteaga" userId="bd14d2606eac0ff8" providerId="LiveId" clId="{BF5B3847-D1BE-4C91-8CDC-0B2B52BD9C05}" dt="2021-03-14T03:00:13.755" v="1860" actId="26606"/>
          <ac:spMkLst>
            <pc:docMk/>
            <pc:sldMk cId="3149949120" sldId="288"/>
            <ac:spMk id="15" creationId="{9FA98EAA-A866-4C95-A2A8-44E46FBAD5A0}"/>
          </ac:spMkLst>
        </pc:spChg>
        <pc:spChg chg="add del">
          <ac:chgData name="Santiago Echeverri Arteaga" userId="bd14d2606eac0ff8" providerId="LiveId" clId="{BF5B3847-D1BE-4C91-8CDC-0B2B52BD9C05}" dt="2021-03-14T03:00:26.721" v="1863" actId="26606"/>
          <ac:spMkLst>
            <pc:docMk/>
            <pc:sldMk cId="3149949120" sldId="288"/>
            <ac:spMk id="17" creationId="{8D06CE56-3881-4ADA-8CEF-D18B02C242A3}"/>
          </ac:spMkLst>
        </pc:spChg>
        <pc:spChg chg="add del">
          <ac:chgData name="Santiago Echeverri Arteaga" userId="bd14d2606eac0ff8" providerId="LiveId" clId="{BF5B3847-D1BE-4C91-8CDC-0B2B52BD9C05}" dt="2021-03-14T03:00:26.721" v="1863" actId="26606"/>
          <ac:spMkLst>
            <pc:docMk/>
            <pc:sldMk cId="3149949120" sldId="288"/>
            <ac:spMk id="18" creationId="{79F3C543-62EC-4433-9C93-A2CD8764E9B4}"/>
          </ac:spMkLst>
        </pc:spChg>
        <pc:spChg chg="add del">
          <ac:chgData name="Santiago Echeverri Arteaga" userId="bd14d2606eac0ff8" providerId="LiveId" clId="{BF5B3847-D1BE-4C91-8CDC-0B2B52BD9C05}" dt="2021-03-14T03:00:26.721" v="1863" actId="26606"/>
          <ac:spMkLst>
            <pc:docMk/>
            <pc:sldMk cId="3149949120" sldId="288"/>
            <ac:spMk id="20" creationId="{007891EC-4501-44ED-A8C8-B11B6DB767AB}"/>
          </ac:spMkLst>
        </pc:spChg>
        <pc:spChg chg="add del">
          <ac:chgData name="Santiago Echeverri Arteaga" userId="bd14d2606eac0ff8" providerId="LiveId" clId="{BF5B3847-D1BE-4C91-8CDC-0B2B52BD9C05}" dt="2021-03-14T03:01:27.673" v="2020" actId="26606"/>
          <ac:spMkLst>
            <pc:docMk/>
            <pc:sldMk cId="3149949120" sldId="288"/>
            <ac:spMk id="26" creationId="{7C432AFE-B3D2-4BFF-BF8F-96C27AFF1AC7}"/>
          </ac:spMkLst>
        </pc:spChg>
        <pc:spChg chg="add del">
          <ac:chgData name="Santiago Echeverri Arteaga" userId="bd14d2606eac0ff8" providerId="LiveId" clId="{BF5B3847-D1BE-4C91-8CDC-0B2B52BD9C05}" dt="2021-03-14T03:01:27.673" v="2020" actId="26606"/>
          <ac:spMkLst>
            <pc:docMk/>
            <pc:sldMk cId="3149949120" sldId="288"/>
            <ac:spMk id="28" creationId="{AF2F604E-43BE-4DC3-B983-E071523364F8}"/>
          </ac:spMkLst>
        </pc:spChg>
        <pc:spChg chg="add del">
          <ac:chgData name="Santiago Echeverri Arteaga" userId="bd14d2606eac0ff8" providerId="LiveId" clId="{BF5B3847-D1BE-4C91-8CDC-0B2B52BD9C05}" dt="2021-03-14T03:01:27.673" v="2020" actId="26606"/>
          <ac:spMkLst>
            <pc:docMk/>
            <pc:sldMk cId="3149949120" sldId="288"/>
            <ac:spMk id="30" creationId="{08C9B587-E65E-4B52-B37C-ABEBB6E87928}"/>
          </ac:spMkLst>
        </pc:spChg>
        <pc:spChg chg="add">
          <ac:chgData name="Santiago Echeverri Arteaga" userId="bd14d2606eac0ff8" providerId="LiveId" clId="{BF5B3847-D1BE-4C91-8CDC-0B2B52BD9C05}" dt="2021-03-14T03:01:27.673" v="2020" actId="26606"/>
          <ac:spMkLst>
            <pc:docMk/>
            <pc:sldMk cId="3149949120" sldId="288"/>
            <ac:spMk id="35" creationId="{7C432AFE-B3D2-4BFF-BF8F-96C27AFF1AC7}"/>
          </ac:spMkLst>
        </pc:spChg>
        <pc:spChg chg="add">
          <ac:chgData name="Santiago Echeverri Arteaga" userId="bd14d2606eac0ff8" providerId="LiveId" clId="{BF5B3847-D1BE-4C91-8CDC-0B2B52BD9C05}" dt="2021-03-14T03:01:27.673" v="2020" actId="26606"/>
          <ac:spMkLst>
            <pc:docMk/>
            <pc:sldMk cId="3149949120" sldId="288"/>
            <ac:spMk id="37" creationId="{AF2F604E-43BE-4DC3-B983-E071523364F8}"/>
          </ac:spMkLst>
        </pc:spChg>
        <pc:spChg chg="add">
          <ac:chgData name="Santiago Echeverri Arteaga" userId="bd14d2606eac0ff8" providerId="LiveId" clId="{BF5B3847-D1BE-4C91-8CDC-0B2B52BD9C05}" dt="2021-03-14T03:01:27.673" v="2020" actId="26606"/>
          <ac:spMkLst>
            <pc:docMk/>
            <pc:sldMk cId="3149949120" sldId="288"/>
            <ac:spMk id="39" creationId="{08C9B587-E65E-4B52-B37C-ABEBB6E87928}"/>
          </ac:spMkLst>
        </pc:spChg>
        <pc:picChg chg="add del">
          <ac:chgData name="Santiago Echeverri Arteaga" userId="bd14d2606eac0ff8" providerId="LiveId" clId="{BF5B3847-D1BE-4C91-8CDC-0B2B52BD9C05}" dt="2021-03-14T03:00:13.755" v="1860" actId="26606"/>
          <ac:picMkLst>
            <pc:docMk/>
            <pc:sldMk cId="3149949120" sldId="288"/>
            <ac:picMk id="5" creationId="{945849AD-6F35-4F46-9676-C7DC20027629}"/>
          </ac:picMkLst>
        </pc:picChg>
        <pc:picChg chg="add mod">
          <ac:chgData name="Santiago Echeverri Arteaga" userId="bd14d2606eac0ff8" providerId="LiveId" clId="{BF5B3847-D1BE-4C91-8CDC-0B2B52BD9C05}" dt="2021-03-14T03:02:13.239" v="2024" actId="29295"/>
          <ac:picMkLst>
            <pc:docMk/>
            <pc:sldMk cId="3149949120" sldId="288"/>
            <ac:picMk id="19" creationId="{931120BE-5416-4175-A357-7D4C0E33F20A}"/>
          </ac:picMkLst>
        </pc:picChg>
        <pc:cxnChg chg="add del">
          <ac:chgData name="Santiago Echeverri Arteaga" userId="bd14d2606eac0ff8" providerId="LiveId" clId="{BF5B3847-D1BE-4C91-8CDC-0B2B52BD9C05}" dt="2021-03-14T03:00:26.721" v="1863" actId="26606"/>
          <ac:cxnSpMkLst>
            <pc:docMk/>
            <pc:sldMk cId="3149949120" sldId="288"/>
            <ac:cxnSpMk id="21" creationId="{34E5597F-CE67-4085-9548-E6A8036DA3B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3/18/2022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2726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3/18/2022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7922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3/18/2022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3984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031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3/18/2022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8538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3394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3/18/2022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8930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3/18/2022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0671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3/18/2022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696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3/18/2022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8818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3/18/2022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9379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3/18/2022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87845710"/>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Diagrama, Diagrama de Venn&#10;&#10;Descripción generada automáticamente">
            <a:extLst>
              <a:ext uri="{FF2B5EF4-FFF2-40B4-BE49-F238E27FC236}">
                <a16:creationId xmlns:a16="http://schemas.microsoft.com/office/drawing/2014/main" id="{90D9365F-438C-41FF-9A03-81CDC7BBD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143" y="414714"/>
            <a:ext cx="6085714" cy="6028571"/>
          </a:xfrm>
          <a:prstGeom prst="rect">
            <a:avLst/>
          </a:prstGeom>
        </p:spPr>
      </p:pic>
    </p:spTree>
    <p:extLst>
      <p:ext uri="{BB962C8B-B14F-4D97-AF65-F5344CB8AC3E}">
        <p14:creationId xmlns:p14="http://schemas.microsoft.com/office/powerpoint/2010/main" val="1458082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bujo de una persona&#10;&#10;Descripción generada automáticamente con confianza baja">
            <a:extLst>
              <a:ext uri="{FF2B5EF4-FFF2-40B4-BE49-F238E27FC236}">
                <a16:creationId xmlns:a16="http://schemas.microsoft.com/office/drawing/2014/main" id="{F8BA2C61-3005-4EA9-B199-951E4852C617}"/>
              </a:ext>
            </a:extLst>
          </p:cNvPr>
          <p:cNvPicPr>
            <a:picLocks noChangeAspect="1"/>
          </p:cNvPicPr>
          <p:nvPr/>
        </p:nvPicPr>
        <p:blipFill rotWithShape="1">
          <a:blip r:embed="rId2"/>
          <a:srcRect t="8907"/>
          <a:stretch/>
        </p:blipFill>
        <p:spPr>
          <a:xfrm>
            <a:off x="20" y="10"/>
            <a:ext cx="12191981" cy="6857990"/>
          </a:xfrm>
          <a:prstGeom prst="rect">
            <a:avLst/>
          </a:prstGeom>
        </p:spPr>
      </p:pic>
      <p:sp>
        <p:nvSpPr>
          <p:cNvPr id="26" name="Rectangle 2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13A9975-0B0F-4AE0-B90D-FA1D7B9E210E}"/>
              </a:ext>
            </a:extLst>
          </p:cNvPr>
          <p:cNvSpPr>
            <a:spLocks noGrp="1"/>
          </p:cNvSpPr>
          <p:nvPr>
            <p:ph type="ctrTitle"/>
          </p:nvPr>
        </p:nvSpPr>
        <p:spPr>
          <a:xfrm>
            <a:off x="404553" y="3091928"/>
            <a:ext cx="9078562" cy="2387600"/>
          </a:xfrm>
        </p:spPr>
        <p:txBody>
          <a:bodyPr>
            <a:normAutofit/>
          </a:bodyPr>
          <a:lstStyle/>
          <a:p>
            <a:r>
              <a:rPr lang="es-CO" sz="6600" dirty="0"/>
              <a:t>Funciones en Python</a:t>
            </a:r>
          </a:p>
        </p:txBody>
      </p:sp>
      <p:sp>
        <p:nvSpPr>
          <p:cNvPr id="28" name="Rectangle: Rounded Corners 27">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088B621E-1968-406A-94D2-FDDFD58CF8B7}"/>
              </a:ext>
            </a:extLst>
          </p:cNvPr>
          <p:cNvSpPr>
            <a:spLocks noGrp="1"/>
          </p:cNvSpPr>
          <p:nvPr>
            <p:ph type="subTitle" idx="1"/>
          </p:nvPr>
        </p:nvSpPr>
        <p:spPr>
          <a:xfrm>
            <a:off x="404553" y="5624945"/>
            <a:ext cx="9078562" cy="592975"/>
          </a:xfrm>
        </p:spPr>
        <p:txBody>
          <a:bodyPr anchor="ctr">
            <a:normAutofit/>
          </a:bodyPr>
          <a:lstStyle/>
          <a:p>
            <a:r>
              <a:rPr lang="es-CO" dirty="0" err="1"/>
              <a:t>Ph.D</a:t>
            </a:r>
            <a:r>
              <a:rPr lang="es-CO" dirty="0"/>
              <a:t>. Santiago Echeverri Arteaga</a:t>
            </a:r>
          </a:p>
        </p:txBody>
      </p:sp>
    </p:spTree>
    <p:extLst>
      <p:ext uri="{BB962C8B-B14F-4D97-AF65-F5344CB8AC3E}">
        <p14:creationId xmlns:p14="http://schemas.microsoft.com/office/powerpoint/2010/main" val="30491507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ript de ordenador en una pantalla">
            <a:extLst>
              <a:ext uri="{FF2B5EF4-FFF2-40B4-BE49-F238E27FC236}">
                <a16:creationId xmlns:a16="http://schemas.microsoft.com/office/drawing/2014/main" id="{E679D305-41FB-4A4F-98D5-85F32C97B3B2}"/>
              </a:ext>
            </a:extLst>
          </p:cNvPr>
          <p:cNvPicPr>
            <a:picLocks noChangeAspect="1"/>
          </p:cNvPicPr>
          <p:nvPr/>
        </p:nvPicPr>
        <p:blipFill rotWithShape="1">
          <a:blip r:embed="rId2">
            <a:alphaModFix amt="40000"/>
          </a:blip>
          <a:srcRect t="7017" b="8713"/>
          <a:stretch/>
        </p:blipFill>
        <p:spPr>
          <a:xfrm>
            <a:off x="20" y="10"/>
            <a:ext cx="12191979" cy="6857990"/>
          </a:xfrm>
          <a:prstGeom prst="rect">
            <a:avLst/>
          </a:prstGeom>
        </p:spPr>
      </p:pic>
      <p:sp>
        <p:nvSpPr>
          <p:cNvPr id="2" name="Título 1">
            <a:extLst>
              <a:ext uri="{FF2B5EF4-FFF2-40B4-BE49-F238E27FC236}">
                <a16:creationId xmlns:a16="http://schemas.microsoft.com/office/drawing/2014/main" id="{798D9B22-7FED-4D53-A0CB-F8A4916D9991}"/>
              </a:ext>
            </a:extLst>
          </p:cNvPr>
          <p:cNvSpPr>
            <a:spLocks noGrp="1"/>
          </p:cNvSpPr>
          <p:nvPr>
            <p:ph type="title"/>
          </p:nvPr>
        </p:nvSpPr>
        <p:spPr>
          <a:xfrm>
            <a:off x="841249" y="941832"/>
            <a:ext cx="10506456" cy="2057400"/>
          </a:xfrm>
        </p:spPr>
        <p:txBody>
          <a:bodyPr anchor="b">
            <a:normAutofit/>
          </a:bodyPr>
          <a:lstStyle/>
          <a:p>
            <a:r>
              <a:rPr lang="es-CO" sz="5000"/>
              <a:t>Funciones predefinidas en python</a:t>
            </a:r>
          </a:p>
        </p:txBody>
      </p:sp>
      <p:sp>
        <p:nvSpPr>
          <p:cNvPr id="40" name="Rectangle 3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79B721FC-C1AE-4BA4-8FA7-FF38DF603E7C}"/>
              </a:ext>
            </a:extLst>
          </p:cNvPr>
          <p:cNvSpPr>
            <a:spLocks noGrp="1"/>
          </p:cNvSpPr>
          <p:nvPr>
            <p:ph idx="1"/>
          </p:nvPr>
        </p:nvSpPr>
        <p:spPr>
          <a:xfrm>
            <a:off x="841248" y="3502152"/>
            <a:ext cx="10506456" cy="2670048"/>
          </a:xfrm>
        </p:spPr>
        <p:txBody>
          <a:bodyPr>
            <a:normAutofit fontScale="92500" lnSpcReduction="20000"/>
          </a:bodyPr>
          <a:lstStyle/>
          <a:p>
            <a:pPr>
              <a:lnSpc>
                <a:spcPct val="100000"/>
              </a:lnSpc>
            </a:pPr>
            <a:r>
              <a:rPr lang="es-CO" sz="2000" dirty="0" err="1"/>
              <a:t>type</a:t>
            </a:r>
            <a:r>
              <a:rPr lang="es-CO" sz="2000" dirty="0"/>
              <a:t>(variable)</a:t>
            </a:r>
          </a:p>
          <a:p>
            <a:pPr>
              <a:lnSpc>
                <a:spcPct val="100000"/>
              </a:lnSpc>
            </a:pPr>
            <a:r>
              <a:rPr lang="es-CO" sz="2000" dirty="0"/>
              <a:t>round(</a:t>
            </a:r>
            <a:r>
              <a:rPr lang="es-CO" sz="2000" dirty="0" err="1"/>
              <a:t>number</a:t>
            </a:r>
            <a:r>
              <a:rPr lang="es-CO" sz="2000" dirty="0"/>
              <a:t>, </a:t>
            </a:r>
            <a:r>
              <a:rPr lang="es-CO" sz="2000" dirty="0" err="1"/>
              <a:t>ndigits</a:t>
            </a:r>
            <a:r>
              <a:rPr lang="es-CO" sz="2000" dirty="0"/>
              <a:t>=</a:t>
            </a:r>
            <a:r>
              <a:rPr lang="es-CO" sz="2000" dirty="0" err="1"/>
              <a:t>None</a:t>
            </a:r>
            <a:r>
              <a:rPr lang="es-CO" sz="2000" dirty="0"/>
              <a:t>)</a:t>
            </a:r>
          </a:p>
          <a:p>
            <a:pPr>
              <a:lnSpc>
                <a:spcPct val="100000"/>
              </a:lnSpc>
            </a:pPr>
            <a:r>
              <a:rPr lang="es-CO" sz="2000" dirty="0" err="1"/>
              <a:t>pow</a:t>
            </a:r>
            <a:r>
              <a:rPr lang="es-CO" sz="2000" dirty="0"/>
              <a:t>(base, </a:t>
            </a:r>
            <a:r>
              <a:rPr lang="es-CO" sz="2000" dirty="0" err="1"/>
              <a:t>exp</a:t>
            </a:r>
            <a:r>
              <a:rPr lang="es-CO" sz="2000" dirty="0"/>
              <a:t>, mod=</a:t>
            </a:r>
            <a:r>
              <a:rPr lang="es-CO" sz="2000" dirty="0" err="1"/>
              <a:t>None</a:t>
            </a:r>
            <a:r>
              <a:rPr lang="es-CO" sz="2000" dirty="0"/>
              <a:t>)</a:t>
            </a:r>
          </a:p>
          <a:p>
            <a:pPr>
              <a:lnSpc>
                <a:spcPct val="100000"/>
              </a:lnSpc>
            </a:pPr>
            <a:r>
              <a:rPr lang="es-CO" sz="2000" dirty="0" err="1"/>
              <a:t>print</a:t>
            </a:r>
            <a:r>
              <a:rPr lang="es-CO" sz="2000" dirty="0"/>
              <a:t>(</a:t>
            </a:r>
            <a:r>
              <a:rPr lang="es-CO" sz="2000" dirty="0" err="1"/>
              <a:t>value,sep</a:t>
            </a:r>
            <a:r>
              <a:rPr lang="es-CO" sz="2000" dirty="0"/>
              <a:t>=‘ ’,</a:t>
            </a:r>
            <a:r>
              <a:rPr lang="es-CO" sz="2000" dirty="0" err="1"/>
              <a:t>end</a:t>
            </a:r>
            <a:r>
              <a:rPr lang="es-CO" sz="2000" dirty="0"/>
              <a:t>=‘\n’)</a:t>
            </a:r>
          </a:p>
          <a:p>
            <a:pPr>
              <a:lnSpc>
                <a:spcPct val="100000"/>
              </a:lnSpc>
            </a:pPr>
            <a:r>
              <a:rPr lang="es-CO" sz="2000" dirty="0" err="1"/>
              <a:t>int</a:t>
            </a:r>
            <a:r>
              <a:rPr lang="es-CO" sz="2000" dirty="0"/>
              <a:t>(x, base=10)</a:t>
            </a:r>
          </a:p>
          <a:p>
            <a:pPr>
              <a:lnSpc>
                <a:spcPct val="100000"/>
              </a:lnSpc>
            </a:pPr>
            <a:r>
              <a:rPr lang="es-CO" sz="2000" dirty="0" err="1"/>
              <a:t>float</a:t>
            </a:r>
            <a:r>
              <a:rPr lang="es-CO" sz="2000" dirty="0"/>
              <a:t>(x)</a:t>
            </a:r>
          </a:p>
          <a:p>
            <a:pPr>
              <a:lnSpc>
                <a:spcPct val="100000"/>
              </a:lnSpc>
            </a:pPr>
            <a:r>
              <a:rPr lang="es-CO" sz="2000" dirty="0" err="1"/>
              <a:t>abs</a:t>
            </a:r>
            <a:r>
              <a:rPr lang="es-CO" sz="2000" dirty="0"/>
              <a:t>(</a:t>
            </a:r>
            <a:r>
              <a:rPr lang="es-CO" sz="2000" dirty="0" err="1"/>
              <a:t>value</a:t>
            </a:r>
            <a:r>
              <a:rPr lang="es-CO" sz="2000" dirty="0"/>
              <a:t>)  </a:t>
            </a:r>
          </a:p>
        </p:txBody>
      </p:sp>
    </p:spTree>
    <p:extLst>
      <p:ext uri="{BB962C8B-B14F-4D97-AF65-F5344CB8AC3E}">
        <p14:creationId xmlns:p14="http://schemas.microsoft.com/office/powerpoint/2010/main" val="328352954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F76B06-328A-40F4-8319-6D287DC21A86}"/>
              </a:ext>
            </a:extLst>
          </p:cNvPr>
          <p:cNvSpPr>
            <a:spLocks noGrp="1"/>
          </p:cNvSpPr>
          <p:nvPr>
            <p:ph type="title"/>
          </p:nvPr>
        </p:nvSpPr>
        <p:spPr/>
        <p:txBody>
          <a:bodyPr/>
          <a:lstStyle/>
          <a:p>
            <a:r>
              <a:rPr lang="es-CO" dirty="0"/>
              <a:t>Funciones</a:t>
            </a:r>
          </a:p>
        </p:txBody>
      </p:sp>
      <p:sp>
        <p:nvSpPr>
          <p:cNvPr id="3" name="Marcador de contenido 2">
            <a:extLst>
              <a:ext uri="{FF2B5EF4-FFF2-40B4-BE49-F238E27FC236}">
                <a16:creationId xmlns:a16="http://schemas.microsoft.com/office/drawing/2014/main" id="{C29AE5D1-E1F5-4872-9703-85105FAEDECF}"/>
              </a:ext>
            </a:extLst>
          </p:cNvPr>
          <p:cNvSpPr>
            <a:spLocks noGrp="1"/>
          </p:cNvSpPr>
          <p:nvPr>
            <p:ph idx="1"/>
          </p:nvPr>
        </p:nvSpPr>
        <p:spPr/>
        <p:txBody>
          <a:bodyPr>
            <a:normAutofit fontScale="92500" lnSpcReduction="10000"/>
          </a:bodyPr>
          <a:lstStyle/>
          <a:p>
            <a:r>
              <a:rPr lang="es-MX" dirty="0"/>
              <a:t>Una función es una sección del código que puede o no recibir datos de entrada para realizar determinadas ordenes y opcionalmente retornar un valor. Facilita el desarrollo de un programa cuando hay ciertas líneas de código que se ejecutan muchas veces en un programa. Se define mediante el comando:</a:t>
            </a:r>
          </a:p>
          <a:p>
            <a:r>
              <a:rPr lang="es-MX" b="1" dirty="0" err="1"/>
              <a:t>def</a:t>
            </a:r>
            <a:r>
              <a:rPr lang="es-MX" dirty="0"/>
              <a:t> NOMBRE_FUNCION(ARGUMENTOS):</a:t>
            </a:r>
          </a:p>
          <a:p>
            <a:r>
              <a:rPr lang="es-MX" dirty="0"/>
              <a:t>En algún lugar de la función se pone el </a:t>
            </a:r>
            <a:r>
              <a:rPr lang="es-MX" dirty="0" err="1"/>
              <a:t>return</a:t>
            </a:r>
            <a:r>
              <a:rPr lang="es-MX" dirty="0"/>
              <a:t> en caso de que la función retorne un valor</a:t>
            </a:r>
          </a:p>
          <a:p>
            <a:r>
              <a:rPr lang="es-MX" dirty="0"/>
              <a:t>Para llamar la función se pone el NOMBRE_FUNCION(ARGUMENTOS)</a:t>
            </a:r>
            <a:endParaRPr lang="es-CO" dirty="0"/>
          </a:p>
        </p:txBody>
      </p:sp>
    </p:spTree>
    <p:extLst>
      <p:ext uri="{BB962C8B-B14F-4D97-AF65-F5344CB8AC3E}">
        <p14:creationId xmlns:p14="http://schemas.microsoft.com/office/powerpoint/2010/main" val="123102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9CB4ED-1B92-419B-B1F0-7E32E3F26200}"/>
              </a:ext>
            </a:extLst>
          </p:cNvPr>
          <p:cNvSpPr>
            <a:spLocks noGrp="1"/>
          </p:cNvSpPr>
          <p:nvPr>
            <p:ph type="title"/>
          </p:nvPr>
        </p:nvSpPr>
        <p:spPr/>
        <p:txBody>
          <a:bodyPr/>
          <a:lstStyle/>
          <a:p>
            <a:pPr algn="ctr"/>
            <a:r>
              <a:rPr lang="es-CO" dirty="0" err="1"/>
              <a:t>Positional</a:t>
            </a:r>
            <a:r>
              <a:rPr lang="es-CO" dirty="0"/>
              <a:t> and </a:t>
            </a:r>
            <a:r>
              <a:rPr lang="es-CO" dirty="0" err="1"/>
              <a:t>keyword</a:t>
            </a:r>
            <a:r>
              <a:rPr lang="es-CO" dirty="0"/>
              <a:t> </a:t>
            </a:r>
            <a:r>
              <a:rPr lang="es-CO" dirty="0" err="1"/>
              <a:t>arguments</a:t>
            </a:r>
            <a:endParaRPr lang="es-CO" dirty="0"/>
          </a:p>
        </p:txBody>
      </p:sp>
      <p:sp>
        <p:nvSpPr>
          <p:cNvPr id="3" name="Marcador de contenido 2">
            <a:extLst>
              <a:ext uri="{FF2B5EF4-FFF2-40B4-BE49-F238E27FC236}">
                <a16:creationId xmlns:a16="http://schemas.microsoft.com/office/drawing/2014/main" id="{E8C95FF2-0339-4EE6-BFBC-2BEACA268DBE}"/>
              </a:ext>
            </a:extLst>
          </p:cNvPr>
          <p:cNvSpPr>
            <a:spLocks noGrp="1"/>
          </p:cNvSpPr>
          <p:nvPr>
            <p:ph idx="1"/>
          </p:nvPr>
        </p:nvSpPr>
        <p:spPr/>
        <p:txBody>
          <a:bodyPr>
            <a:normAutofit fontScale="77500" lnSpcReduction="20000"/>
          </a:bodyPr>
          <a:lstStyle/>
          <a:p>
            <a:r>
              <a:rPr lang="es-CO" dirty="0"/>
              <a:t>Las funciones se DEBEN documentar usando</a:t>
            </a:r>
          </a:p>
          <a:p>
            <a:pPr marL="0" indent="0">
              <a:buNone/>
            </a:pPr>
            <a:r>
              <a:rPr lang="es-CO" dirty="0"/>
              <a:t>‘‘‘</a:t>
            </a:r>
          </a:p>
          <a:p>
            <a:pPr marL="0" indent="0">
              <a:buNone/>
            </a:pPr>
            <a:r>
              <a:rPr lang="es-CO" dirty="0"/>
              <a:t> DOCSTRING</a:t>
            </a:r>
          </a:p>
          <a:p>
            <a:pPr marL="0" indent="0">
              <a:buNone/>
            </a:pPr>
            <a:r>
              <a:rPr lang="es-CO" dirty="0"/>
              <a:t> ’”</a:t>
            </a:r>
          </a:p>
          <a:p>
            <a:r>
              <a:rPr lang="es-CO" dirty="0"/>
              <a:t>El nombre que se le da a las variables se puede usar al momento de usar la función</a:t>
            </a:r>
          </a:p>
          <a:p>
            <a:r>
              <a:rPr lang="es-CO" dirty="0"/>
              <a:t>Hay unos argumentos opcionales con valor predefinido (modificable). Estas se llaman argumentos de palaba clave</a:t>
            </a:r>
          </a:p>
          <a:p>
            <a:r>
              <a:rPr lang="es-CO" dirty="0"/>
              <a:t>Tanto los argumentos posicionales como los de palabras clave se pueden pasar a una función en el mismo orden estricto o usando palabras clave, pero una vez se inicia a usar palabras clave se deben seguir usando</a:t>
            </a:r>
          </a:p>
        </p:txBody>
      </p:sp>
    </p:spTree>
    <p:extLst>
      <p:ext uri="{BB962C8B-B14F-4D97-AF65-F5344CB8AC3E}">
        <p14:creationId xmlns:p14="http://schemas.microsoft.com/office/powerpoint/2010/main" val="70406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174C7-EB78-4FF3-9C8C-7379547C7ECC}"/>
              </a:ext>
            </a:extLst>
          </p:cNvPr>
          <p:cNvSpPr>
            <a:spLocks noGrp="1"/>
          </p:cNvSpPr>
          <p:nvPr>
            <p:ph type="title"/>
          </p:nvPr>
        </p:nvSpPr>
        <p:spPr/>
        <p:txBody>
          <a:bodyPr/>
          <a:lstStyle/>
          <a:p>
            <a:r>
              <a:rPr lang="es-CO" dirty="0"/>
              <a:t>Partes de una función</a:t>
            </a:r>
          </a:p>
        </p:txBody>
      </p:sp>
      <p:sp>
        <p:nvSpPr>
          <p:cNvPr id="3" name="Marcador de contenido 2">
            <a:extLst>
              <a:ext uri="{FF2B5EF4-FFF2-40B4-BE49-F238E27FC236}">
                <a16:creationId xmlns:a16="http://schemas.microsoft.com/office/drawing/2014/main" id="{49E33790-D053-4570-A81C-420E4DDE6745}"/>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s-CO" b="1" dirty="0"/>
              <a:t>Encabezado de la función:</a:t>
            </a:r>
            <a:r>
              <a:rPr lang="es-CO" dirty="0"/>
              <a:t> Elegir el nombre de los parámetros de forma que tengan sentido</a:t>
            </a:r>
          </a:p>
          <a:p>
            <a:pPr>
              <a:buFont typeface="Wingdings" panose="05000000000000000000" pitchFamily="2" charset="2"/>
              <a:buChar char="q"/>
            </a:pPr>
            <a:r>
              <a:rPr lang="es-CO" b="1" dirty="0"/>
              <a:t>Descripción:</a:t>
            </a:r>
            <a:r>
              <a:rPr lang="es-CO" dirty="0"/>
              <a:t> En la documentación escriba una breve descripción de lo que hace la función, </a:t>
            </a:r>
            <a:r>
              <a:rPr lang="es-CO" dirty="0">
                <a:solidFill>
                  <a:schemeClr val="accent1"/>
                </a:solidFill>
              </a:rPr>
              <a:t>describiendo todos los argumentos</a:t>
            </a:r>
            <a:r>
              <a:rPr lang="es-CO" dirty="0"/>
              <a:t> y la </a:t>
            </a:r>
            <a:r>
              <a:rPr lang="es-CO" dirty="0">
                <a:solidFill>
                  <a:schemeClr val="accent1"/>
                </a:solidFill>
              </a:rPr>
              <a:t>variable de retorno. </a:t>
            </a:r>
            <a:r>
              <a:rPr lang="es-CO" dirty="0"/>
              <a:t>Se continua con las precondiciones y la descripción de cada una de las variables.</a:t>
            </a:r>
          </a:p>
          <a:p>
            <a:pPr>
              <a:buFont typeface="Wingdings" panose="05000000000000000000" pitchFamily="2" charset="2"/>
              <a:buChar char="q"/>
            </a:pPr>
            <a:r>
              <a:rPr lang="es-CO" b="1" dirty="0"/>
              <a:t>Ejemplos:</a:t>
            </a:r>
            <a:r>
              <a:rPr lang="es-CO" dirty="0"/>
              <a:t> Se culmina la documentación con ejemplos de uso del código</a:t>
            </a:r>
          </a:p>
          <a:p>
            <a:pPr>
              <a:buFont typeface="Wingdings" panose="05000000000000000000" pitchFamily="2" charset="2"/>
              <a:buChar char="q"/>
            </a:pPr>
            <a:r>
              <a:rPr lang="es-CO" b="1" dirty="0"/>
              <a:t>Cuerpo: </a:t>
            </a:r>
            <a:r>
              <a:rPr lang="es-CO" dirty="0"/>
              <a:t>Comandos necesarios para conseguir el valor a retornar o culminar el propósito de la función (Con el respectivo retorno)</a:t>
            </a:r>
          </a:p>
          <a:p>
            <a:pPr>
              <a:buFont typeface="Wingdings" panose="05000000000000000000" pitchFamily="2" charset="2"/>
              <a:buChar char="q"/>
            </a:pPr>
            <a:endParaRPr lang="es-CO" dirty="0"/>
          </a:p>
          <a:p>
            <a:pPr>
              <a:buFont typeface="Wingdings" panose="05000000000000000000" pitchFamily="2" charset="2"/>
              <a:buChar char="q"/>
            </a:pPr>
            <a:endParaRPr lang="es-CO" dirty="0"/>
          </a:p>
        </p:txBody>
      </p:sp>
    </p:spTree>
    <p:extLst>
      <p:ext uri="{BB962C8B-B14F-4D97-AF65-F5344CB8AC3E}">
        <p14:creationId xmlns:p14="http://schemas.microsoft.com/office/powerpoint/2010/main" val="399756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62772-4B11-421A-8F2B-D14D66585671}"/>
              </a:ext>
            </a:extLst>
          </p:cNvPr>
          <p:cNvSpPr>
            <a:spLocks noGrp="1"/>
          </p:cNvSpPr>
          <p:nvPr>
            <p:ph type="title"/>
          </p:nvPr>
        </p:nvSpPr>
        <p:spPr/>
        <p:txBody>
          <a:bodyPr/>
          <a:lstStyle/>
          <a:p>
            <a:r>
              <a:rPr lang="es-CO" dirty="0"/>
              <a:t>Ejemplos</a:t>
            </a:r>
          </a:p>
        </p:txBody>
      </p:sp>
      <p:sp>
        <p:nvSpPr>
          <p:cNvPr id="3" name="Marcador de contenido 2">
            <a:extLst>
              <a:ext uri="{FF2B5EF4-FFF2-40B4-BE49-F238E27FC236}">
                <a16:creationId xmlns:a16="http://schemas.microsoft.com/office/drawing/2014/main" id="{3007C4C7-B832-4A64-93DD-1DB8257C7DAD}"/>
              </a:ext>
            </a:extLst>
          </p:cNvPr>
          <p:cNvSpPr>
            <a:spLocks noGrp="1"/>
          </p:cNvSpPr>
          <p:nvPr>
            <p:ph idx="1"/>
          </p:nvPr>
        </p:nvSpPr>
        <p:spPr/>
        <p:txBody>
          <a:bodyPr>
            <a:normAutofit fontScale="92500" lnSpcReduction="20000"/>
          </a:bodyPr>
          <a:lstStyle/>
          <a:p>
            <a:r>
              <a:rPr lang="es-CO" dirty="0"/>
              <a:t>Función que pase de </a:t>
            </a:r>
            <a:r>
              <a:rPr lang="es-CO" dirty="0" err="1"/>
              <a:t>Celcius</a:t>
            </a:r>
            <a:r>
              <a:rPr lang="es-CO" dirty="0"/>
              <a:t> a Fahrenheit</a:t>
            </a:r>
          </a:p>
          <a:p>
            <a:r>
              <a:rPr lang="es-CO" dirty="0"/>
              <a:t>Funciones trigonométricas que funcionen con ángulos en grados</a:t>
            </a:r>
          </a:p>
          <a:p>
            <a:r>
              <a:rPr lang="es-CO" dirty="0"/>
              <a:t>Función que imprima cadenas con formato con determinada información</a:t>
            </a:r>
          </a:p>
          <a:p>
            <a:r>
              <a:rPr lang="es-CO" dirty="0"/>
              <a:t>Función que retorna el numero de días que hay entre dos fechas (cada una dada como un número entre 1-365)</a:t>
            </a:r>
          </a:p>
          <a:p>
            <a:r>
              <a:rPr lang="es-CO" dirty="0"/>
              <a:t>Función que retorna el día de la semana (1-7) que caerá dentro de n días</a:t>
            </a:r>
          </a:p>
          <a:p>
            <a:r>
              <a:rPr lang="es-CO" dirty="0"/>
              <a:t>Función que retorna el día de la semana que caerá en otra fecha en el futuro</a:t>
            </a:r>
          </a:p>
          <a:p>
            <a:r>
              <a:rPr lang="es-CO" dirty="0"/>
              <a:t>Función </a:t>
            </a:r>
            <a:r>
              <a:rPr lang="es-CO" dirty="0" err="1"/>
              <a:t>semanas_entre</a:t>
            </a:r>
            <a:endParaRPr lang="es-CO" dirty="0"/>
          </a:p>
        </p:txBody>
      </p:sp>
    </p:spTree>
    <p:extLst>
      <p:ext uri="{BB962C8B-B14F-4D97-AF65-F5344CB8AC3E}">
        <p14:creationId xmlns:p14="http://schemas.microsoft.com/office/powerpoint/2010/main" val="341463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27">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29">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8757027-9E81-44A4-AB64-F8CCDE695DB0}"/>
              </a:ext>
            </a:extLst>
          </p:cNvPr>
          <p:cNvSpPr>
            <a:spLocks noGrp="1"/>
          </p:cNvSpPr>
          <p:nvPr>
            <p:ph type="title"/>
          </p:nvPr>
        </p:nvSpPr>
        <p:spPr>
          <a:xfrm>
            <a:off x="1051560" y="4444332"/>
            <a:ext cx="3538728" cy="1645920"/>
          </a:xfrm>
        </p:spPr>
        <p:txBody>
          <a:bodyPr>
            <a:normAutofit/>
          </a:bodyPr>
          <a:lstStyle/>
          <a:p>
            <a:r>
              <a:rPr lang="es-CO" sz="3200"/>
              <a:t>Funciones lambda</a:t>
            </a:r>
            <a:endParaRPr lang="es-CO" sz="3200" dirty="0"/>
          </a:p>
        </p:txBody>
      </p:sp>
      <p:pic>
        <p:nvPicPr>
          <p:cNvPr id="5" name="Marcador de contenido 4" descr="Imagen que contiene Forma&#10;&#10;Descripción generada automáticamente">
            <a:extLst>
              <a:ext uri="{FF2B5EF4-FFF2-40B4-BE49-F238E27FC236}">
                <a16:creationId xmlns:a16="http://schemas.microsoft.com/office/drawing/2014/main" id="{0488E680-ECC6-4968-8EAD-43DB2511DF98}"/>
              </a:ext>
            </a:extLst>
          </p:cNvPr>
          <p:cNvPicPr>
            <a:picLocks noChangeAspect="1"/>
          </p:cNvPicPr>
          <p:nvPr/>
        </p:nvPicPr>
        <p:blipFill rotWithShape="1">
          <a:blip r:embed="rId2">
            <a:extLst>
              <a:ext uri="{28A0092B-C50C-407E-A947-70E740481C1C}">
                <a14:useLocalDpi xmlns:a14="http://schemas.microsoft.com/office/drawing/2010/main" val="0"/>
              </a:ext>
            </a:extLst>
          </a:blip>
          <a:srcRect t="19582" b="15586"/>
          <a:stretch/>
        </p:blipFill>
        <p:spPr>
          <a:xfrm>
            <a:off x="1213011" y="374904"/>
            <a:ext cx="9854370" cy="3609664"/>
          </a:xfrm>
          <a:prstGeom prst="rect">
            <a:avLst/>
          </a:prstGeom>
        </p:spPr>
      </p:pic>
      <p:sp>
        <p:nvSpPr>
          <p:cNvPr id="41" name="Rectangle 31">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 name="Rectangle 33">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525899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DE6F5ABE-8220-469B-9CF5-9847A7BBCCCE}"/>
              </a:ext>
            </a:extLst>
          </p:cNvPr>
          <p:cNvSpPr>
            <a:spLocks noGrp="1"/>
          </p:cNvSpPr>
          <p:nvPr>
            <p:ph idx="1"/>
          </p:nvPr>
        </p:nvSpPr>
        <p:spPr>
          <a:xfrm>
            <a:off x="4984205" y="4218905"/>
            <a:ext cx="7207795" cy="2639095"/>
          </a:xfrm>
        </p:spPr>
        <p:txBody>
          <a:bodyPr anchor="ctr">
            <a:normAutofit/>
          </a:bodyPr>
          <a:lstStyle/>
          <a:p>
            <a:pPr marL="0" indent="0">
              <a:lnSpc>
                <a:spcPct val="100000"/>
              </a:lnSpc>
              <a:buNone/>
            </a:pPr>
            <a:r>
              <a:rPr lang="es-MX" sz="1600" b="0" i="0" u="none" strike="noStrike" baseline="0">
                <a:latin typeface="FiraSans-Light-Identity-H"/>
              </a:rPr>
              <a:t>Funciones que se usan una sola vez y se escriben en una sola línea y pueden ser asignadas a variables</a:t>
            </a:r>
          </a:p>
          <a:p>
            <a:pPr marL="0" indent="0">
              <a:lnSpc>
                <a:spcPct val="100000"/>
              </a:lnSpc>
              <a:buNone/>
            </a:pPr>
            <a:r>
              <a:rPr lang="es-MX" sz="1600" b="0" i="0" u="none" strike="noStrike" baseline="0">
                <a:latin typeface="FiraSans-Light-Identity-H"/>
              </a:rPr>
              <a:t>Se escriben:</a:t>
            </a:r>
            <a:endParaRPr lang="es-MX" sz="1600" b="0" i="0" u="none" strike="noStrike" baseline="0"/>
          </a:p>
          <a:p>
            <a:pPr marL="457200" lvl="1" indent="0">
              <a:lnSpc>
                <a:spcPct val="100000"/>
              </a:lnSpc>
              <a:buNone/>
            </a:pPr>
            <a:r>
              <a:rPr lang="es-CO" sz="1600" i="0" u="none" strike="noStrike" baseline="0"/>
              <a:t>Variable = </a:t>
            </a:r>
            <a:r>
              <a:rPr lang="es-CO" sz="1600" b="1" i="0" u="none" strike="noStrike" baseline="0"/>
              <a:t>lambda</a:t>
            </a:r>
            <a:r>
              <a:rPr lang="es-CO" sz="1600" b="0" i="0" u="none" strike="noStrike" baseline="0"/>
              <a:t> argumento1, argumento2, … : expresión_a</a:t>
            </a:r>
            <a:r>
              <a:rPr lang="es-CO" sz="1600"/>
              <a:t>_retornar</a:t>
            </a:r>
          </a:p>
          <a:p>
            <a:pPr marL="457200" lvl="1" indent="0">
              <a:lnSpc>
                <a:spcPct val="100000"/>
              </a:lnSpc>
              <a:buNone/>
            </a:pPr>
            <a:r>
              <a:rPr lang="en-US" sz="1600" b="1"/>
              <a:t> lambda </a:t>
            </a:r>
            <a:r>
              <a:rPr lang="en-US" sz="1600"/>
              <a:t>name, last: 'Nombre: {0} Apellido:{1}'.format(name,last)</a:t>
            </a:r>
          </a:p>
          <a:p>
            <a:pPr marL="457200" lvl="1" indent="0">
              <a:lnSpc>
                <a:spcPct val="100000"/>
              </a:lnSpc>
              <a:buNone/>
            </a:pPr>
            <a:r>
              <a:rPr lang="es-MX" sz="1600" b="0" i="0" u="none" strike="noStrike" baseline="0"/>
              <a:t>(</a:t>
            </a:r>
            <a:r>
              <a:rPr lang="es-MX" sz="1600" b="1" i="0" u="none" strike="noStrike" baseline="0"/>
              <a:t>lambda</a:t>
            </a:r>
            <a:r>
              <a:rPr lang="es-MX" sz="1600" b="0" i="0" u="none" strike="noStrike" baseline="0"/>
              <a:t> x, y: x**2 + y**2)(2, 5)</a:t>
            </a:r>
          </a:p>
          <a:p>
            <a:pPr marL="457200" lvl="1" indent="0">
              <a:lnSpc>
                <a:spcPct val="100000"/>
              </a:lnSpc>
              <a:buNone/>
            </a:pPr>
            <a:r>
              <a:rPr lang="es-MX" sz="1600"/>
              <a:t>func = </a:t>
            </a:r>
            <a:r>
              <a:rPr lang="es-MX" sz="1600" b="1"/>
              <a:t>lambda</a:t>
            </a:r>
            <a:r>
              <a:rPr lang="es-MX" sz="1600"/>
              <a:t> x, y, f: f(x) + y</a:t>
            </a:r>
            <a:endParaRPr lang="en-US" sz="1600" dirty="0"/>
          </a:p>
        </p:txBody>
      </p:sp>
    </p:spTree>
    <p:extLst>
      <p:ext uri="{BB962C8B-B14F-4D97-AF65-F5344CB8AC3E}">
        <p14:creationId xmlns:p14="http://schemas.microsoft.com/office/powerpoint/2010/main" val="218804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ítulo 2">
            <a:extLst>
              <a:ext uri="{FF2B5EF4-FFF2-40B4-BE49-F238E27FC236}">
                <a16:creationId xmlns:a16="http://schemas.microsoft.com/office/drawing/2014/main" id="{ACFB3FEA-1A98-478C-89AE-B816F728810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Operadores de asignación aumentada</a:t>
            </a:r>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Marcador de contenido 5" descr="Tabla&#10;&#10;Descripción generada automáticamente con confianza media">
            <a:extLst>
              <a:ext uri="{FF2B5EF4-FFF2-40B4-BE49-F238E27FC236}">
                <a16:creationId xmlns:a16="http://schemas.microsoft.com/office/drawing/2014/main" id="{78FA4D7A-BF26-480B-932E-5362DA501571}"/>
              </a:ext>
            </a:extLst>
          </p:cNvPr>
          <p:cNvPicPr>
            <a:picLocks noGrp="1" noChangeAspect="1"/>
          </p:cNvPicPr>
          <p:nvPr>
            <p:ph idx="1"/>
          </p:nvPr>
        </p:nvPicPr>
        <p:blipFill>
          <a:blip r:embed="rId2"/>
          <a:stretch>
            <a:fillRect/>
          </a:stretch>
        </p:blipFill>
        <p:spPr>
          <a:xfrm>
            <a:off x="6791222" y="625684"/>
            <a:ext cx="3655103" cy="5455380"/>
          </a:xfrm>
          <a:prstGeom prst="rect">
            <a:avLst/>
          </a:prstGeom>
        </p:spPr>
      </p:pic>
      <p:sp>
        <p:nvSpPr>
          <p:cNvPr id="7" name="Rectángulo 6">
            <a:extLst>
              <a:ext uri="{FF2B5EF4-FFF2-40B4-BE49-F238E27FC236}">
                <a16:creationId xmlns:a16="http://schemas.microsoft.com/office/drawing/2014/main" id="{1A2451FE-C69C-40DD-9453-2A63783737D8}"/>
              </a:ext>
            </a:extLst>
          </p:cNvPr>
          <p:cNvSpPr/>
          <p:nvPr/>
        </p:nvSpPr>
        <p:spPr>
          <a:xfrm>
            <a:off x="8685964" y="1053879"/>
            <a:ext cx="1562582" cy="4458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6" name="Rectángulo 15">
            <a:extLst>
              <a:ext uri="{FF2B5EF4-FFF2-40B4-BE49-F238E27FC236}">
                <a16:creationId xmlns:a16="http://schemas.microsoft.com/office/drawing/2014/main" id="{6D020C53-6A54-47E1-9A4E-787CBCF81CBB}"/>
              </a:ext>
            </a:extLst>
          </p:cNvPr>
          <p:cNvSpPr/>
          <p:nvPr/>
        </p:nvSpPr>
        <p:spPr>
          <a:xfrm>
            <a:off x="8685964" y="1621823"/>
            <a:ext cx="1562582" cy="4458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18" name="Rectángulo 17">
            <a:extLst>
              <a:ext uri="{FF2B5EF4-FFF2-40B4-BE49-F238E27FC236}">
                <a16:creationId xmlns:a16="http://schemas.microsoft.com/office/drawing/2014/main" id="{FE1F92C3-A924-4E3A-A487-377504AACB31}"/>
              </a:ext>
            </a:extLst>
          </p:cNvPr>
          <p:cNvSpPr/>
          <p:nvPr/>
        </p:nvSpPr>
        <p:spPr>
          <a:xfrm>
            <a:off x="8668238" y="2386490"/>
            <a:ext cx="1562582" cy="4458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0" name="Rectángulo 19">
            <a:extLst>
              <a:ext uri="{FF2B5EF4-FFF2-40B4-BE49-F238E27FC236}">
                <a16:creationId xmlns:a16="http://schemas.microsoft.com/office/drawing/2014/main" id="{95B88A27-CEA3-423C-940E-B2224A9C81E6}"/>
              </a:ext>
            </a:extLst>
          </p:cNvPr>
          <p:cNvSpPr/>
          <p:nvPr/>
        </p:nvSpPr>
        <p:spPr>
          <a:xfrm>
            <a:off x="8732034" y="3088248"/>
            <a:ext cx="1562582" cy="4458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dirty="0"/>
          </a:p>
        </p:txBody>
      </p:sp>
      <p:sp>
        <p:nvSpPr>
          <p:cNvPr id="22" name="Rectángulo 21">
            <a:extLst>
              <a:ext uri="{FF2B5EF4-FFF2-40B4-BE49-F238E27FC236}">
                <a16:creationId xmlns:a16="http://schemas.microsoft.com/office/drawing/2014/main" id="{539AD4D9-7FA4-442E-985C-5F6ACBD9DACD}"/>
              </a:ext>
            </a:extLst>
          </p:cNvPr>
          <p:cNvSpPr/>
          <p:nvPr/>
        </p:nvSpPr>
        <p:spPr>
          <a:xfrm>
            <a:off x="8710770" y="3800631"/>
            <a:ext cx="1562582" cy="4458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4" name="Rectángulo 23">
            <a:extLst>
              <a:ext uri="{FF2B5EF4-FFF2-40B4-BE49-F238E27FC236}">
                <a16:creationId xmlns:a16="http://schemas.microsoft.com/office/drawing/2014/main" id="{0458AF52-6385-4D5E-840A-2F65607C19EE}"/>
              </a:ext>
            </a:extLst>
          </p:cNvPr>
          <p:cNvSpPr/>
          <p:nvPr/>
        </p:nvSpPr>
        <p:spPr>
          <a:xfrm>
            <a:off x="8618773" y="4427133"/>
            <a:ext cx="1562582" cy="4458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
        <p:nvSpPr>
          <p:cNvPr id="25" name="Rectángulo 24">
            <a:extLst>
              <a:ext uri="{FF2B5EF4-FFF2-40B4-BE49-F238E27FC236}">
                <a16:creationId xmlns:a16="http://schemas.microsoft.com/office/drawing/2014/main" id="{A4340877-A5C8-4A93-BA10-C25AC7996803}"/>
              </a:ext>
            </a:extLst>
          </p:cNvPr>
          <p:cNvSpPr/>
          <p:nvPr/>
        </p:nvSpPr>
        <p:spPr>
          <a:xfrm>
            <a:off x="8618773" y="5233075"/>
            <a:ext cx="1562582" cy="44585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63828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24"/>
                                        </p:tgtEl>
                                      </p:cBhvr>
                                    </p:animEffect>
                                    <p:set>
                                      <p:cBhvr>
                                        <p:cTn id="32" dur="1" fill="hold">
                                          <p:stCondLst>
                                            <p:cond delay="499"/>
                                          </p:stCondLst>
                                        </p:cTn>
                                        <p:tgtEl>
                                          <p:spTgt spid="2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18" grpId="0" animBg="1"/>
      <p:bldP spid="20" grpId="0" animBg="1"/>
      <p:bldP spid="22"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F5F9167-CD16-4483-87AD-3CF890471EC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Errores de sintaxis</a:t>
            </a:r>
          </a:p>
        </p:txBody>
      </p:sp>
      <p:sp>
        <p:nvSpPr>
          <p:cNvPr id="8" name="Marcador de contenido 7">
            <a:extLst>
              <a:ext uri="{FF2B5EF4-FFF2-40B4-BE49-F238E27FC236}">
                <a16:creationId xmlns:a16="http://schemas.microsoft.com/office/drawing/2014/main" id="{E662B216-9F91-4D12-97FB-B50B9D91A2EB}"/>
              </a:ext>
            </a:extLst>
          </p:cNvPr>
          <p:cNvSpPr>
            <a:spLocks noGrp="1"/>
          </p:cNvSpPr>
          <p:nvPr>
            <p:ph sz="half" idx="1"/>
          </p:nvPr>
        </p:nvSpPr>
        <p:spPr>
          <a:xfrm>
            <a:off x="477981" y="4872922"/>
            <a:ext cx="3933306" cy="1208141"/>
          </a:xfrm>
        </p:spPr>
        <p:txBody>
          <a:bodyPr vert="horz" lIns="91440" tIns="45720" rIns="91440" bIns="45720" rtlCol="0">
            <a:normAutofit/>
          </a:bodyPr>
          <a:lstStyle/>
          <a:p>
            <a:pPr marL="0" indent="0">
              <a:buNone/>
            </a:pPr>
            <a:r>
              <a:rPr lang="en-US" sz="2000"/>
              <a:t>¿Cuál de los siguientes casos da error de sintaxis?</a:t>
            </a: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Marcador de contenido 9">
            <a:extLst>
              <a:ext uri="{FF2B5EF4-FFF2-40B4-BE49-F238E27FC236}">
                <a16:creationId xmlns:a16="http://schemas.microsoft.com/office/drawing/2014/main" id="{7E03B738-1852-406E-AB11-5FA3B3A9A0C1}"/>
              </a:ext>
            </a:extLst>
          </p:cNvPr>
          <p:cNvPicPr>
            <a:picLocks noGrp="1" noChangeAspect="1"/>
          </p:cNvPicPr>
          <p:nvPr>
            <p:ph sz="half" idx="2"/>
          </p:nvPr>
        </p:nvPicPr>
        <p:blipFill>
          <a:blip r:embed="rId2"/>
          <a:stretch>
            <a:fillRect/>
          </a:stretch>
        </p:blipFill>
        <p:spPr>
          <a:xfrm>
            <a:off x="5821143" y="625684"/>
            <a:ext cx="5595262" cy="5455380"/>
          </a:xfrm>
          <a:prstGeom prst="rect">
            <a:avLst/>
          </a:prstGeom>
        </p:spPr>
      </p:pic>
    </p:spTree>
    <p:extLst>
      <p:ext uri="{BB962C8B-B14F-4D97-AF65-F5344CB8AC3E}">
        <p14:creationId xmlns:p14="http://schemas.microsoft.com/office/powerpoint/2010/main" val="188929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ítulo 4">
            <a:extLst>
              <a:ext uri="{FF2B5EF4-FFF2-40B4-BE49-F238E27FC236}">
                <a16:creationId xmlns:a16="http://schemas.microsoft.com/office/drawing/2014/main" id="{C9BDDC03-387D-48DA-BA90-5399D9C6525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dirty="0"/>
              <a:t>Palabras clave </a:t>
            </a:r>
            <a:r>
              <a:rPr lang="en-US" sz="2800" dirty="0" err="1"/>
              <a:t>en</a:t>
            </a:r>
            <a:r>
              <a:rPr lang="en-US" sz="2800" dirty="0"/>
              <a:t> Python: No </a:t>
            </a:r>
            <a:r>
              <a:rPr lang="en-US" sz="2800" dirty="0" err="1"/>
              <a:t>pueden</a:t>
            </a:r>
            <a:r>
              <a:rPr lang="en-US" sz="2800" dirty="0"/>
              <a:t> ser </a:t>
            </a:r>
            <a:r>
              <a:rPr lang="en-US" sz="2800" dirty="0" err="1"/>
              <a:t>nombres</a:t>
            </a:r>
            <a:endParaRPr lang="en-US" sz="2800" dirty="0"/>
          </a:p>
        </p:txBody>
      </p:sp>
      <p:sp>
        <p:nvSpPr>
          <p:cNvPr id="21" name="Rectangle: Rounded Corners 2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Marcador de contenido 7">
            <a:extLst>
              <a:ext uri="{FF2B5EF4-FFF2-40B4-BE49-F238E27FC236}">
                <a16:creationId xmlns:a16="http://schemas.microsoft.com/office/drawing/2014/main" id="{900C3976-5852-4103-B1E4-355818FD9BD7}"/>
              </a:ext>
            </a:extLst>
          </p:cNvPr>
          <p:cNvPicPr>
            <a:picLocks noGrp="1" noChangeAspect="1"/>
          </p:cNvPicPr>
          <p:nvPr>
            <p:ph idx="1"/>
          </p:nvPr>
        </p:nvPicPr>
        <p:blipFill>
          <a:blip r:embed="rId2"/>
          <a:stretch>
            <a:fillRect/>
          </a:stretch>
        </p:blipFill>
        <p:spPr>
          <a:xfrm>
            <a:off x="385572" y="3074206"/>
            <a:ext cx="11420856" cy="2227067"/>
          </a:xfrm>
          <a:prstGeom prst="rect">
            <a:avLst/>
          </a:prstGeom>
        </p:spPr>
      </p:pic>
    </p:spTree>
    <p:extLst>
      <p:ext uri="{BB962C8B-B14F-4D97-AF65-F5344CB8AC3E}">
        <p14:creationId xmlns:p14="http://schemas.microsoft.com/office/powerpoint/2010/main" val="367928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D1A768E-EE1A-416B-8C2F-C4C97957BA16}"/>
              </a:ext>
            </a:extLst>
          </p:cNvPr>
          <p:cNvSpPr>
            <a:spLocks noGrp="1"/>
          </p:cNvSpPr>
          <p:nvPr>
            <p:ph type="title"/>
          </p:nvPr>
        </p:nvSpPr>
        <p:spPr>
          <a:xfrm>
            <a:off x="841248" y="503132"/>
            <a:ext cx="10509504" cy="1974892"/>
          </a:xfrm>
        </p:spPr>
        <p:txBody>
          <a:bodyPr vert="horz" lIns="91440" tIns="45720" rIns="91440" bIns="45720" rtlCol="0" anchor="b">
            <a:normAutofit/>
          </a:bodyPr>
          <a:lstStyle/>
          <a:p>
            <a:r>
              <a:rPr lang="en-US" sz="5400"/>
              <a:t>Cadenas con formato</a:t>
            </a:r>
          </a:p>
        </p:txBody>
      </p:sp>
      <p:sp>
        <p:nvSpPr>
          <p:cNvPr id="16"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texto 3">
            <a:extLst>
              <a:ext uri="{FF2B5EF4-FFF2-40B4-BE49-F238E27FC236}">
                <a16:creationId xmlns:a16="http://schemas.microsoft.com/office/drawing/2014/main" id="{1C848E2B-9E84-42DD-95A6-D400486A17DD}"/>
              </a:ext>
            </a:extLst>
          </p:cNvPr>
          <p:cNvSpPr>
            <a:spLocks noGrp="1"/>
          </p:cNvSpPr>
          <p:nvPr>
            <p:ph idx="1"/>
          </p:nvPr>
        </p:nvSpPr>
        <p:spPr>
          <a:xfrm>
            <a:off x="841248" y="3328416"/>
            <a:ext cx="10509504" cy="2715768"/>
          </a:xfrm>
        </p:spPr>
        <p:txBody>
          <a:bodyPr>
            <a:normAutofit/>
          </a:bodyPr>
          <a:lstStyle/>
          <a:p>
            <a:r>
              <a:rPr lang="es-MX" sz="2000" dirty="0"/>
              <a:t>Cuando se desea imprimir un texto largo y que en determinados lugares se imprima el valor de las variables con determinado formato (número de cidras decimales, espacio reservado para imprimir la variable) se usa el método de impresión de cadenas con formato. Para hacer esto hay dos opciones, el método de formato y el del operador módulo</a:t>
            </a:r>
            <a:endParaRPr lang="es-CO" sz="2000" dirty="0"/>
          </a:p>
        </p:txBody>
      </p:sp>
      <p:sp>
        <p:nvSpPr>
          <p:cNvPr id="5" name="Rectángulo 4">
            <a:extLst>
              <a:ext uri="{FF2B5EF4-FFF2-40B4-BE49-F238E27FC236}">
                <a16:creationId xmlns:a16="http://schemas.microsoft.com/office/drawing/2014/main" id="{CC511733-3899-40E9-99E2-DEB6A3937132}"/>
              </a:ext>
            </a:extLst>
          </p:cNvPr>
          <p:cNvSpPr/>
          <p:nvPr/>
        </p:nvSpPr>
        <p:spPr>
          <a:xfrm>
            <a:off x="1126435" y="5539409"/>
            <a:ext cx="3591339" cy="920827"/>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a:t>Con el operador módulo</a:t>
            </a:r>
          </a:p>
        </p:txBody>
      </p:sp>
      <p:sp>
        <p:nvSpPr>
          <p:cNvPr id="19" name="Rectángulo 18">
            <a:extLst>
              <a:ext uri="{FF2B5EF4-FFF2-40B4-BE49-F238E27FC236}">
                <a16:creationId xmlns:a16="http://schemas.microsoft.com/office/drawing/2014/main" id="{3F56D7B7-5066-4C03-B24D-F7331954CCFD}"/>
              </a:ext>
            </a:extLst>
          </p:cNvPr>
          <p:cNvSpPr/>
          <p:nvPr/>
        </p:nvSpPr>
        <p:spPr>
          <a:xfrm>
            <a:off x="6384368" y="5530265"/>
            <a:ext cx="3591339" cy="920827"/>
          </a:xfrm>
          <a:prstGeom prst="rect">
            <a:avLst/>
          </a:prstGeom>
          <a:scene3d>
            <a:camera prst="orthographicFront"/>
            <a:lightRig rig="threePt" dir="t"/>
          </a:scene3d>
          <a:sp3d>
            <a:bevelT/>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CO" dirty="0"/>
              <a:t>Con el operador método de formato</a:t>
            </a:r>
          </a:p>
        </p:txBody>
      </p:sp>
    </p:spTree>
    <p:extLst>
      <p:ext uri="{BB962C8B-B14F-4D97-AF65-F5344CB8AC3E}">
        <p14:creationId xmlns:p14="http://schemas.microsoft.com/office/powerpoint/2010/main" val="3803715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828E188-A17E-41A1-98AC-915D82A0363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Operador módulo %</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Marcador de contenido 3" descr="Texto, Carta&#10;&#10;Descripción generada automáticamente">
            <a:extLst>
              <a:ext uri="{FF2B5EF4-FFF2-40B4-BE49-F238E27FC236}">
                <a16:creationId xmlns:a16="http://schemas.microsoft.com/office/drawing/2014/main" id="{3E6D6AF6-A647-475A-B982-3EA2C7FE2E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366" y="2139484"/>
            <a:ext cx="7729267" cy="4096512"/>
          </a:xfrm>
          <a:prstGeom prst="rect">
            <a:avLst/>
          </a:prstGeom>
        </p:spPr>
      </p:pic>
    </p:spTree>
    <p:extLst>
      <p:ext uri="{BB962C8B-B14F-4D97-AF65-F5344CB8AC3E}">
        <p14:creationId xmlns:p14="http://schemas.microsoft.com/office/powerpoint/2010/main" val="195377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74B63-6BE2-43AF-B5EF-6D2D9B5701FC}"/>
              </a:ext>
            </a:extLst>
          </p:cNvPr>
          <p:cNvSpPr>
            <a:spLocks noGrp="1"/>
          </p:cNvSpPr>
          <p:nvPr>
            <p:ph type="title"/>
          </p:nvPr>
        </p:nvSpPr>
        <p:spPr/>
        <p:txBody>
          <a:bodyPr/>
          <a:lstStyle/>
          <a:p>
            <a:r>
              <a:rPr lang="es-CO" dirty="0"/>
              <a:t>Ejemplos con el operador módulo</a:t>
            </a:r>
          </a:p>
        </p:txBody>
      </p:sp>
      <p:pic>
        <p:nvPicPr>
          <p:cNvPr id="5" name="Marcador de contenido 4">
            <a:extLst>
              <a:ext uri="{FF2B5EF4-FFF2-40B4-BE49-F238E27FC236}">
                <a16:creationId xmlns:a16="http://schemas.microsoft.com/office/drawing/2014/main" id="{DC6AC7E8-268D-41AF-86E0-F7A821FD94A4}"/>
              </a:ext>
            </a:extLst>
          </p:cNvPr>
          <p:cNvPicPr>
            <a:picLocks noGrp="1" noChangeAspect="1"/>
          </p:cNvPicPr>
          <p:nvPr>
            <p:ph idx="1"/>
          </p:nvPr>
        </p:nvPicPr>
        <p:blipFill>
          <a:blip r:embed="rId2"/>
          <a:stretch>
            <a:fillRect/>
          </a:stretch>
        </p:blipFill>
        <p:spPr>
          <a:xfrm>
            <a:off x="1116013" y="2887608"/>
            <a:ext cx="10167937" cy="2875071"/>
          </a:xfrm>
        </p:spPr>
      </p:pic>
    </p:spTree>
    <p:extLst>
      <p:ext uri="{BB962C8B-B14F-4D97-AF65-F5344CB8AC3E}">
        <p14:creationId xmlns:p14="http://schemas.microsoft.com/office/powerpoint/2010/main" val="160830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6E63811E-4F62-4EFF-91CE-8ADB0FBDD0D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Con el método de formato</a:t>
            </a:r>
          </a:p>
        </p:txBody>
      </p:sp>
      <p:sp>
        <p:nvSpPr>
          <p:cNvPr id="17" name="Rectangle: Rounded Corners 1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Marcador de contenido 3" descr="0028">
            <a:extLst>
              <a:ext uri="{FF2B5EF4-FFF2-40B4-BE49-F238E27FC236}">
                <a16:creationId xmlns:a16="http://schemas.microsoft.com/office/drawing/2014/main" id="{AACC2AB0-BE48-4FC7-97B7-F9FDB7D4DEAD}"/>
              </a:ext>
            </a:extLst>
          </p:cNvPr>
          <p:cNvPicPr>
            <a:picLocks noGrp="1" noChangeAspect="1"/>
          </p:cNvPicPr>
          <p:nvPr isPhoto="1">
            <p:ph idx="1"/>
          </p:nvPr>
        </p:nvPicPr>
        <p:blipFill rotWithShape="1">
          <a:blip r:embed="rId2">
            <a:extLst>
              <a:ext uri="{28A0092B-C50C-407E-A947-70E740481C1C}">
                <a14:useLocalDpi xmlns:a14="http://schemas.microsoft.com/office/drawing/2010/main" val="0"/>
              </a:ext>
            </a:extLst>
          </a:blip>
          <a:srcRect t="22416" b="28309"/>
          <a:stretch/>
        </p:blipFill>
        <p:spPr>
          <a:xfrm>
            <a:off x="553624" y="2139484"/>
            <a:ext cx="11084751" cy="4096512"/>
          </a:xfrm>
          <a:prstGeom prst="rect">
            <a:avLst/>
          </a:prstGeom>
        </p:spPr>
      </p:pic>
    </p:spTree>
    <p:extLst>
      <p:ext uri="{BB962C8B-B14F-4D97-AF65-F5344CB8AC3E}">
        <p14:creationId xmlns:p14="http://schemas.microsoft.com/office/powerpoint/2010/main" val="307000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7A894-80CD-402F-AF55-AE03A81AFBFA}"/>
              </a:ext>
            </a:extLst>
          </p:cNvPr>
          <p:cNvSpPr>
            <a:spLocks noGrp="1"/>
          </p:cNvSpPr>
          <p:nvPr>
            <p:ph type="title"/>
          </p:nvPr>
        </p:nvSpPr>
        <p:spPr>
          <a:xfrm>
            <a:off x="1127050" y="1938528"/>
            <a:ext cx="10600661" cy="2990088"/>
          </a:xfrm>
        </p:spPr>
        <p:txBody>
          <a:bodyPr>
            <a:normAutofit fontScale="90000"/>
          </a:bodyPr>
          <a:lstStyle/>
          <a:p>
            <a:pPr algn="ctr"/>
            <a:r>
              <a:rPr lang="es-MX" sz="3600" dirty="0">
                <a:solidFill>
                  <a:schemeClr val="accent1"/>
                </a:solidFill>
                <a:latin typeface="Cavolini" panose="03000502040302020204" pitchFamily="66" charset="0"/>
                <a:cs typeface="Cavolini" panose="03000502040302020204" pitchFamily="66" charset="0"/>
              </a:rPr>
              <a:t>“Hemos visto que la programación en computadoras</a:t>
            </a:r>
            <a:br>
              <a:rPr lang="es-MX" sz="3600" dirty="0">
                <a:solidFill>
                  <a:schemeClr val="accent1"/>
                </a:solidFill>
                <a:latin typeface="Cavolini" panose="03000502040302020204" pitchFamily="66" charset="0"/>
                <a:cs typeface="Cavolini" panose="03000502040302020204" pitchFamily="66" charset="0"/>
              </a:rPr>
            </a:br>
            <a:r>
              <a:rPr lang="es-MX" sz="3600" dirty="0">
                <a:solidFill>
                  <a:schemeClr val="accent1"/>
                </a:solidFill>
                <a:latin typeface="Cavolini" panose="03000502040302020204" pitchFamily="66" charset="0"/>
                <a:cs typeface="Cavolini" panose="03000502040302020204" pitchFamily="66" charset="0"/>
              </a:rPr>
              <a:t>es un arte porque aplica el conocimiento acumulado al mundo, lo cual requiere habilidad e ingenuidad, y</a:t>
            </a:r>
            <a:br>
              <a:rPr lang="es-MX" sz="3600" dirty="0">
                <a:solidFill>
                  <a:schemeClr val="accent1"/>
                </a:solidFill>
                <a:latin typeface="Cavolini" panose="03000502040302020204" pitchFamily="66" charset="0"/>
                <a:cs typeface="Cavolini" panose="03000502040302020204" pitchFamily="66" charset="0"/>
              </a:rPr>
            </a:br>
            <a:r>
              <a:rPr lang="es-MX" sz="3600" dirty="0">
                <a:solidFill>
                  <a:schemeClr val="accent1"/>
                </a:solidFill>
                <a:latin typeface="Cavolini" panose="03000502040302020204" pitchFamily="66" charset="0"/>
                <a:cs typeface="Cavolini" panose="03000502040302020204" pitchFamily="66" charset="0"/>
              </a:rPr>
              <a:t>especialmente porque produce un objeto bello” </a:t>
            </a:r>
            <a:r>
              <a:rPr lang="es-MX" sz="2700" dirty="0">
                <a:solidFill>
                  <a:schemeClr val="accent1">
                    <a:lumMod val="50000"/>
                  </a:schemeClr>
                </a:solidFill>
              </a:rPr>
              <a:t>Donald E. Knuth</a:t>
            </a:r>
            <a:endParaRPr lang="es-CO" dirty="0">
              <a:solidFill>
                <a:schemeClr val="accent1">
                  <a:lumMod val="50000"/>
                </a:schemeClr>
              </a:solidFill>
            </a:endParaRPr>
          </a:p>
        </p:txBody>
      </p:sp>
    </p:spTree>
    <p:extLst>
      <p:ext uri="{BB962C8B-B14F-4D97-AF65-F5344CB8AC3E}">
        <p14:creationId xmlns:p14="http://schemas.microsoft.com/office/powerpoint/2010/main" val="1272407113"/>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650</TotalTime>
  <Words>671</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Next LT Pro</vt:lpstr>
      <vt:lpstr>Calibri</vt:lpstr>
      <vt:lpstr>Cavolini</vt:lpstr>
      <vt:lpstr>FiraSans-Light-Identity-H</vt:lpstr>
      <vt:lpstr>Neue Haas Grotesk Text Pro</vt:lpstr>
      <vt:lpstr>Wingdings</vt:lpstr>
      <vt:lpstr>AccentBoxVTI</vt:lpstr>
      <vt:lpstr>PowerPoint Presentation</vt:lpstr>
      <vt:lpstr>Operadores de asignación aumentada</vt:lpstr>
      <vt:lpstr>Errores de sintaxis</vt:lpstr>
      <vt:lpstr>Palabras clave en Python: No pueden ser nombres</vt:lpstr>
      <vt:lpstr>Cadenas con formato</vt:lpstr>
      <vt:lpstr>Operador módulo %</vt:lpstr>
      <vt:lpstr>Ejemplos con el operador módulo</vt:lpstr>
      <vt:lpstr>Con el método de formato</vt:lpstr>
      <vt:lpstr>“Hemos visto que la programación en computadoras es un arte porque aplica el conocimiento acumulado al mundo, lo cual requiere habilidad e ingenuidad, y especialmente porque produce un objeto bello” Donald E. Knuth</vt:lpstr>
      <vt:lpstr>Funciones en Python</vt:lpstr>
      <vt:lpstr>Funciones predefinidas en python</vt:lpstr>
      <vt:lpstr>Funciones</vt:lpstr>
      <vt:lpstr>Positional and keyword arguments</vt:lpstr>
      <vt:lpstr>Partes de una función</vt:lpstr>
      <vt:lpstr>Ejemplos</vt:lpstr>
      <vt:lpstr>Funciones lambda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“Hemos visto que la programación en computadoras es un arte porque aplica el conocimiento acumulado al mundo, lo cual requiere habilidad e ingenuidad, y especialmente porque produce un objeto bello” Donald E. Knuth</dc:title>
  <dc:creator>Santiago Echeverri Arteaga</dc:creator>
  <cp:lastModifiedBy>Santiago Echeverri Arteaga</cp:lastModifiedBy>
  <cp:revision>8</cp:revision>
  <dcterms:created xsi:type="dcterms:W3CDTF">2021-03-13T19:34:39Z</dcterms:created>
  <dcterms:modified xsi:type="dcterms:W3CDTF">2022-03-18T21:09:34Z</dcterms:modified>
</cp:coreProperties>
</file>