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a escribiendo en un bloc de notas">
            <a:extLst>
              <a:ext uri="{FF2B5EF4-FFF2-40B4-BE49-F238E27FC236}">
                <a16:creationId xmlns:a16="http://schemas.microsoft.com/office/drawing/2014/main" id="{590E0918-0B95-0C8C-B847-6B8E3B2D4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70" b="1583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755AFB-8ADF-4B35-690C-9B94DD592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CO" dirty="0"/>
              <a:t>Ejercicios programación</a:t>
            </a:r>
          </a:p>
        </p:txBody>
      </p:sp>
    </p:spTree>
    <p:extLst>
      <p:ext uri="{BB962C8B-B14F-4D97-AF65-F5344CB8AC3E}">
        <p14:creationId xmlns:p14="http://schemas.microsoft.com/office/powerpoint/2010/main" val="373584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51D223-06B3-FA25-73F4-C3F7503BB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290" y="480515"/>
            <a:ext cx="882741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9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0E26B6-31F1-AE7E-85B5-D31FFCFEC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074"/>
          <a:stretch/>
        </p:blipFill>
        <p:spPr>
          <a:xfrm>
            <a:off x="1664360" y="1485900"/>
            <a:ext cx="9479890" cy="4392029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99E68C63-0888-0071-A5F3-381EED95E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30"/>
          <a:stretch/>
        </p:blipFill>
        <p:spPr>
          <a:xfrm>
            <a:off x="1664360" y="516590"/>
            <a:ext cx="9479892" cy="9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6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3A6AC-8434-E841-5852-670D057F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FE446D-3FAE-7E51-4D23-18D70278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5CCA09-E7F4-15CE-3045-26700B4B4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44" y="319087"/>
            <a:ext cx="9924459" cy="5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2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09A49D6-8842-24B6-C7A3-D04EBB0E6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395" y="480515"/>
            <a:ext cx="10475208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67FD76-2B75-5999-4E13-8C1381A36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305" y="214311"/>
            <a:ext cx="10994595" cy="6043613"/>
          </a:xfrm>
        </p:spPr>
      </p:pic>
    </p:spTree>
    <p:extLst>
      <p:ext uri="{BB962C8B-B14F-4D97-AF65-F5344CB8AC3E}">
        <p14:creationId xmlns:p14="http://schemas.microsoft.com/office/powerpoint/2010/main" val="142914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3BABA5-831A-6952-98F8-E4F86450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549799"/>
            <a:ext cx="11226799" cy="57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BCEBE0-26A3-C2CA-3E18-A675094E4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886603"/>
            <a:ext cx="11226799" cy="50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7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0CDFF714-FA47-342B-43D8-80E564695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598" y="480515"/>
            <a:ext cx="106648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9271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86</TotalTime>
  <Words>2</Words>
  <Application>Microsoft Macintosh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Recorte</vt:lpstr>
      <vt:lpstr>Ejercicios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programación</dc:title>
  <dc:creator>Santiago Echeverri Arteaga</dc:creator>
  <cp:lastModifiedBy>Santiago Echeverri Arteaga</cp:lastModifiedBy>
  <cp:revision>1</cp:revision>
  <dcterms:created xsi:type="dcterms:W3CDTF">2023-09-13T17:46:59Z</dcterms:created>
  <dcterms:modified xsi:type="dcterms:W3CDTF">2023-09-13T19:13:12Z</dcterms:modified>
</cp:coreProperties>
</file>