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 id="2147483660" r:id="rId2"/>
  </p:sldMasterIdLst>
  <p:notesMasterIdLst>
    <p:notesMasterId r:id="rId16"/>
  </p:notesMasterIdLst>
  <p:sldIdLst>
    <p:sldId id="271" r:id="rId3"/>
    <p:sldId id="268" r:id="rId4"/>
    <p:sldId id="269" r:id="rId5"/>
    <p:sldId id="263" r:id="rId6"/>
    <p:sldId id="270" r:id="rId7"/>
    <p:sldId id="256" r:id="rId8"/>
    <p:sldId id="257" r:id="rId9"/>
    <p:sldId id="264" r:id="rId10"/>
    <p:sldId id="265" r:id="rId11"/>
    <p:sldId id="259" r:id="rId12"/>
    <p:sldId id="266" r:id="rId13"/>
    <p:sldId id="260" r:id="rId14"/>
    <p:sldId id="267" r:id="rId15"/>
  </p:sldIdLst>
  <p:sldSz cx="14630400" cy="8229600"/>
  <p:notesSz cx="8229600" cy="14630400"/>
  <p:embeddedFontLst>
    <p:embeddedFont>
      <p:font typeface="Avenir Next LT Pro" panose="020B0504020202020204" pitchFamily="34" charset="77"/>
      <p:regular r:id="rId17"/>
      <p:bold r:id="rId18"/>
      <p:italic r:id="rId19"/>
    </p:embeddedFont>
    <p:embeddedFont>
      <p:font typeface="Instrument Sans" pitchFamily="2" charset="0"/>
      <p:regular r:id="rId20"/>
    </p:embeddedFont>
    <p:embeddedFont>
      <p:font typeface="Modern Love" pitchFamily="82" charset="0"/>
      <p:regular r:id="rId21"/>
    </p:embeddedFont>
    <p:embeddedFont>
      <p:font typeface="Open Sans" panose="020B0606030504020204" pitchFamily="34" charset="0"/>
      <p:regular r:id="rId22"/>
      <p:bold r:id="rId23"/>
      <p:italic r:id="rId24"/>
      <p:boldItalic r:id="rId25"/>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02"/>
    <p:restoredTop sz="94610"/>
  </p:normalViewPr>
  <p:slideViewPr>
    <p:cSldViewPr snapToGrid="0" snapToObjects="1">
      <p:cViewPr varScale="1">
        <p:scale>
          <a:sx n="104" d="100"/>
          <a:sy n="104" d="100"/>
        </p:scale>
        <p:origin x="240"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8.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7.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8C77FE-70B9-485D-A136-A7EDAB43099E}"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F32BCDD-CFFB-4559-9392-A84194D62575}">
      <dgm:prSet/>
      <dgm:spPr/>
      <dgm:t>
        <a:bodyPr/>
        <a:lstStyle/>
        <a:p>
          <a:pPr>
            <a:lnSpc>
              <a:spcPct val="100000"/>
            </a:lnSpc>
          </a:pPr>
          <a:r>
            <a:rPr lang="es-CO" dirty="0"/>
            <a:t>1. </a:t>
          </a:r>
          <a:r>
            <a:rPr lang="es-CO" b="1" dirty="0"/>
            <a:t>Herencia múltiple</a:t>
          </a:r>
          <a:r>
            <a:rPr lang="es-CO" dirty="0"/>
            <a:t>: La clase </a:t>
          </a:r>
          <a:r>
            <a:rPr lang="es-CO" dirty="0" err="1"/>
            <a:t>Electron</a:t>
          </a:r>
          <a:r>
            <a:rPr lang="es-CO" dirty="0"/>
            <a:t> hereda de </a:t>
          </a:r>
          <a:r>
            <a:rPr lang="es-CO" dirty="0" err="1"/>
            <a:t>Particula</a:t>
          </a:r>
          <a:r>
            <a:rPr lang="es-CO" dirty="0"/>
            <a:t> y </a:t>
          </a:r>
          <a:r>
            <a:rPr lang="es-CO" dirty="0" err="1"/>
            <a:t>CargaElectrica</a:t>
          </a:r>
          <a:r>
            <a:rPr lang="es-CO" dirty="0"/>
            <a:t>, lo que le permite tener tanto las propiedades de masa y velocidad como la carga eléctrica.</a:t>
          </a:r>
          <a:endParaRPr lang="en-US" dirty="0"/>
        </a:p>
      </dgm:t>
    </dgm:pt>
    <dgm:pt modelId="{778655A6-5CD1-45FE-A312-0BAC7CFC101B}" type="parTrans" cxnId="{BD173943-A322-4F77-AB86-818D2F6DB0AD}">
      <dgm:prSet/>
      <dgm:spPr/>
      <dgm:t>
        <a:bodyPr/>
        <a:lstStyle/>
        <a:p>
          <a:endParaRPr lang="en-US"/>
        </a:p>
      </dgm:t>
    </dgm:pt>
    <dgm:pt modelId="{AE8F92D9-0FD7-4DD6-AA9C-37261C654943}" type="sibTrans" cxnId="{BD173943-A322-4F77-AB86-818D2F6DB0AD}">
      <dgm:prSet/>
      <dgm:spPr/>
      <dgm:t>
        <a:bodyPr/>
        <a:lstStyle/>
        <a:p>
          <a:endParaRPr lang="en-US"/>
        </a:p>
      </dgm:t>
    </dgm:pt>
    <dgm:pt modelId="{28DAD2FC-E344-45C5-88AB-61E440E47D09}">
      <dgm:prSet/>
      <dgm:spPr/>
      <dgm:t>
        <a:bodyPr/>
        <a:lstStyle/>
        <a:p>
          <a:pPr>
            <a:lnSpc>
              <a:spcPct val="100000"/>
            </a:lnSpc>
          </a:pPr>
          <a:r>
            <a:rPr lang="es-CO"/>
            <a:t>2. </a:t>
          </a:r>
          <a:r>
            <a:rPr lang="es-CO" b="1"/>
            <a:t>Métodos y atributos privados</a:t>
          </a:r>
          <a:r>
            <a:rPr lang="es-CO"/>
            <a:t>: Los atributos como _masa y _velocidad son semi-privados (convención de un solo guion bajo), mientras que el método __calcular_fuerza es completamente privado (con doble guion bajo), ilustrando cómo encapsular datos importantes dentro de la clase.</a:t>
          </a:r>
          <a:endParaRPr lang="en-US"/>
        </a:p>
      </dgm:t>
    </dgm:pt>
    <dgm:pt modelId="{BC42B9B2-194B-41D4-987A-B03856334961}" type="parTrans" cxnId="{3ADDE0FD-19D4-45F7-B46C-590989C91342}">
      <dgm:prSet/>
      <dgm:spPr/>
      <dgm:t>
        <a:bodyPr/>
        <a:lstStyle/>
        <a:p>
          <a:endParaRPr lang="en-US"/>
        </a:p>
      </dgm:t>
    </dgm:pt>
    <dgm:pt modelId="{64B595AA-28FD-4765-9D7D-F0BD1ACA5E24}" type="sibTrans" cxnId="{3ADDE0FD-19D4-45F7-B46C-590989C91342}">
      <dgm:prSet/>
      <dgm:spPr/>
      <dgm:t>
        <a:bodyPr/>
        <a:lstStyle/>
        <a:p>
          <a:endParaRPr lang="en-US"/>
        </a:p>
      </dgm:t>
    </dgm:pt>
    <dgm:pt modelId="{45C03FDC-8826-4F37-A25C-CB9B30E8BE0A}">
      <dgm:prSet/>
      <dgm:spPr/>
      <dgm:t>
        <a:bodyPr/>
        <a:lstStyle/>
        <a:p>
          <a:pPr>
            <a:lnSpc>
              <a:spcPct val="100000"/>
            </a:lnSpc>
          </a:pPr>
          <a:r>
            <a:rPr lang="es-CO" dirty="0"/>
            <a:t>3. </a:t>
          </a:r>
          <a:r>
            <a:rPr lang="es-CO" b="1" dirty="0"/>
            <a:t>Decoradores </a:t>
          </a:r>
          <a:r>
            <a:rPr lang="es-CO" dirty="0"/>
            <a:t>@</a:t>
          </a:r>
          <a:r>
            <a:rPr lang="es-CO" dirty="0" err="1"/>
            <a:t>property</a:t>
          </a:r>
          <a:r>
            <a:rPr lang="es-CO" dirty="0"/>
            <a:t>: El decorador @</a:t>
          </a:r>
          <a:r>
            <a:rPr lang="es-CO" dirty="0" err="1"/>
            <a:t>property</a:t>
          </a:r>
          <a:r>
            <a:rPr lang="es-CO" dirty="0"/>
            <a:t> se usa para calcular la energía cinética de manera accesible como si fuera un atributo, sin necesidad de llamarlo como un método (</a:t>
          </a:r>
          <a:r>
            <a:rPr lang="es-CO" dirty="0" err="1"/>
            <a:t>electron_rapido.energia_cinetica</a:t>
          </a:r>
          <a:r>
            <a:rPr lang="es-CO" dirty="0"/>
            <a:t> en lugar de </a:t>
          </a:r>
          <a:r>
            <a:rPr lang="es-CO" dirty="0" err="1"/>
            <a:t>electron_rapido.energia_cinetica</a:t>
          </a:r>
          <a:r>
            <a:rPr lang="es-CO" dirty="0"/>
            <a:t>()).</a:t>
          </a:r>
          <a:endParaRPr lang="en-US" dirty="0"/>
        </a:p>
      </dgm:t>
    </dgm:pt>
    <dgm:pt modelId="{E5A48163-E2AB-42D5-B5F5-C7040B2D28EF}" type="parTrans" cxnId="{D4058119-8E63-4A4E-ABC5-DD885295FD8B}">
      <dgm:prSet/>
      <dgm:spPr/>
      <dgm:t>
        <a:bodyPr/>
        <a:lstStyle/>
        <a:p>
          <a:endParaRPr lang="en-US"/>
        </a:p>
      </dgm:t>
    </dgm:pt>
    <dgm:pt modelId="{C08A6C9A-CFB5-4F47-91AE-88B1F6F3A87A}" type="sibTrans" cxnId="{D4058119-8E63-4A4E-ABC5-DD885295FD8B}">
      <dgm:prSet/>
      <dgm:spPr/>
      <dgm:t>
        <a:bodyPr/>
        <a:lstStyle/>
        <a:p>
          <a:endParaRPr lang="en-US"/>
        </a:p>
      </dgm:t>
    </dgm:pt>
    <dgm:pt modelId="{5423C124-5A96-4B54-B783-8C63228BD753}">
      <dgm:prSet/>
      <dgm:spPr/>
      <dgm:t>
        <a:bodyPr/>
        <a:lstStyle/>
        <a:p>
          <a:pPr>
            <a:lnSpc>
              <a:spcPct val="100000"/>
            </a:lnSpc>
          </a:pPr>
          <a:r>
            <a:rPr lang="es-CO" dirty="0"/>
            <a:t>4. </a:t>
          </a:r>
          <a:r>
            <a:rPr lang="es-CO" b="1" dirty="0"/>
            <a:t>Decorador </a:t>
          </a:r>
          <a:r>
            <a:rPr lang="es-CO" dirty="0"/>
            <a:t>@</a:t>
          </a:r>
          <a:r>
            <a:rPr lang="es-CO" dirty="0" err="1"/>
            <a:t>classmethod</a:t>
          </a:r>
          <a:r>
            <a:rPr lang="es-CO" dirty="0"/>
            <a:t>: Se usa para definir un método de clase que no depende de una instancia en particular. En este caso, </a:t>
          </a:r>
          <a:r>
            <a:rPr lang="es-CO" dirty="0" err="1"/>
            <a:t>desde_velocidad</a:t>
          </a:r>
          <a:r>
            <a:rPr lang="es-CO" dirty="0"/>
            <a:t> permite crear un electrón solo proporcionando su velocidad, mientras el método asigna automáticamente la masa del electrón.</a:t>
          </a:r>
          <a:endParaRPr lang="en-US" dirty="0"/>
        </a:p>
      </dgm:t>
    </dgm:pt>
    <dgm:pt modelId="{86312299-25FB-45CB-AC72-2E33DA56F224}" type="parTrans" cxnId="{2586240C-15BC-4D32-8E41-CA1CBDB2F1B3}">
      <dgm:prSet/>
      <dgm:spPr/>
      <dgm:t>
        <a:bodyPr/>
        <a:lstStyle/>
        <a:p>
          <a:endParaRPr lang="en-US"/>
        </a:p>
      </dgm:t>
    </dgm:pt>
    <dgm:pt modelId="{C7B4F580-8B89-44BE-8B3A-7F4105F74390}" type="sibTrans" cxnId="{2586240C-15BC-4D32-8E41-CA1CBDB2F1B3}">
      <dgm:prSet/>
      <dgm:spPr/>
      <dgm:t>
        <a:bodyPr/>
        <a:lstStyle/>
        <a:p>
          <a:endParaRPr lang="en-US"/>
        </a:p>
      </dgm:t>
    </dgm:pt>
    <dgm:pt modelId="{1CF4D6B0-F268-2947-9DC6-7F6D6CA9257E}">
      <dgm:prSet/>
      <dgm:spPr/>
      <dgm:t>
        <a:bodyPr/>
        <a:lstStyle/>
        <a:p>
          <a:pPr>
            <a:lnSpc>
              <a:spcPct val="100000"/>
            </a:lnSpc>
          </a:pPr>
          <a:r>
            <a:rPr lang="es-CO" b="1" dirty="0">
              <a:solidFill>
                <a:srgbClr val="0E0E0E"/>
              </a:solidFill>
              <a:effectLst/>
              <a:latin typeface=".SF NS"/>
            </a:rPr>
            <a:t>Encapsulación</a:t>
          </a:r>
          <a:r>
            <a:rPr lang="es-CO" b="0" dirty="0">
              <a:solidFill>
                <a:srgbClr val="0E0E0E"/>
              </a:solidFill>
              <a:effectLst/>
              <a:latin typeface=".SF NS"/>
            </a:rPr>
            <a:t>: </a:t>
          </a:r>
          <a:r>
            <a:rPr lang="es-CO" dirty="0">
              <a:solidFill>
                <a:srgbClr val="0E0E0E"/>
              </a:solidFill>
              <a:effectLst/>
              <a:latin typeface=".SF NS"/>
            </a:rPr>
            <a:t>permite </a:t>
          </a:r>
          <a:r>
            <a:rPr lang="es-CO" b="1" dirty="0">
              <a:solidFill>
                <a:srgbClr val="0E0E0E"/>
              </a:solidFill>
              <a:effectLst/>
              <a:latin typeface=".SF NS"/>
            </a:rPr>
            <a:t>ocultar</a:t>
          </a:r>
          <a:r>
            <a:rPr lang="es-CO" dirty="0">
              <a:solidFill>
                <a:srgbClr val="0E0E0E"/>
              </a:solidFill>
              <a:effectLst/>
              <a:latin typeface=".SF NS"/>
            </a:rPr>
            <a:t> los detalles internos de una clase y </a:t>
          </a:r>
          <a:r>
            <a:rPr lang="es-CO" b="1" dirty="0">
              <a:solidFill>
                <a:srgbClr val="0E0E0E"/>
              </a:solidFill>
              <a:effectLst/>
              <a:latin typeface=".SF NS"/>
            </a:rPr>
            <a:t>proteger</a:t>
          </a:r>
          <a:r>
            <a:rPr lang="es-CO" dirty="0">
              <a:solidFill>
                <a:srgbClr val="0E0E0E"/>
              </a:solidFill>
              <a:effectLst/>
              <a:latin typeface=".SF NS"/>
            </a:rPr>
            <a:t> ciertos datos o métodos para que no sean accesibles o modificados directamente desde fuera de la clase. Es una manera de controlar cómo interactúan otras partes del código con un objeto, manteniendo el control sobre sus atributos y comportamiento.</a:t>
          </a:r>
          <a:endParaRPr lang="en-US" dirty="0"/>
        </a:p>
      </dgm:t>
    </dgm:pt>
    <dgm:pt modelId="{E0B96BA5-5C33-7545-9057-791376B49F2A}" type="parTrans" cxnId="{CD7150CD-3289-F244-B741-61E5E69DD990}">
      <dgm:prSet/>
      <dgm:spPr/>
      <dgm:t>
        <a:bodyPr/>
        <a:lstStyle/>
        <a:p>
          <a:endParaRPr lang="es-MX"/>
        </a:p>
      </dgm:t>
    </dgm:pt>
    <dgm:pt modelId="{455F554D-63A7-0848-9BDB-C0DF9145C256}" type="sibTrans" cxnId="{CD7150CD-3289-F244-B741-61E5E69DD990}">
      <dgm:prSet/>
      <dgm:spPr/>
      <dgm:t>
        <a:bodyPr/>
        <a:lstStyle/>
        <a:p>
          <a:endParaRPr lang="es-MX"/>
        </a:p>
      </dgm:t>
    </dgm:pt>
    <dgm:pt modelId="{C8E885A1-EE94-4223-A863-F40C4420CFE0}" type="pres">
      <dgm:prSet presAssocID="{E58C77FE-70B9-485D-A136-A7EDAB43099E}" presName="root" presStyleCnt="0">
        <dgm:presLayoutVars>
          <dgm:dir/>
          <dgm:resizeHandles val="exact"/>
        </dgm:presLayoutVars>
      </dgm:prSet>
      <dgm:spPr/>
    </dgm:pt>
    <dgm:pt modelId="{C995E5B8-CFC4-4768-AFCA-53AA4C2EDA48}" type="pres">
      <dgm:prSet presAssocID="{4F32BCDD-CFFB-4559-9392-A84194D62575}" presName="compNode" presStyleCnt="0"/>
      <dgm:spPr/>
    </dgm:pt>
    <dgm:pt modelId="{CBD08717-B228-4B61-89E4-9E8667BBCC18}" type="pres">
      <dgm:prSet presAssocID="{4F32BCDD-CFFB-4559-9392-A84194D62575}" presName="bgRect" presStyleLbl="bgShp" presStyleIdx="0" presStyleCnt="5"/>
      <dgm:spPr/>
    </dgm:pt>
    <dgm:pt modelId="{242130DF-ABB4-437E-B494-07414AF8B460}" type="pres">
      <dgm:prSet presAssocID="{4F32BCDD-CFFB-4559-9392-A84194D6257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DN"/>
        </a:ext>
      </dgm:extLst>
    </dgm:pt>
    <dgm:pt modelId="{6EAEC1FB-5EC2-47BA-8C85-E14093C0BE54}" type="pres">
      <dgm:prSet presAssocID="{4F32BCDD-CFFB-4559-9392-A84194D62575}" presName="spaceRect" presStyleCnt="0"/>
      <dgm:spPr/>
    </dgm:pt>
    <dgm:pt modelId="{FCB7B714-BEBE-4D18-8157-C6D1A52417B4}" type="pres">
      <dgm:prSet presAssocID="{4F32BCDD-CFFB-4559-9392-A84194D62575}" presName="parTx" presStyleLbl="revTx" presStyleIdx="0" presStyleCnt="5">
        <dgm:presLayoutVars>
          <dgm:chMax val="0"/>
          <dgm:chPref val="0"/>
        </dgm:presLayoutVars>
      </dgm:prSet>
      <dgm:spPr/>
    </dgm:pt>
    <dgm:pt modelId="{924F6FFB-2A49-4C74-A260-BAFBA2463FB6}" type="pres">
      <dgm:prSet presAssocID="{AE8F92D9-0FD7-4DD6-AA9C-37261C654943}" presName="sibTrans" presStyleCnt="0"/>
      <dgm:spPr/>
    </dgm:pt>
    <dgm:pt modelId="{E53E1E4C-BABE-46F9-8732-C883A66FA065}" type="pres">
      <dgm:prSet presAssocID="{28DAD2FC-E344-45C5-88AB-61E440E47D09}" presName="compNode" presStyleCnt="0"/>
      <dgm:spPr/>
    </dgm:pt>
    <dgm:pt modelId="{89CC16F8-C34C-4A0E-A920-FE4905357CFD}" type="pres">
      <dgm:prSet presAssocID="{28DAD2FC-E344-45C5-88AB-61E440E47D09}" presName="bgRect" presStyleLbl="bgShp" presStyleIdx="1" presStyleCnt="5"/>
      <dgm:spPr/>
    </dgm:pt>
    <dgm:pt modelId="{7BC60768-DFCA-4E3B-9982-94718C27B226}" type="pres">
      <dgm:prSet presAssocID="{28DAD2FC-E344-45C5-88AB-61E440E47D09}"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ronómetro"/>
        </a:ext>
      </dgm:extLst>
    </dgm:pt>
    <dgm:pt modelId="{7519357C-D3B2-4617-A8BC-2309CA45E449}" type="pres">
      <dgm:prSet presAssocID="{28DAD2FC-E344-45C5-88AB-61E440E47D09}" presName="spaceRect" presStyleCnt="0"/>
      <dgm:spPr/>
    </dgm:pt>
    <dgm:pt modelId="{C8F1C9E4-F840-406F-81D2-4721A347F9FA}" type="pres">
      <dgm:prSet presAssocID="{28DAD2FC-E344-45C5-88AB-61E440E47D09}" presName="parTx" presStyleLbl="revTx" presStyleIdx="1" presStyleCnt="5">
        <dgm:presLayoutVars>
          <dgm:chMax val="0"/>
          <dgm:chPref val="0"/>
        </dgm:presLayoutVars>
      </dgm:prSet>
      <dgm:spPr/>
    </dgm:pt>
    <dgm:pt modelId="{EF4B288C-5DFD-488D-9FF7-E3DCF74A4900}" type="pres">
      <dgm:prSet presAssocID="{64B595AA-28FD-4765-9D7D-F0BD1ACA5E24}" presName="sibTrans" presStyleCnt="0"/>
      <dgm:spPr/>
    </dgm:pt>
    <dgm:pt modelId="{BA6E36D4-EE8D-407E-B3D9-DF6F066EC4DF}" type="pres">
      <dgm:prSet presAssocID="{45C03FDC-8826-4F37-A25C-CB9B30E8BE0A}" presName="compNode" presStyleCnt="0"/>
      <dgm:spPr/>
    </dgm:pt>
    <dgm:pt modelId="{CE117285-92A8-46A4-A8DC-53F407594CB9}" type="pres">
      <dgm:prSet presAssocID="{45C03FDC-8826-4F37-A25C-CB9B30E8BE0A}" presName="bgRect" presStyleLbl="bgShp" presStyleIdx="2" presStyleCnt="5"/>
      <dgm:spPr/>
    </dgm:pt>
    <dgm:pt modelId="{821E1A6A-6E45-4952-8F57-E00D8A4C2623}" type="pres">
      <dgm:prSet presAssocID="{45C03FDC-8826-4F37-A25C-CB9B30E8BE0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Matemáticas"/>
        </a:ext>
      </dgm:extLst>
    </dgm:pt>
    <dgm:pt modelId="{C0B1A802-B9A0-4A32-935A-4618C1A80BD7}" type="pres">
      <dgm:prSet presAssocID="{45C03FDC-8826-4F37-A25C-CB9B30E8BE0A}" presName="spaceRect" presStyleCnt="0"/>
      <dgm:spPr/>
    </dgm:pt>
    <dgm:pt modelId="{C4DCF9CC-4C81-44FE-80B6-D0EBB69A4E6E}" type="pres">
      <dgm:prSet presAssocID="{45C03FDC-8826-4F37-A25C-CB9B30E8BE0A}" presName="parTx" presStyleLbl="revTx" presStyleIdx="2" presStyleCnt="5">
        <dgm:presLayoutVars>
          <dgm:chMax val="0"/>
          <dgm:chPref val="0"/>
        </dgm:presLayoutVars>
      </dgm:prSet>
      <dgm:spPr/>
    </dgm:pt>
    <dgm:pt modelId="{9E18C006-D8A4-4ACC-BC4B-EADE3880725C}" type="pres">
      <dgm:prSet presAssocID="{C08A6C9A-CFB5-4F47-91AE-88B1F6F3A87A}" presName="sibTrans" presStyleCnt="0"/>
      <dgm:spPr/>
    </dgm:pt>
    <dgm:pt modelId="{92A82B0C-9F61-411F-A5F1-6CE3076791F1}" type="pres">
      <dgm:prSet presAssocID="{5423C124-5A96-4B54-B783-8C63228BD753}" presName="compNode" presStyleCnt="0"/>
      <dgm:spPr/>
    </dgm:pt>
    <dgm:pt modelId="{909A57F7-E44C-496D-ADD5-16B297D1D24D}" type="pres">
      <dgm:prSet presAssocID="{5423C124-5A96-4B54-B783-8C63228BD753}" presName="bgRect" presStyleLbl="bgShp" presStyleIdx="3" presStyleCnt="5"/>
      <dgm:spPr/>
    </dgm:pt>
    <dgm:pt modelId="{E62A7D90-50B8-435D-9320-B4608F34C942}" type="pres">
      <dgm:prSet presAssocID="{5423C124-5A96-4B54-B783-8C63228BD753}"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Pintura"/>
        </a:ext>
      </dgm:extLst>
    </dgm:pt>
    <dgm:pt modelId="{A0CB8C9E-1F63-4D97-9ED9-41FB9981C490}" type="pres">
      <dgm:prSet presAssocID="{5423C124-5A96-4B54-B783-8C63228BD753}" presName="spaceRect" presStyleCnt="0"/>
      <dgm:spPr/>
    </dgm:pt>
    <dgm:pt modelId="{FED741DC-695A-425D-B77E-1F57DD9FADE8}" type="pres">
      <dgm:prSet presAssocID="{5423C124-5A96-4B54-B783-8C63228BD753}" presName="parTx" presStyleLbl="revTx" presStyleIdx="3" presStyleCnt="5">
        <dgm:presLayoutVars>
          <dgm:chMax val="0"/>
          <dgm:chPref val="0"/>
        </dgm:presLayoutVars>
      </dgm:prSet>
      <dgm:spPr/>
    </dgm:pt>
    <dgm:pt modelId="{7936DC8D-9C7D-42B1-9FF5-58924C31AA1D}" type="pres">
      <dgm:prSet presAssocID="{C7B4F580-8B89-44BE-8B3A-7F4105F74390}" presName="sibTrans" presStyleCnt="0"/>
      <dgm:spPr/>
    </dgm:pt>
    <dgm:pt modelId="{6BF7D700-C50F-4D8A-9BC4-5DB1169379D1}" type="pres">
      <dgm:prSet presAssocID="{1CF4D6B0-F268-2947-9DC6-7F6D6CA9257E}" presName="compNode" presStyleCnt="0"/>
      <dgm:spPr/>
    </dgm:pt>
    <dgm:pt modelId="{4D7E64EE-D93B-421E-91E0-BD0806FCB2CB}" type="pres">
      <dgm:prSet presAssocID="{1CF4D6B0-F268-2947-9DC6-7F6D6CA9257E}" presName="bgRect" presStyleLbl="bgShp" presStyleIdx="4" presStyleCnt="5"/>
      <dgm:spPr/>
    </dgm:pt>
    <dgm:pt modelId="{9574A9D6-1535-4E4A-84E2-630BEDB0C90A}" type="pres">
      <dgm:prSet presAssocID="{1CF4D6B0-F268-2947-9DC6-7F6D6CA9257E}"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loquear"/>
        </a:ext>
      </dgm:extLst>
    </dgm:pt>
    <dgm:pt modelId="{721B1D3D-FAA9-477B-99BC-C6B8E1C5D27F}" type="pres">
      <dgm:prSet presAssocID="{1CF4D6B0-F268-2947-9DC6-7F6D6CA9257E}" presName="spaceRect" presStyleCnt="0"/>
      <dgm:spPr/>
    </dgm:pt>
    <dgm:pt modelId="{5AA172FA-FC05-4594-9DAE-E1CE74B5750F}" type="pres">
      <dgm:prSet presAssocID="{1CF4D6B0-F268-2947-9DC6-7F6D6CA9257E}" presName="parTx" presStyleLbl="revTx" presStyleIdx="4" presStyleCnt="5" custScaleX="104642">
        <dgm:presLayoutVars>
          <dgm:chMax val="0"/>
          <dgm:chPref val="0"/>
        </dgm:presLayoutVars>
      </dgm:prSet>
      <dgm:spPr/>
    </dgm:pt>
  </dgm:ptLst>
  <dgm:cxnLst>
    <dgm:cxn modelId="{2586240C-15BC-4D32-8E41-CA1CBDB2F1B3}" srcId="{E58C77FE-70B9-485D-A136-A7EDAB43099E}" destId="{5423C124-5A96-4B54-B783-8C63228BD753}" srcOrd="3" destOrd="0" parTransId="{86312299-25FB-45CB-AC72-2E33DA56F224}" sibTransId="{C7B4F580-8B89-44BE-8B3A-7F4105F74390}"/>
    <dgm:cxn modelId="{B0F2730F-ED9B-954A-8827-850E832EFD16}" type="presOf" srcId="{28DAD2FC-E344-45C5-88AB-61E440E47D09}" destId="{C8F1C9E4-F840-406F-81D2-4721A347F9FA}" srcOrd="0" destOrd="0" presId="urn:microsoft.com/office/officeart/2018/2/layout/IconVerticalSolidList"/>
    <dgm:cxn modelId="{D4058119-8E63-4A4E-ABC5-DD885295FD8B}" srcId="{E58C77FE-70B9-485D-A136-A7EDAB43099E}" destId="{45C03FDC-8826-4F37-A25C-CB9B30E8BE0A}" srcOrd="2" destOrd="0" parTransId="{E5A48163-E2AB-42D5-B5F5-C7040B2D28EF}" sibTransId="{C08A6C9A-CFB5-4F47-91AE-88B1F6F3A87A}"/>
    <dgm:cxn modelId="{2D8CC53B-713E-6A46-A75E-927D669ED3EF}" type="presOf" srcId="{45C03FDC-8826-4F37-A25C-CB9B30E8BE0A}" destId="{C4DCF9CC-4C81-44FE-80B6-D0EBB69A4E6E}" srcOrd="0" destOrd="0" presId="urn:microsoft.com/office/officeart/2018/2/layout/IconVerticalSolidList"/>
    <dgm:cxn modelId="{BD173943-A322-4F77-AB86-818D2F6DB0AD}" srcId="{E58C77FE-70B9-485D-A136-A7EDAB43099E}" destId="{4F32BCDD-CFFB-4559-9392-A84194D62575}" srcOrd="0" destOrd="0" parTransId="{778655A6-5CD1-45FE-A312-0BAC7CFC101B}" sibTransId="{AE8F92D9-0FD7-4DD6-AA9C-37261C654943}"/>
    <dgm:cxn modelId="{138EA865-E34C-6B4D-A8F9-197B25611F5D}" type="presOf" srcId="{4F32BCDD-CFFB-4559-9392-A84194D62575}" destId="{FCB7B714-BEBE-4D18-8157-C6D1A52417B4}" srcOrd="0" destOrd="0" presId="urn:microsoft.com/office/officeart/2018/2/layout/IconVerticalSolidList"/>
    <dgm:cxn modelId="{C06FCCA1-3979-3D4F-8EF5-14D9B19F9587}" type="presOf" srcId="{5423C124-5A96-4B54-B783-8C63228BD753}" destId="{FED741DC-695A-425D-B77E-1F57DD9FADE8}" srcOrd="0" destOrd="0" presId="urn:microsoft.com/office/officeart/2018/2/layout/IconVerticalSolidList"/>
    <dgm:cxn modelId="{CD7150CD-3289-F244-B741-61E5E69DD990}" srcId="{E58C77FE-70B9-485D-A136-A7EDAB43099E}" destId="{1CF4D6B0-F268-2947-9DC6-7F6D6CA9257E}" srcOrd="4" destOrd="0" parTransId="{E0B96BA5-5C33-7545-9057-791376B49F2A}" sibTransId="{455F554D-63A7-0848-9BDB-C0DF9145C256}"/>
    <dgm:cxn modelId="{400346D1-37F5-7A45-B8F5-91A9AB8BDA17}" type="presOf" srcId="{1CF4D6B0-F268-2947-9DC6-7F6D6CA9257E}" destId="{5AA172FA-FC05-4594-9DAE-E1CE74B5750F}" srcOrd="0" destOrd="0" presId="urn:microsoft.com/office/officeart/2018/2/layout/IconVerticalSolidList"/>
    <dgm:cxn modelId="{C72458FC-0D13-824D-8C86-CB9AF4CB8FC7}" type="presOf" srcId="{E58C77FE-70B9-485D-A136-A7EDAB43099E}" destId="{C8E885A1-EE94-4223-A863-F40C4420CFE0}" srcOrd="0" destOrd="0" presId="urn:microsoft.com/office/officeart/2018/2/layout/IconVerticalSolidList"/>
    <dgm:cxn modelId="{3ADDE0FD-19D4-45F7-B46C-590989C91342}" srcId="{E58C77FE-70B9-485D-A136-A7EDAB43099E}" destId="{28DAD2FC-E344-45C5-88AB-61E440E47D09}" srcOrd="1" destOrd="0" parTransId="{BC42B9B2-194B-41D4-987A-B03856334961}" sibTransId="{64B595AA-28FD-4765-9D7D-F0BD1ACA5E24}"/>
    <dgm:cxn modelId="{777F56B2-DD6F-9D41-9900-BFD4C6C77642}" type="presParOf" srcId="{C8E885A1-EE94-4223-A863-F40C4420CFE0}" destId="{C995E5B8-CFC4-4768-AFCA-53AA4C2EDA48}" srcOrd="0" destOrd="0" presId="urn:microsoft.com/office/officeart/2018/2/layout/IconVerticalSolidList"/>
    <dgm:cxn modelId="{94095D93-4233-1F41-A7C2-4A0506416479}" type="presParOf" srcId="{C995E5B8-CFC4-4768-AFCA-53AA4C2EDA48}" destId="{CBD08717-B228-4B61-89E4-9E8667BBCC18}" srcOrd="0" destOrd="0" presId="urn:microsoft.com/office/officeart/2018/2/layout/IconVerticalSolidList"/>
    <dgm:cxn modelId="{CFA69069-F65F-494A-BD54-393238C34748}" type="presParOf" srcId="{C995E5B8-CFC4-4768-AFCA-53AA4C2EDA48}" destId="{242130DF-ABB4-437E-B494-07414AF8B460}" srcOrd="1" destOrd="0" presId="urn:microsoft.com/office/officeart/2018/2/layout/IconVerticalSolidList"/>
    <dgm:cxn modelId="{9F3FD363-66B9-DA46-9043-D18C4EBD3431}" type="presParOf" srcId="{C995E5B8-CFC4-4768-AFCA-53AA4C2EDA48}" destId="{6EAEC1FB-5EC2-47BA-8C85-E14093C0BE54}" srcOrd="2" destOrd="0" presId="urn:microsoft.com/office/officeart/2018/2/layout/IconVerticalSolidList"/>
    <dgm:cxn modelId="{2F0D1CFF-2749-BF40-97DD-7253F77ECADF}" type="presParOf" srcId="{C995E5B8-CFC4-4768-AFCA-53AA4C2EDA48}" destId="{FCB7B714-BEBE-4D18-8157-C6D1A52417B4}" srcOrd="3" destOrd="0" presId="urn:microsoft.com/office/officeart/2018/2/layout/IconVerticalSolidList"/>
    <dgm:cxn modelId="{8EC7979F-791B-0446-BD7C-F123CC920D8F}" type="presParOf" srcId="{C8E885A1-EE94-4223-A863-F40C4420CFE0}" destId="{924F6FFB-2A49-4C74-A260-BAFBA2463FB6}" srcOrd="1" destOrd="0" presId="urn:microsoft.com/office/officeart/2018/2/layout/IconVerticalSolidList"/>
    <dgm:cxn modelId="{A3489A87-F30C-4E48-A6C3-4BBF7240F715}" type="presParOf" srcId="{C8E885A1-EE94-4223-A863-F40C4420CFE0}" destId="{E53E1E4C-BABE-46F9-8732-C883A66FA065}" srcOrd="2" destOrd="0" presId="urn:microsoft.com/office/officeart/2018/2/layout/IconVerticalSolidList"/>
    <dgm:cxn modelId="{F126C78E-F56E-B44E-B061-913290563B7E}" type="presParOf" srcId="{E53E1E4C-BABE-46F9-8732-C883A66FA065}" destId="{89CC16F8-C34C-4A0E-A920-FE4905357CFD}" srcOrd="0" destOrd="0" presId="urn:microsoft.com/office/officeart/2018/2/layout/IconVerticalSolidList"/>
    <dgm:cxn modelId="{1A7DE3CD-F3E9-AE49-8386-518A9D7F591E}" type="presParOf" srcId="{E53E1E4C-BABE-46F9-8732-C883A66FA065}" destId="{7BC60768-DFCA-4E3B-9982-94718C27B226}" srcOrd="1" destOrd="0" presId="urn:microsoft.com/office/officeart/2018/2/layout/IconVerticalSolidList"/>
    <dgm:cxn modelId="{60D574AD-F3E4-494A-888E-59D17712A974}" type="presParOf" srcId="{E53E1E4C-BABE-46F9-8732-C883A66FA065}" destId="{7519357C-D3B2-4617-A8BC-2309CA45E449}" srcOrd="2" destOrd="0" presId="urn:microsoft.com/office/officeart/2018/2/layout/IconVerticalSolidList"/>
    <dgm:cxn modelId="{C02DE81B-FE5D-7B45-AFD4-04631EEED467}" type="presParOf" srcId="{E53E1E4C-BABE-46F9-8732-C883A66FA065}" destId="{C8F1C9E4-F840-406F-81D2-4721A347F9FA}" srcOrd="3" destOrd="0" presId="urn:microsoft.com/office/officeart/2018/2/layout/IconVerticalSolidList"/>
    <dgm:cxn modelId="{93148401-2206-2942-95EF-2C9C33F65A6E}" type="presParOf" srcId="{C8E885A1-EE94-4223-A863-F40C4420CFE0}" destId="{EF4B288C-5DFD-488D-9FF7-E3DCF74A4900}" srcOrd="3" destOrd="0" presId="urn:microsoft.com/office/officeart/2018/2/layout/IconVerticalSolidList"/>
    <dgm:cxn modelId="{5D68B05E-A3CF-5946-A6E7-F7DAEEB2EACE}" type="presParOf" srcId="{C8E885A1-EE94-4223-A863-F40C4420CFE0}" destId="{BA6E36D4-EE8D-407E-B3D9-DF6F066EC4DF}" srcOrd="4" destOrd="0" presId="urn:microsoft.com/office/officeart/2018/2/layout/IconVerticalSolidList"/>
    <dgm:cxn modelId="{05DACD77-E2C8-0C4E-9AAD-1E6C382C1EB5}" type="presParOf" srcId="{BA6E36D4-EE8D-407E-B3D9-DF6F066EC4DF}" destId="{CE117285-92A8-46A4-A8DC-53F407594CB9}" srcOrd="0" destOrd="0" presId="urn:microsoft.com/office/officeart/2018/2/layout/IconVerticalSolidList"/>
    <dgm:cxn modelId="{A270F5DA-3964-6649-AC43-DCDB072193E4}" type="presParOf" srcId="{BA6E36D4-EE8D-407E-B3D9-DF6F066EC4DF}" destId="{821E1A6A-6E45-4952-8F57-E00D8A4C2623}" srcOrd="1" destOrd="0" presId="urn:microsoft.com/office/officeart/2018/2/layout/IconVerticalSolidList"/>
    <dgm:cxn modelId="{7EEB9AA1-5FC8-B741-8EEB-F7B0EB12C57F}" type="presParOf" srcId="{BA6E36D4-EE8D-407E-B3D9-DF6F066EC4DF}" destId="{C0B1A802-B9A0-4A32-935A-4618C1A80BD7}" srcOrd="2" destOrd="0" presId="urn:microsoft.com/office/officeart/2018/2/layout/IconVerticalSolidList"/>
    <dgm:cxn modelId="{FAD22D1B-E51C-584F-A242-BAE0E35C4A1C}" type="presParOf" srcId="{BA6E36D4-EE8D-407E-B3D9-DF6F066EC4DF}" destId="{C4DCF9CC-4C81-44FE-80B6-D0EBB69A4E6E}" srcOrd="3" destOrd="0" presId="urn:microsoft.com/office/officeart/2018/2/layout/IconVerticalSolidList"/>
    <dgm:cxn modelId="{A7EB7561-B202-C348-B015-3CD7FA8D2184}" type="presParOf" srcId="{C8E885A1-EE94-4223-A863-F40C4420CFE0}" destId="{9E18C006-D8A4-4ACC-BC4B-EADE3880725C}" srcOrd="5" destOrd="0" presId="urn:microsoft.com/office/officeart/2018/2/layout/IconVerticalSolidList"/>
    <dgm:cxn modelId="{C19C9DCF-3DFE-6040-93AD-A136D836D016}" type="presParOf" srcId="{C8E885A1-EE94-4223-A863-F40C4420CFE0}" destId="{92A82B0C-9F61-411F-A5F1-6CE3076791F1}" srcOrd="6" destOrd="0" presId="urn:microsoft.com/office/officeart/2018/2/layout/IconVerticalSolidList"/>
    <dgm:cxn modelId="{F341F13D-8A92-BC42-92A3-88858DFA161E}" type="presParOf" srcId="{92A82B0C-9F61-411F-A5F1-6CE3076791F1}" destId="{909A57F7-E44C-496D-ADD5-16B297D1D24D}" srcOrd="0" destOrd="0" presId="urn:microsoft.com/office/officeart/2018/2/layout/IconVerticalSolidList"/>
    <dgm:cxn modelId="{C3540F4F-1DF7-564A-8335-2BF08DFF4519}" type="presParOf" srcId="{92A82B0C-9F61-411F-A5F1-6CE3076791F1}" destId="{E62A7D90-50B8-435D-9320-B4608F34C942}" srcOrd="1" destOrd="0" presId="urn:microsoft.com/office/officeart/2018/2/layout/IconVerticalSolidList"/>
    <dgm:cxn modelId="{987BFF97-416F-CF4C-9425-B488024134D5}" type="presParOf" srcId="{92A82B0C-9F61-411F-A5F1-6CE3076791F1}" destId="{A0CB8C9E-1F63-4D97-9ED9-41FB9981C490}" srcOrd="2" destOrd="0" presId="urn:microsoft.com/office/officeart/2018/2/layout/IconVerticalSolidList"/>
    <dgm:cxn modelId="{4E78F754-44F4-744B-919B-128428169DA4}" type="presParOf" srcId="{92A82B0C-9F61-411F-A5F1-6CE3076791F1}" destId="{FED741DC-695A-425D-B77E-1F57DD9FADE8}" srcOrd="3" destOrd="0" presId="urn:microsoft.com/office/officeart/2018/2/layout/IconVerticalSolidList"/>
    <dgm:cxn modelId="{57B27A97-365C-9B4B-98AE-1CAD24B59A5F}" type="presParOf" srcId="{C8E885A1-EE94-4223-A863-F40C4420CFE0}" destId="{7936DC8D-9C7D-42B1-9FF5-58924C31AA1D}" srcOrd="7" destOrd="0" presId="urn:microsoft.com/office/officeart/2018/2/layout/IconVerticalSolidList"/>
    <dgm:cxn modelId="{FE13769D-221F-9548-A4FD-F324F1421FBD}" type="presParOf" srcId="{C8E885A1-EE94-4223-A863-F40C4420CFE0}" destId="{6BF7D700-C50F-4D8A-9BC4-5DB1169379D1}" srcOrd="8" destOrd="0" presId="urn:microsoft.com/office/officeart/2018/2/layout/IconVerticalSolidList"/>
    <dgm:cxn modelId="{053E0CCB-E1F6-464E-8391-D59CE2D02BCD}" type="presParOf" srcId="{6BF7D700-C50F-4D8A-9BC4-5DB1169379D1}" destId="{4D7E64EE-D93B-421E-91E0-BD0806FCB2CB}" srcOrd="0" destOrd="0" presId="urn:microsoft.com/office/officeart/2018/2/layout/IconVerticalSolidList"/>
    <dgm:cxn modelId="{03F80664-33CE-1947-8188-14995A7F1C6D}" type="presParOf" srcId="{6BF7D700-C50F-4D8A-9BC4-5DB1169379D1}" destId="{9574A9D6-1535-4E4A-84E2-630BEDB0C90A}" srcOrd="1" destOrd="0" presId="urn:microsoft.com/office/officeart/2018/2/layout/IconVerticalSolidList"/>
    <dgm:cxn modelId="{2F1CE755-14DD-D64D-82EF-CBF6731499DF}" type="presParOf" srcId="{6BF7D700-C50F-4D8A-9BC4-5DB1169379D1}" destId="{721B1D3D-FAA9-477B-99BC-C6B8E1C5D27F}" srcOrd="2" destOrd="0" presId="urn:microsoft.com/office/officeart/2018/2/layout/IconVerticalSolidList"/>
    <dgm:cxn modelId="{4A534899-D1E9-C241-A6D3-456C8799E041}" type="presParOf" srcId="{6BF7D700-C50F-4D8A-9BC4-5DB1169379D1}" destId="{5AA172FA-FC05-4594-9DAE-E1CE74B5750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400D195-3752-4B0B-97E5-51BE1D4FB99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EAC26BB1-5FFB-4256-AAC5-CE9E4B05400C}">
      <dgm:prSet/>
      <dgm:spPr/>
      <dgm:t>
        <a:bodyPr/>
        <a:lstStyle/>
        <a:p>
          <a:r>
            <a:rPr lang="es-CO" b="1"/>
            <a:t>Getter (</a:t>
          </a:r>
          <a:r>
            <a:rPr lang="es-CO"/>
            <a:t>@property</a:t>
          </a:r>
          <a:r>
            <a:rPr lang="es-CO" b="1"/>
            <a:t>)</a:t>
          </a:r>
          <a:r>
            <a:rPr lang="es-CO"/>
            <a:t>: El decorador @property permite acceder al valor del atributo privado _velocidad como si fuera un atributo público. Esto es útil para controlar el acceso a los datos.</a:t>
          </a:r>
          <a:endParaRPr lang="en-US"/>
        </a:p>
      </dgm:t>
    </dgm:pt>
    <dgm:pt modelId="{C27F2BBB-D5E3-4D51-9B9E-E024977215D7}" type="parTrans" cxnId="{D3A5781F-4164-4AAA-AAC2-E2AF34EAAAC9}">
      <dgm:prSet/>
      <dgm:spPr/>
      <dgm:t>
        <a:bodyPr/>
        <a:lstStyle/>
        <a:p>
          <a:endParaRPr lang="en-US"/>
        </a:p>
      </dgm:t>
    </dgm:pt>
    <dgm:pt modelId="{D5B18CF1-1B4A-4B0F-819A-57A3A7D72A4D}" type="sibTrans" cxnId="{D3A5781F-4164-4AAA-AAC2-E2AF34EAAAC9}">
      <dgm:prSet/>
      <dgm:spPr/>
      <dgm:t>
        <a:bodyPr/>
        <a:lstStyle/>
        <a:p>
          <a:endParaRPr lang="en-US"/>
        </a:p>
      </dgm:t>
    </dgm:pt>
    <dgm:pt modelId="{CD4A106E-A0FB-4988-AFD8-860B41883145}">
      <dgm:prSet/>
      <dgm:spPr/>
      <dgm:t>
        <a:bodyPr/>
        <a:lstStyle/>
        <a:p>
          <a:r>
            <a:rPr lang="es-CO" b="1"/>
            <a:t>Setter (</a:t>
          </a:r>
          <a:r>
            <a:rPr lang="es-CO"/>
            <a:t>@velocidad.setter</a:t>
          </a:r>
          <a:r>
            <a:rPr lang="es-CO" b="1"/>
            <a:t>)</a:t>
          </a:r>
          <a:r>
            <a:rPr lang="es-CO"/>
            <a:t>: Este decorador se utiliza para definir cómo se puede modificar el valor de la velocidad desde fuera de la clase. El setter incluye una validación que asegura que la velocidad no pueda ser negativa, lo que no tendría sentido físico.</a:t>
          </a:r>
          <a:endParaRPr lang="en-US"/>
        </a:p>
      </dgm:t>
    </dgm:pt>
    <dgm:pt modelId="{9B3FD6E5-4FFB-4846-8B98-A28938743706}" type="parTrans" cxnId="{646F7BC3-8092-460E-96A6-BE5C6C5D567A}">
      <dgm:prSet/>
      <dgm:spPr/>
      <dgm:t>
        <a:bodyPr/>
        <a:lstStyle/>
        <a:p>
          <a:endParaRPr lang="en-US"/>
        </a:p>
      </dgm:t>
    </dgm:pt>
    <dgm:pt modelId="{95C9E71F-15F6-4015-B596-D2C6A05D7977}" type="sibTrans" cxnId="{646F7BC3-8092-460E-96A6-BE5C6C5D567A}">
      <dgm:prSet/>
      <dgm:spPr/>
      <dgm:t>
        <a:bodyPr/>
        <a:lstStyle/>
        <a:p>
          <a:endParaRPr lang="en-US"/>
        </a:p>
      </dgm:t>
    </dgm:pt>
    <dgm:pt modelId="{DC3101FE-55AC-7B4E-9920-2BC84DD32CC6}" type="pres">
      <dgm:prSet presAssocID="{4400D195-3752-4B0B-97E5-51BE1D4FB99D}" presName="hierChild1" presStyleCnt="0">
        <dgm:presLayoutVars>
          <dgm:chPref val="1"/>
          <dgm:dir/>
          <dgm:animOne val="branch"/>
          <dgm:animLvl val="lvl"/>
          <dgm:resizeHandles/>
        </dgm:presLayoutVars>
      </dgm:prSet>
      <dgm:spPr/>
    </dgm:pt>
    <dgm:pt modelId="{30A8D0C9-1069-AB4C-8B13-43F5CAA15D36}" type="pres">
      <dgm:prSet presAssocID="{EAC26BB1-5FFB-4256-AAC5-CE9E4B05400C}" presName="hierRoot1" presStyleCnt="0"/>
      <dgm:spPr/>
    </dgm:pt>
    <dgm:pt modelId="{570C4624-823A-1845-80D6-BF3FE4BAD16C}" type="pres">
      <dgm:prSet presAssocID="{EAC26BB1-5FFB-4256-AAC5-CE9E4B05400C}" presName="composite" presStyleCnt="0"/>
      <dgm:spPr/>
    </dgm:pt>
    <dgm:pt modelId="{49772213-BCA7-E34A-8197-3439F84F52D1}" type="pres">
      <dgm:prSet presAssocID="{EAC26BB1-5FFB-4256-AAC5-CE9E4B05400C}" presName="background" presStyleLbl="node0" presStyleIdx="0" presStyleCnt="2"/>
      <dgm:spPr/>
    </dgm:pt>
    <dgm:pt modelId="{226214C4-6785-D446-8C4A-EE10CA53F796}" type="pres">
      <dgm:prSet presAssocID="{EAC26BB1-5FFB-4256-AAC5-CE9E4B05400C}" presName="text" presStyleLbl="fgAcc0" presStyleIdx="0" presStyleCnt="2">
        <dgm:presLayoutVars>
          <dgm:chPref val="3"/>
        </dgm:presLayoutVars>
      </dgm:prSet>
      <dgm:spPr/>
    </dgm:pt>
    <dgm:pt modelId="{15E4839A-8672-0F40-B30B-B0D1569175D7}" type="pres">
      <dgm:prSet presAssocID="{EAC26BB1-5FFB-4256-AAC5-CE9E4B05400C}" presName="hierChild2" presStyleCnt="0"/>
      <dgm:spPr/>
    </dgm:pt>
    <dgm:pt modelId="{29297AD5-ADB4-E240-AEF4-82C67DDEE0F8}" type="pres">
      <dgm:prSet presAssocID="{CD4A106E-A0FB-4988-AFD8-860B41883145}" presName="hierRoot1" presStyleCnt="0"/>
      <dgm:spPr/>
    </dgm:pt>
    <dgm:pt modelId="{D1284C27-E71D-1347-8370-2C79CC739B8A}" type="pres">
      <dgm:prSet presAssocID="{CD4A106E-A0FB-4988-AFD8-860B41883145}" presName="composite" presStyleCnt="0"/>
      <dgm:spPr/>
    </dgm:pt>
    <dgm:pt modelId="{287B9DB1-7DBC-194A-93FD-41DFA91F8E7E}" type="pres">
      <dgm:prSet presAssocID="{CD4A106E-A0FB-4988-AFD8-860B41883145}" presName="background" presStyleLbl="node0" presStyleIdx="1" presStyleCnt="2"/>
      <dgm:spPr/>
    </dgm:pt>
    <dgm:pt modelId="{0E0EC0CF-7ECA-5B4C-8356-8A9219FD38C2}" type="pres">
      <dgm:prSet presAssocID="{CD4A106E-A0FB-4988-AFD8-860B41883145}" presName="text" presStyleLbl="fgAcc0" presStyleIdx="1" presStyleCnt="2">
        <dgm:presLayoutVars>
          <dgm:chPref val="3"/>
        </dgm:presLayoutVars>
      </dgm:prSet>
      <dgm:spPr/>
    </dgm:pt>
    <dgm:pt modelId="{6E5D7DE4-599D-FE4C-A63D-5BE3BD280E2E}" type="pres">
      <dgm:prSet presAssocID="{CD4A106E-A0FB-4988-AFD8-860B41883145}" presName="hierChild2" presStyleCnt="0"/>
      <dgm:spPr/>
    </dgm:pt>
  </dgm:ptLst>
  <dgm:cxnLst>
    <dgm:cxn modelId="{D3A5781F-4164-4AAA-AAC2-E2AF34EAAAC9}" srcId="{4400D195-3752-4B0B-97E5-51BE1D4FB99D}" destId="{EAC26BB1-5FFB-4256-AAC5-CE9E4B05400C}" srcOrd="0" destOrd="0" parTransId="{C27F2BBB-D5E3-4D51-9B9E-E024977215D7}" sibTransId="{D5B18CF1-1B4A-4B0F-819A-57A3A7D72A4D}"/>
    <dgm:cxn modelId="{99E68698-880C-8647-94A6-C631786D1579}" type="presOf" srcId="{EAC26BB1-5FFB-4256-AAC5-CE9E4B05400C}" destId="{226214C4-6785-D446-8C4A-EE10CA53F796}" srcOrd="0" destOrd="0" presId="urn:microsoft.com/office/officeart/2005/8/layout/hierarchy1"/>
    <dgm:cxn modelId="{F125B0B3-5EE3-DE41-A165-2F61F809AE8F}" type="presOf" srcId="{CD4A106E-A0FB-4988-AFD8-860B41883145}" destId="{0E0EC0CF-7ECA-5B4C-8356-8A9219FD38C2}" srcOrd="0" destOrd="0" presId="urn:microsoft.com/office/officeart/2005/8/layout/hierarchy1"/>
    <dgm:cxn modelId="{646F7BC3-8092-460E-96A6-BE5C6C5D567A}" srcId="{4400D195-3752-4B0B-97E5-51BE1D4FB99D}" destId="{CD4A106E-A0FB-4988-AFD8-860B41883145}" srcOrd="1" destOrd="0" parTransId="{9B3FD6E5-4FFB-4846-8B98-A28938743706}" sibTransId="{95C9E71F-15F6-4015-B596-D2C6A05D7977}"/>
    <dgm:cxn modelId="{857AD3FC-6B54-B046-8441-8BA2E3C39882}" type="presOf" srcId="{4400D195-3752-4B0B-97E5-51BE1D4FB99D}" destId="{DC3101FE-55AC-7B4E-9920-2BC84DD32CC6}" srcOrd="0" destOrd="0" presId="urn:microsoft.com/office/officeart/2005/8/layout/hierarchy1"/>
    <dgm:cxn modelId="{8CDA8ACE-9FBA-4540-8F3E-E92E19DEBCB6}" type="presParOf" srcId="{DC3101FE-55AC-7B4E-9920-2BC84DD32CC6}" destId="{30A8D0C9-1069-AB4C-8B13-43F5CAA15D36}" srcOrd="0" destOrd="0" presId="urn:microsoft.com/office/officeart/2005/8/layout/hierarchy1"/>
    <dgm:cxn modelId="{2BAFFBBC-1220-C949-90CE-5407F89F0B97}" type="presParOf" srcId="{30A8D0C9-1069-AB4C-8B13-43F5CAA15D36}" destId="{570C4624-823A-1845-80D6-BF3FE4BAD16C}" srcOrd="0" destOrd="0" presId="urn:microsoft.com/office/officeart/2005/8/layout/hierarchy1"/>
    <dgm:cxn modelId="{1D9A3C64-182A-6042-A049-5A8621B208BD}" type="presParOf" srcId="{570C4624-823A-1845-80D6-BF3FE4BAD16C}" destId="{49772213-BCA7-E34A-8197-3439F84F52D1}" srcOrd="0" destOrd="0" presId="urn:microsoft.com/office/officeart/2005/8/layout/hierarchy1"/>
    <dgm:cxn modelId="{AB336661-F487-6641-918F-6CCA0F2400DE}" type="presParOf" srcId="{570C4624-823A-1845-80D6-BF3FE4BAD16C}" destId="{226214C4-6785-D446-8C4A-EE10CA53F796}" srcOrd="1" destOrd="0" presId="urn:microsoft.com/office/officeart/2005/8/layout/hierarchy1"/>
    <dgm:cxn modelId="{2A03FBD1-B431-094C-B9AB-1FFFF6F992E6}" type="presParOf" srcId="{30A8D0C9-1069-AB4C-8B13-43F5CAA15D36}" destId="{15E4839A-8672-0F40-B30B-B0D1569175D7}" srcOrd="1" destOrd="0" presId="urn:microsoft.com/office/officeart/2005/8/layout/hierarchy1"/>
    <dgm:cxn modelId="{39E02DA3-8630-BA4F-8783-B842CA6D7130}" type="presParOf" srcId="{DC3101FE-55AC-7B4E-9920-2BC84DD32CC6}" destId="{29297AD5-ADB4-E240-AEF4-82C67DDEE0F8}" srcOrd="1" destOrd="0" presId="urn:microsoft.com/office/officeart/2005/8/layout/hierarchy1"/>
    <dgm:cxn modelId="{AE6F1BA9-1349-4041-A524-C4A3FC6941C7}" type="presParOf" srcId="{29297AD5-ADB4-E240-AEF4-82C67DDEE0F8}" destId="{D1284C27-E71D-1347-8370-2C79CC739B8A}" srcOrd="0" destOrd="0" presId="urn:microsoft.com/office/officeart/2005/8/layout/hierarchy1"/>
    <dgm:cxn modelId="{FEA07111-9586-ED4D-97E8-7266FED85318}" type="presParOf" srcId="{D1284C27-E71D-1347-8370-2C79CC739B8A}" destId="{287B9DB1-7DBC-194A-93FD-41DFA91F8E7E}" srcOrd="0" destOrd="0" presId="urn:microsoft.com/office/officeart/2005/8/layout/hierarchy1"/>
    <dgm:cxn modelId="{C0D07774-8450-2643-9D3E-AAC663AD35D7}" type="presParOf" srcId="{D1284C27-E71D-1347-8370-2C79CC739B8A}" destId="{0E0EC0CF-7ECA-5B4C-8356-8A9219FD38C2}" srcOrd="1" destOrd="0" presId="urn:microsoft.com/office/officeart/2005/8/layout/hierarchy1"/>
    <dgm:cxn modelId="{29385F47-0EEE-0F42-88D3-D786401594AE}" type="presParOf" srcId="{29297AD5-ADB4-E240-AEF4-82C67DDEE0F8}" destId="{6E5D7DE4-599D-FE4C-A63D-5BE3BD280E2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08318DD-0FE4-42FD-BCB2-C98B89BC0705}"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BED254A1-B11B-4730-BFE1-15F197B8C1EA}">
      <dgm:prSet/>
      <dgm:spPr/>
      <dgm:t>
        <a:bodyPr/>
        <a:lstStyle/>
        <a:p>
          <a:r>
            <a:rPr lang="es-CO"/>
            <a:t>Usa @classmethod cuando necesitas trabajar con la clase en lugar de una instancia específica, especialmente para métodos de inicialización alternativos o cuando quieres acceder a atributos o métodos de clase.</a:t>
          </a:r>
          <a:endParaRPr lang="en-US"/>
        </a:p>
      </dgm:t>
    </dgm:pt>
    <dgm:pt modelId="{442760CE-1673-44FE-939D-F102DA123C33}" type="parTrans" cxnId="{5F9FB294-A7BB-48E7-880E-095942FDD1FF}">
      <dgm:prSet/>
      <dgm:spPr/>
      <dgm:t>
        <a:bodyPr/>
        <a:lstStyle/>
        <a:p>
          <a:endParaRPr lang="en-US"/>
        </a:p>
      </dgm:t>
    </dgm:pt>
    <dgm:pt modelId="{5FE418FA-7AD7-42F8-8B03-012F992287F2}" type="sibTrans" cxnId="{5F9FB294-A7BB-48E7-880E-095942FDD1FF}">
      <dgm:prSet/>
      <dgm:spPr/>
      <dgm:t>
        <a:bodyPr/>
        <a:lstStyle/>
        <a:p>
          <a:endParaRPr lang="en-US"/>
        </a:p>
      </dgm:t>
    </dgm:pt>
    <dgm:pt modelId="{D728A504-84A8-4196-BD2F-7EB7B1194F48}">
      <dgm:prSet/>
      <dgm:spPr/>
      <dgm:t>
        <a:bodyPr/>
        <a:lstStyle/>
        <a:p>
          <a:r>
            <a:rPr lang="es-CO"/>
            <a:t>• Usa </a:t>
          </a:r>
          <a:r>
            <a:rPr lang="es-CO" b="1"/>
            <a:t>métodos de instancia</a:t>
          </a:r>
          <a:r>
            <a:rPr lang="es-CO"/>
            <a:t> (sin decorador) cuando el método necesita acceder o modificar los atributos de una instancia específica.</a:t>
          </a:r>
          <a:endParaRPr lang="en-US"/>
        </a:p>
      </dgm:t>
    </dgm:pt>
    <dgm:pt modelId="{C71E4B0D-AD2C-48CE-BF75-668B708B6C1F}" type="parTrans" cxnId="{6477A053-FEAC-4578-A1DF-E72C401FCB7D}">
      <dgm:prSet/>
      <dgm:spPr/>
      <dgm:t>
        <a:bodyPr/>
        <a:lstStyle/>
        <a:p>
          <a:endParaRPr lang="en-US"/>
        </a:p>
      </dgm:t>
    </dgm:pt>
    <dgm:pt modelId="{ECF11E2D-24C9-4711-B955-380AE90A7FB1}" type="sibTrans" cxnId="{6477A053-FEAC-4578-A1DF-E72C401FCB7D}">
      <dgm:prSet/>
      <dgm:spPr/>
      <dgm:t>
        <a:bodyPr/>
        <a:lstStyle/>
        <a:p>
          <a:endParaRPr lang="en-US"/>
        </a:p>
      </dgm:t>
    </dgm:pt>
    <dgm:pt modelId="{284A65B8-05A9-419B-985F-5374D88715AB}">
      <dgm:prSet/>
      <dgm:spPr/>
      <dgm:t>
        <a:bodyPr/>
        <a:lstStyle/>
        <a:p>
          <a:r>
            <a:rPr lang="es-CO"/>
            <a:t>• Usa @staticmethod cuando el método no necesita acceso ni a la clase ni a la instancia, y su lógica es independiente.</a:t>
          </a:r>
          <a:endParaRPr lang="en-US"/>
        </a:p>
      </dgm:t>
    </dgm:pt>
    <dgm:pt modelId="{667D3563-8FC1-4F31-AAE7-4431B89E1752}" type="parTrans" cxnId="{F2D34E02-E8DD-4E85-832E-847BC3ADD9FC}">
      <dgm:prSet/>
      <dgm:spPr/>
      <dgm:t>
        <a:bodyPr/>
        <a:lstStyle/>
        <a:p>
          <a:endParaRPr lang="en-US"/>
        </a:p>
      </dgm:t>
    </dgm:pt>
    <dgm:pt modelId="{F5DE6B48-6617-417E-B69C-36F44768E34E}" type="sibTrans" cxnId="{F2D34E02-E8DD-4E85-832E-847BC3ADD9FC}">
      <dgm:prSet/>
      <dgm:spPr/>
      <dgm:t>
        <a:bodyPr/>
        <a:lstStyle/>
        <a:p>
          <a:endParaRPr lang="en-US"/>
        </a:p>
      </dgm:t>
    </dgm:pt>
    <dgm:pt modelId="{1898EE90-4CC8-CA45-AF0D-FE366F44F995}" type="pres">
      <dgm:prSet presAssocID="{D08318DD-0FE4-42FD-BCB2-C98B89BC0705}" presName="linear" presStyleCnt="0">
        <dgm:presLayoutVars>
          <dgm:animLvl val="lvl"/>
          <dgm:resizeHandles val="exact"/>
        </dgm:presLayoutVars>
      </dgm:prSet>
      <dgm:spPr/>
    </dgm:pt>
    <dgm:pt modelId="{FCA31747-63D9-B549-8C7C-6A30F74BC97E}" type="pres">
      <dgm:prSet presAssocID="{BED254A1-B11B-4730-BFE1-15F197B8C1EA}" presName="parentText" presStyleLbl="node1" presStyleIdx="0" presStyleCnt="3">
        <dgm:presLayoutVars>
          <dgm:chMax val="0"/>
          <dgm:bulletEnabled val="1"/>
        </dgm:presLayoutVars>
      </dgm:prSet>
      <dgm:spPr/>
    </dgm:pt>
    <dgm:pt modelId="{8B0096FE-5795-9046-9622-B52E5F471E72}" type="pres">
      <dgm:prSet presAssocID="{5FE418FA-7AD7-42F8-8B03-012F992287F2}" presName="spacer" presStyleCnt="0"/>
      <dgm:spPr/>
    </dgm:pt>
    <dgm:pt modelId="{C05CCE25-9A90-4C46-993C-045C2A7B1AA3}" type="pres">
      <dgm:prSet presAssocID="{D728A504-84A8-4196-BD2F-7EB7B1194F48}" presName="parentText" presStyleLbl="node1" presStyleIdx="1" presStyleCnt="3">
        <dgm:presLayoutVars>
          <dgm:chMax val="0"/>
          <dgm:bulletEnabled val="1"/>
        </dgm:presLayoutVars>
      </dgm:prSet>
      <dgm:spPr/>
    </dgm:pt>
    <dgm:pt modelId="{C2382741-00DE-3E46-82E9-8C650F155972}" type="pres">
      <dgm:prSet presAssocID="{ECF11E2D-24C9-4711-B955-380AE90A7FB1}" presName="spacer" presStyleCnt="0"/>
      <dgm:spPr/>
    </dgm:pt>
    <dgm:pt modelId="{F599E6E3-0C28-0846-906C-34B05511A976}" type="pres">
      <dgm:prSet presAssocID="{284A65B8-05A9-419B-985F-5374D88715AB}" presName="parentText" presStyleLbl="node1" presStyleIdx="2" presStyleCnt="3">
        <dgm:presLayoutVars>
          <dgm:chMax val="0"/>
          <dgm:bulletEnabled val="1"/>
        </dgm:presLayoutVars>
      </dgm:prSet>
      <dgm:spPr/>
    </dgm:pt>
  </dgm:ptLst>
  <dgm:cxnLst>
    <dgm:cxn modelId="{F2D34E02-E8DD-4E85-832E-847BC3ADD9FC}" srcId="{D08318DD-0FE4-42FD-BCB2-C98B89BC0705}" destId="{284A65B8-05A9-419B-985F-5374D88715AB}" srcOrd="2" destOrd="0" parTransId="{667D3563-8FC1-4F31-AAE7-4431B89E1752}" sibTransId="{F5DE6B48-6617-417E-B69C-36F44768E34E}"/>
    <dgm:cxn modelId="{5482A724-798B-ED4A-9E63-6AFB9B3C562C}" type="presOf" srcId="{D08318DD-0FE4-42FD-BCB2-C98B89BC0705}" destId="{1898EE90-4CC8-CA45-AF0D-FE366F44F995}" srcOrd="0" destOrd="0" presId="urn:microsoft.com/office/officeart/2005/8/layout/vList2"/>
    <dgm:cxn modelId="{6477A053-FEAC-4578-A1DF-E72C401FCB7D}" srcId="{D08318DD-0FE4-42FD-BCB2-C98B89BC0705}" destId="{D728A504-84A8-4196-BD2F-7EB7B1194F48}" srcOrd="1" destOrd="0" parTransId="{C71E4B0D-AD2C-48CE-BF75-668B708B6C1F}" sibTransId="{ECF11E2D-24C9-4711-B955-380AE90A7FB1}"/>
    <dgm:cxn modelId="{98802777-58C6-A347-A50E-800380969DA9}" type="presOf" srcId="{BED254A1-B11B-4730-BFE1-15F197B8C1EA}" destId="{FCA31747-63D9-B549-8C7C-6A30F74BC97E}" srcOrd="0" destOrd="0" presId="urn:microsoft.com/office/officeart/2005/8/layout/vList2"/>
    <dgm:cxn modelId="{5F9FB294-A7BB-48E7-880E-095942FDD1FF}" srcId="{D08318DD-0FE4-42FD-BCB2-C98B89BC0705}" destId="{BED254A1-B11B-4730-BFE1-15F197B8C1EA}" srcOrd="0" destOrd="0" parTransId="{442760CE-1673-44FE-939D-F102DA123C33}" sibTransId="{5FE418FA-7AD7-42F8-8B03-012F992287F2}"/>
    <dgm:cxn modelId="{69D4B1D4-EB40-BB4A-B6A9-B5F17FF02D74}" type="presOf" srcId="{D728A504-84A8-4196-BD2F-7EB7B1194F48}" destId="{C05CCE25-9A90-4C46-993C-045C2A7B1AA3}" srcOrd="0" destOrd="0" presId="urn:microsoft.com/office/officeart/2005/8/layout/vList2"/>
    <dgm:cxn modelId="{235B1CF2-655D-6249-889F-0FBFA93FEDD2}" type="presOf" srcId="{284A65B8-05A9-419B-985F-5374D88715AB}" destId="{F599E6E3-0C28-0846-906C-34B05511A976}" srcOrd="0" destOrd="0" presId="urn:microsoft.com/office/officeart/2005/8/layout/vList2"/>
    <dgm:cxn modelId="{0FFBEE6E-55CC-1D47-AFCF-164E11A66F78}" type="presParOf" srcId="{1898EE90-4CC8-CA45-AF0D-FE366F44F995}" destId="{FCA31747-63D9-B549-8C7C-6A30F74BC97E}" srcOrd="0" destOrd="0" presId="urn:microsoft.com/office/officeart/2005/8/layout/vList2"/>
    <dgm:cxn modelId="{FE46D528-C155-EF40-8CBE-4D0F3404AD86}" type="presParOf" srcId="{1898EE90-4CC8-CA45-AF0D-FE366F44F995}" destId="{8B0096FE-5795-9046-9622-B52E5F471E72}" srcOrd="1" destOrd="0" presId="urn:microsoft.com/office/officeart/2005/8/layout/vList2"/>
    <dgm:cxn modelId="{6C504BF9-7580-8D4D-A489-00C5F34F8975}" type="presParOf" srcId="{1898EE90-4CC8-CA45-AF0D-FE366F44F995}" destId="{C05CCE25-9A90-4C46-993C-045C2A7B1AA3}" srcOrd="2" destOrd="0" presId="urn:microsoft.com/office/officeart/2005/8/layout/vList2"/>
    <dgm:cxn modelId="{C78547DD-A678-3A49-83B5-C077C34F7E64}" type="presParOf" srcId="{1898EE90-4CC8-CA45-AF0D-FE366F44F995}" destId="{C2382741-00DE-3E46-82E9-8C650F155972}" srcOrd="3" destOrd="0" presId="urn:microsoft.com/office/officeart/2005/8/layout/vList2"/>
    <dgm:cxn modelId="{B3B65210-BADA-3848-B6FB-A162FB5D4490}" type="presParOf" srcId="{1898EE90-4CC8-CA45-AF0D-FE366F44F995}" destId="{F599E6E3-0C28-0846-906C-34B05511A976}"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94D3209-BA08-4815-8992-A3ECECEB0797}" type="doc">
      <dgm:prSet loTypeId="urn:microsoft.com/office/officeart/2005/8/layout/process4" loCatId="process" qsTypeId="urn:microsoft.com/office/officeart/2005/8/quickstyle/simple1" qsCatId="simple" csTypeId="urn:microsoft.com/office/officeart/2005/8/colors/colorful1" csCatId="colorful"/>
      <dgm:spPr/>
      <dgm:t>
        <a:bodyPr/>
        <a:lstStyle/>
        <a:p>
          <a:endParaRPr lang="en-US"/>
        </a:p>
      </dgm:t>
    </dgm:pt>
    <dgm:pt modelId="{7390E30F-A1E1-4D16-B307-06152676E23D}">
      <dgm:prSet/>
      <dgm:spPr/>
      <dgm:t>
        <a:bodyPr/>
        <a:lstStyle/>
        <a:p>
          <a:r>
            <a:rPr lang="es-CO" b="1"/>
            <a:t>Clases abstractas</a:t>
          </a:r>
          <a:r>
            <a:rPr lang="es-CO"/>
            <a:t>: No se pueden instanciar directamente. Sirven como base para otras clases que </a:t>
          </a:r>
          <a:r>
            <a:rPr lang="es-CO" b="1"/>
            <a:t>deben implementar</a:t>
          </a:r>
          <a:r>
            <a:rPr lang="es-CO"/>
            <a:t> ciertos métodos definidos como abstractos.</a:t>
          </a:r>
          <a:endParaRPr lang="en-US"/>
        </a:p>
      </dgm:t>
    </dgm:pt>
    <dgm:pt modelId="{C5694337-4902-400C-A700-9775DD53AD30}" type="parTrans" cxnId="{0F2876D6-FA27-4B16-AEAA-344A6E84116D}">
      <dgm:prSet/>
      <dgm:spPr/>
      <dgm:t>
        <a:bodyPr/>
        <a:lstStyle/>
        <a:p>
          <a:endParaRPr lang="en-US"/>
        </a:p>
      </dgm:t>
    </dgm:pt>
    <dgm:pt modelId="{A18E4A58-07C4-41DC-AD05-CBD9F109C7D8}" type="sibTrans" cxnId="{0F2876D6-FA27-4B16-AEAA-344A6E84116D}">
      <dgm:prSet/>
      <dgm:spPr/>
      <dgm:t>
        <a:bodyPr/>
        <a:lstStyle/>
        <a:p>
          <a:endParaRPr lang="en-US"/>
        </a:p>
      </dgm:t>
    </dgm:pt>
    <dgm:pt modelId="{E1697634-A827-4215-971C-49954DA44768}">
      <dgm:prSet/>
      <dgm:spPr/>
      <dgm:t>
        <a:bodyPr/>
        <a:lstStyle/>
        <a:p>
          <a:r>
            <a:rPr lang="es-CO" b="1"/>
            <a:t>Uso de </a:t>
          </a:r>
          <a:r>
            <a:rPr lang="es-CO"/>
            <a:t>ABC</a:t>
          </a:r>
          <a:r>
            <a:rPr lang="es-CO" b="1"/>
            <a:t> y </a:t>
          </a:r>
          <a:r>
            <a:rPr lang="es-CO"/>
            <a:t>abstractmethod:</a:t>
          </a:r>
          <a:endParaRPr lang="en-US"/>
        </a:p>
      </dgm:t>
    </dgm:pt>
    <dgm:pt modelId="{5DCA170B-9B15-4F15-8D6D-4AA1759E8A05}" type="parTrans" cxnId="{FA6AADC5-98E8-4DD1-A8C6-A4194922A276}">
      <dgm:prSet/>
      <dgm:spPr/>
      <dgm:t>
        <a:bodyPr/>
        <a:lstStyle/>
        <a:p>
          <a:endParaRPr lang="en-US"/>
        </a:p>
      </dgm:t>
    </dgm:pt>
    <dgm:pt modelId="{1860F26E-FC1F-45D1-804A-016D07C29F3D}" type="sibTrans" cxnId="{FA6AADC5-98E8-4DD1-A8C6-A4194922A276}">
      <dgm:prSet/>
      <dgm:spPr/>
      <dgm:t>
        <a:bodyPr/>
        <a:lstStyle/>
        <a:p>
          <a:endParaRPr lang="en-US"/>
        </a:p>
      </dgm:t>
    </dgm:pt>
    <dgm:pt modelId="{62710429-C763-46C9-B036-76BFFE1E8CF4}">
      <dgm:prSet/>
      <dgm:spPr/>
      <dgm:t>
        <a:bodyPr/>
        <a:lstStyle/>
        <a:p>
          <a:r>
            <a:rPr lang="es-CO"/>
            <a:t>Se importan de abc para crear clases abstractas.</a:t>
          </a:r>
          <a:endParaRPr lang="en-US"/>
        </a:p>
      </dgm:t>
    </dgm:pt>
    <dgm:pt modelId="{0C86C9CE-58DF-42A3-AF32-59807A0C0F86}" type="parTrans" cxnId="{6144E776-B6D4-4D79-9B98-0FCA059AB8F1}">
      <dgm:prSet/>
      <dgm:spPr/>
      <dgm:t>
        <a:bodyPr/>
        <a:lstStyle/>
        <a:p>
          <a:endParaRPr lang="en-US"/>
        </a:p>
      </dgm:t>
    </dgm:pt>
    <dgm:pt modelId="{9BA0D363-71DB-422E-A98D-A16DFA769317}" type="sibTrans" cxnId="{6144E776-B6D4-4D79-9B98-0FCA059AB8F1}">
      <dgm:prSet/>
      <dgm:spPr/>
      <dgm:t>
        <a:bodyPr/>
        <a:lstStyle/>
        <a:p>
          <a:endParaRPr lang="en-US"/>
        </a:p>
      </dgm:t>
    </dgm:pt>
    <dgm:pt modelId="{57BCE21A-BDA7-4BF7-913C-3DEFE5BE0694}">
      <dgm:prSet/>
      <dgm:spPr/>
      <dgm:t>
        <a:bodyPr/>
        <a:lstStyle/>
        <a:p>
          <a:r>
            <a:rPr lang="es-CO"/>
            <a:t>Los métodos decorados con @abstractmethod deben ser </a:t>
          </a:r>
          <a:r>
            <a:rPr lang="es-CO" b="1"/>
            <a:t>implementados obligatoriamente</a:t>
          </a:r>
          <a:r>
            <a:rPr lang="es-CO"/>
            <a:t> en las subclases.</a:t>
          </a:r>
          <a:endParaRPr lang="en-US"/>
        </a:p>
      </dgm:t>
    </dgm:pt>
    <dgm:pt modelId="{D67B3150-DA90-40D8-AD07-94330E4F69E8}" type="parTrans" cxnId="{10F8101D-A86F-4C71-883B-743339F6AFD1}">
      <dgm:prSet/>
      <dgm:spPr/>
      <dgm:t>
        <a:bodyPr/>
        <a:lstStyle/>
        <a:p>
          <a:endParaRPr lang="en-US"/>
        </a:p>
      </dgm:t>
    </dgm:pt>
    <dgm:pt modelId="{EA2B707F-6ECD-4155-9547-045FD5031E5B}" type="sibTrans" cxnId="{10F8101D-A86F-4C71-883B-743339F6AFD1}">
      <dgm:prSet/>
      <dgm:spPr/>
      <dgm:t>
        <a:bodyPr/>
        <a:lstStyle/>
        <a:p>
          <a:endParaRPr lang="en-US"/>
        </a:p>
      </dgm:t>
    </dgm:pt>
    <dgm:pt modelId="{371CC5CB-2FF0-054A-8900-6F752528C680}" type="pres">
      <dgm:prSet presAssocID="{F94D3209-BA08-4815-8992-A3ECECEB0797}" presName="Name0" presStyleCnt="0">
        <dgm:presLayoutVars>
          <dgm:dir/>
          <dgm:animLvl val="lvl"/>
          <dgm:resizeHandles val="exact"/>
        </dgm:presLayoutVars>
      </dgm:prSet>
      <dgm:spPr/>
    </dgm:pt>
    <dgm:pt modelId="{C1B92713-F4C2-2B46-A545-ECEFD0C168B5}" type="pres">
      <dgm:prSet presAssocID="{E1697634-A827-4215-971C-49954DA44768}" presName="boxAndChildren" presStyleCnt="0"/>
      <dgm:spPr/>
    </dgm:pt>
    <dgm:pt modelId="{42417212-15BB-A64A-BF1B-8CEFFB7175F0}" type="pres">
      <dgm:prSet presAssocID="{E1697634-A827-4215-971C-49954DA44768}" presName="parentTextBox" presStyleLbl="node1" presStyleIdx="0" presStyleCnt="2"/>
      <dgm:spPr/>
    </dgm:pt>
    <dgm:pt modelId="{BDC67330-9ED8-FA49-98AE-CD679B126DA4}" type="pres">
      <dgm:prSet presAssocID="{E1697634-A827-4215-971C-49954DA44768}" presName="entireBox" presStyleLbl="node1" presStyleIdx="0" presStyleCnt="2"/>
      <dgm:spPr/>
    </dgm:pt>
    <dgm:pt modelId="{1A0A8B39-AC8E-D140-BB32-2F2331ED6B13}" type="pres">
      <dgm:prSet presAssocID="{E1697634-A827-4215-971C-49954DA44768}" presName="descendantBox" presStyleCnt="0"/>
      <dgm:spPr/>
    </dgm:pt>
    <dgm:pt modelId="{E62ECA0E-4A19-A644-B794-1CDEF8ABC82E}" type="pres">
      <dgm:prSet presAssocID="{62710429-C763-46C9-B036-76BFFE1E8CF4}" presName="childTextBox" presStyleLbl="fgAccFollowNode1" presStyleIdx="0" presStyleCnt="2">
        <dgm:presLayoutVars>
          <dgm:bulletEnabled val="1"/>
        </dgm:presLayoutVars>
      </dgm:prSet>
      <dgm:spPr/>
    </dgm:pt>
    <dgm:pt modelId="{BFF5092A-78DA-8D42-9748-C6D8AC479FF8}" type="pres">
      <dgm:prSet presAssocID="{57BCE21A-BDA7-4BF7-913C-3DEFE5BE0694}" presName="childTextBox" presStyleLbl="fgAccFollowNode1" presStyleIdx="1" presStyleCnt="2">
        <dgm:presLayoutVars>
          <dgm:bulletEnabled val="1"/>
        </dgm:presLayoutVars>
      </dgm:prSet>
      <dgm:spPr/>
    </dgm:pt>
    <dgm:pt modelId="{41B2BE12-27CA-8643-87F3-147960528375}" type="pres">
      <dgm:prSet presAssocID="{A18E4A58-07C4-41DC-AD05-CBD9F109C7D8}" presName="sp" presStyleCnt="0"/>
      <dgm:spPr/>
    </dgm:pt>
    <dgm:pt modelId="{D020B45D-9AC4-6344-A47C-DB5488D1E03F}" type="pres">
      <dgm:prSet presAssocID="{7390E30F-A1E1-4D16-B307-06152676E23D}" presName="arrowAndChildren" presStyleCnt="0"/>
      <dgm:spPr/>
    </dgm:pt>
    <dgm:pt modelId="{178C4C74-FCAC-A64A-A419-BD557235EBE5}" type="pres">
      <dgm:prSet presAssocID="{7390E30F-A1E1-4D16-B307-06152676E23D}" presName="parentTextArrow" presStyleLbl="node1" presStyleIdx="1" presStyleCnt="2"/>
      <dgm:spPr/>
    </dgm:pt>
  </dgm:ptLst>
  <dgm:cxnLst>
    <dgm:cxn modelId="{CBB98006-AAA8-BD4B-805F-5604F47D65BF}" type="presOf" srcId="{E1697634-A827-4215-971C-49954DA44768}" destId="{42417212-15BB-A64A-BF1B-8CEFFB7175F0}" srcOrd="0" destOrd="0" presId="urn:microsoft.com/office/officeart/2005/8/layout/process4"/>
    <dgm:cxn modelId="{F523CF16-98FD-2143-9E9D-C52AD964A7B7}" type="presOf" srcId="{57BCE21A-BDA7-4BF7-913C-3DEFE5BE0694}" destId="{BFF5092A-78DA-8D42-9748-C6D8AC479FF8}" srcOrd="0" destOrd="0" presId="urn:microsoft.com/office/officeart/2005/8/layout/process4"/>
    <dgm:cxn modelId="{10F8101D-A86F-4C71-883B-743339F6AFD1}" srcId="{E1697634-A827-4215-971C-49954DA44768}" destId="{57BCE21A-BDA7-4BF7-913C-3DEFE5BE0694}" srcOrd="1" destOrd="0" parTransId="{D67B3150-DA90-40D8-AD07-94330E4F69E8}" sibTransId="{EA2B707F-6ECD-4155-9547-045FD5031E5B}"/>
    <dgm:cxn modelId="{3533A13C-4F0C-3C40-8716-6C9976DFBFD6}" type="presOf" srcId="{7390E30F-A1E1-4D16-B307-06152676E23D}" destId="{178C4C74-FCAC-A64A-A419-BD557235EBE5}" srcOrd="0" destOrd="0" presId="urn:microsoft.com/office/officeart/2005/8/layout/process4"/>
    <dgm:cxn modelId="{AF1F9D6C-EDE3-8943-A584-54385B6C8501}" type="presOf" srcId="{F94D3209-BA08-4815-8992-A3ECECEB0797}" destId="{371CC5CB-2FF0-054A-8900-6F752528C680}" srcOrd="0" destOrd="0" presId="urn:microsoft.com/office/officeart/2005/8/layout/process4"/>
    <dgm:cxn modelId="{6144E776-B6D4-4D79-9B98-0FCA059AB8F1}" srcId="{E1697634-A827-4215-971C-49954DA44768}" destId="{62710429-C763-46C9-B036-76BFFE1E8CF4}" srcOrd="0" destOrd="0" parTransId="{0C86C9CE-58DF-42A3-AF32-59807A0C0F86}" sibTransId="{9BA0D363-71DB-422E-A98D-A16DFA769317}"/>
    <dgm:cxn modelId="{6189B28F-E29A-F647-B42E-446B5F19C0EA}" type="presOf" srcId="{E1697634-A827-4215-971C-49954DA44768}" destId="{BDC67330-9ED8-FA49-98AE-CD679B126DA4}" srcOrd="1" destOrd="0" presId="urn:microsoft.com/office/officeart/2005/8/layout/process4"/>
    <dgm:cxn modelId="{D019A2AA-DFAF-C54B-A99C-A8FC30507190}" type="presOf" srcId="{62710429-C763-46C9-B036-76BFFE1E8CF4}" destId="{E62ECA0E-4A19-A644-B794-1CDEF8ABC82E}" srcOrd="0" destOrd="0" presId="urn:microsoft.com/office/officeart/2005/8/layout/process4"/>
    <dgm:cxn modelId="{FA6AADC5-98E8-4DD1-A8C6-A4194922A276}" srcId="{F94D3209-BA08-4815-8992-A3ECECEB0797}" destId="{E1697634-A827-4215-971C-49954DA44768}" srcOrd="1" destOrd="0" parTransId="{5DCA170B-9B15-4F15-8D6D-4AA1759E8A05}" sibTransId="{1860F26E-FC1F-45D1-804A-016D07C29F3D}"/>
    <dgm:cxn modelId="{0F2876D6-FA27-4B16-AEAA-344A6E84116D}" srcId="{F94D3209-BA08-4815-8992-A3ECECEB0797}" destId="{7390E30F-A1E1-4D16-B307-06152676E23D}" srcOrd="0" destOrd="0" parTransId="{C5694337-4902-400C-A700-9775DD53AD30}" sibTransId="{A18E4A58-07C4-41DC-AD05-CBD9F109C7D8}"/>
    <dgm:cxn modelId="{CB2E35AD-431C-9741-8D3E-C860F47A1A73}" type="presParOf" srcId="{371CC5CB-2FF0-054A-8900-6F752528C680}" destId="{C1B92713-F4C2-2B46-A545-ECEFD0C168B5}" srcOrd="0" destOrd="0" presId="urn:microsoft.com/office/officeart/2005/8/layout/process4"/>
    <dgm:cxn modelId="{5F45ED5A-D849-7641-8305-F2CB5F447B14}" type="presParOf" srcId="{C1B92713-F4C2-2B46-A545-ECEFD0C168B5}" destId="{42417212-15BB-A64A-BF1B-8CEFFB7175F0}" srcOrd="0" destOrd="0" presId="urn:microsoft.com/office/officeart/2005/8/layout/process4"/>
    <dgm:cxn modelId="{FFFD3C31-3082-E54C-8110-ADB3C0BC666D}" type="presParOf" srcId="{C1B92713-F4C2-2B46-A545-ECEFD0C168B5}" destId="{BDC67330-9ED8-FA49-98AE-CD679B126DA4}" srcOrd="1" destOrd="0" presId="urn:microsoft.com/office/officeart/2005/8/layout/process4"/>
    <dgm:cxn modelId="{CD8BB708-2A3D-5C40-9DC1-8864F5A34FE3}" type="presParOf" srcId="{C1B92713-F4C2-2B46-A545-ECEFD0C168B5}" destId="{1A0A8B39-AC8E-D140-BB32-2F2331ED6B13}" srcOrd="2" destOrd="0" presId="urn:microsoft.com/office/officeart/2005/8/layout/process4"/>
    <dgm:cxn modelId="{71098A68-38AD-7846-A106-621E2DC0B697}" type="presParOf" srcId="{1A0A8B39-AC8E-D140-BB32-2F2331ED6B13}" destId="{E62ECA0E-4A19-A644-B794-1CDEF8ABC82E}" srcOrd="0" destOrd="0" presId="urn:microsoft.com/office/officeart/2005/8/layout/process4"/>
    <dgm:cxn modelId="{77948223-BC3A-7047-9FCF-16DCC1B64408}" type="presParOf" srcId="{1A0A8B39-AC8E-D140-BB32-2F2331ED6B13}" destId="{BFF5092A-78DA-8D42-9748-C6D8AC479FF8}" srcOrd="1" destOrd="0" presId="urn:microsoft.com/office/officeart/2005/8/layout/process4"/>
    <dgm:cxn modelId="{1FDF5CD2-1A8F-F849-92E2-A71D2991581D}" type="presParOf" srcId="{371CC5CB-2FF0-054A-8900-6F752528C680}" destId="{41B2BE12-27CA-8643-87F3-147960528375}" srcOrd="1" destOrd="0" presId="urn:microsoft.com/office/officeart/2005/8/layout/process4"/>
    <dgm:cxn modelId="{9B2B462A-28F0-AD43-93B3-A02874E4C6B1}" type="presParOf" srcId="{371CC5CB-2FF0-054A-8900-6F752528C680}" destId="{D020B45D-9AC4-6344-A47C-DB5488D1E03F}" srcOrd="2" destOrd="0" presId="urn:microsoft.com/office/officeart/2005/8/layout/process4"/>
    <dgm:cxn modelId="{88DB17E8-E24E-524D-ACC7-D318170D2CD2}" type="presParOf" srcId="{D020B45D-9AC4-6344-A47C-DB5488D1E03F}" destId="{178C4C74-FCAC-A64A-A419-BD557235EBE5}"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08717-B228-4B61-89E4-9E8667BBCC18}">
      <dsp:nvSpPr>
        <dsp:cNvPr id="0" name=""/>
        <dsp:cNvSpPr/>
      </dsp:nvSpPr>
      <dsp:spPr>
        <a:xfrm>
          <a:off x="-89103" y="17788"/>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2130DF-ABB4-437E-B494-07414AF8B460}">
      <dsp:nvSpPr>
        <dsp:cNvPr id="0" name=""/>
        <dsp:cNvSpPr/>
      </dsp:nvSpPr>
      <dsp:spPr>
        <a:xfrm>
          <a:off x="309060" y="313943"/>
          <a:ext cx="723933" cy="72393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CB7B714-BEBE-4D18-8157-C6D1A52417B4}">
      <dsp:nvSpPr>
        <dsp:cNvPr id="0" name=""/>
        <dsp:cNvSpPr/>
      </dsp:nvSpPr>
      <dsp:spPr>
        <a:xfrm>
          <a:off x="1431157" y="17788"/>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dirty="0"/>
            <a:t>1. </a:t>
          </a:r>
          <a:r>
            <a:rPr lang="es-CO" sz="1600" b="1" kern="1200" dirty="0"/>
            <a:t>Herencia múltiple</a:t>
          </a:r>
          <a:r>
            <a:rPr lang="es-CO" sz="1600" kern="1200" dirty="0"/>
            <a:t>: La clase </a:t>
          </a:r>
          <a:r>
            <a:rPr lang="es-CO" sz="1600" kern="1200" dirty="0" err="1"/>
            <a:t>Electron</a:t>
          </a:r>
          <a:r>
            <a:rPr lang="es-CO" sz="1600" kern="1200" dirty="0"/>
            <a:t> hereda de </a:t>
          </a:r>
          <a:r>
            <a:rPr lang="es-CO" sz="1600" kern="1200" dirty="0" err="1"/>
            <a:t>Particula</a:t>
          </a:r>
          <a:r>
            <a:rPr lang="es-CO" sz="1600" kern="1200" dirty="0"/>
            <a:t> y </a:t>
          </a:r>
          <a:r>
            <a:rPr lang="es-CO" sz="1600" kern="1200" dirty="0" err="1"/>
            <a:t>CargaElectrica</a:t>
          </a:r>
          <a:r>
            <a:rPr lang="es-CO" sz="1600" kern="1200" dirty="0"/>
            <a:t>, lo que le permite tener tanto las propiedades de masa y velocidad como la carga eléctrica.</a:t>
          </a:r>
          <a:endParaRPr lang="en-US" sz="1600" kern="1200" dirty="0"/>
        </a:p>
      </dsp:txBody>
      <dsp:txXfrm>
        <a:off x="1431157" y="17788"/>
        <a:ext cx="7806116" cy="1316243"/>
      </dsp:txXfrm>
    </dsp:sp>
    <dsp:sp modelId="{89CC16F8-C34C-4A0E-A920-FE4905357CFD}">
      <dsp:nvSpPr>
        <dsp:cNvPr id="0" name=""/>
        <dsp:cNvSpPr/>
      </dsp:nvSpPr>
      <dsp:spPr>
        <a:xfrm>
          <a:off x="-89103" y="1663093"/>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60768-DFCA-4E3B-9982-94718C27B226}">
      <dsp:nvSpPr>
        <dsp:cNvPr id="0" name=""/>
        <dsp:cNvSpPr/>
      </dsp:nvSpPr>
      <dsp:spPr>
        <a:xfrm>
          <a:off x="309060" y="1959247"/>
          <a:ext cx="723933" cy="72393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F1C9E4-F840-406F-81D2-4721A347F9FA}">
      <dsp:nvSpPr>
        <dsp:cNvPr id="0" name=""/>
        <dsp:cNvSpPr/>
      </dsp:nvSpPr>
      <dsp:spPr>
        <a:xfrm>
          <a:off x="1431157" y="1663093"/>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a:t>2. </a:t>
          </a:r>
          <a:r>
            <a:rPr lang="es-CO" sz="1600" b="1" kern="1200"/>
            <a:t>Métodos y atributos privados</a:t>
          </a:r>
          <a:r>
            <a:rPr lang="es-CO" sz="1600" kern="1200"/>
            <a:t>: Los atributos como _masa y _velocidad son semi-privados (convención de un solo guion bajo), mientras que el método __calcular_fuerza es completamente privado (con doble guion bajo), ilustrando cómo encapsular datos importantes dentro de la clase.</a:t>
          </a:r>
          <a:endParaRPr lang="en-US" sz="1600" kern="1200"/>
        </a:p>
      </dsp:txBody>
      <dsp:txXfrm>
        <a:off x="1431157" y="1663093"/>
        <a:ext cx="7806116" cy="1316243"/>
      </dsp:txXfrm>
    </dsp:sp>
    <dsp:sp modelId="{CE117285-92A8-46A4-A8DC-53F407594CB9}">
      <dsp:nvSpPr>
        <dsp:cNvPr id="0" name=""/>
        <dsp:cNvSpPr/>
      </dsp:nvSpPr>
      <dsp:spPr>
        <a:xfrm>
          <a:off x="-89103" y="3308397"/>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E1A6A-6E45-4952-8F57-E00D8A4C2623}">
      <dsp:nvSpPr>
        <dsp:cNvPr id="0" name=""/>
        <dsp:cNvSpPr/>
      </dsp:nvSpPr>
      <dsp:spPr>
        <a:xfrm>
          <a:off x="309060" y="3604552"/>
          <a:ext cx="723933" cy="72393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4DCF9CC-4C81-44FE-80B6-D0EBB69A4E6E}">
      <dsp:nvSpPr>
        <dsp:cNvPr id="0" name=""/>
        <dsp:cNvSpPr/>
      </dsp:nvSpPr>
      <dsp:spPr>
        <a:xfrm>
          <a:off x="1431157" y="3308397"/>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dirty="0"/>
            <a:t>3. </a:t>
          </a:r>
          <a:r>
            <a:rPr lang="es-CO" sz="1600" b="1" kern="1200" dirty="0"/>
            <a:t>Decoradores </a:t>
          </a:r>
          <a:r>
            <a:rPr lang="es-CO" sz="1600" kern="1200" dirty="0"/>
            <a:t>@</a:t>
          </a:r>
          <a:r>
            <a:rPr lang="es-CO" sz="1600" kern="1200" dirty="0" err="1"/>
            <a:t>property</a:t>
          </a:r>
          <a:r>
            <a:rPr lang="es-CO" sz="1600" kern="1200" dirty="0"/>
            <a:t>: El decorador @</a:t>
          </a:r>
          <a:r>
            <a:rPr lang="es-CO" sz="1600" kern="1200" dirty="0" err="1"/>
            <a:t>property</a:t>
          </a:r>
          <a:r>
            <a:rPr lang="es-CO" sz="1600" kern="1200" dirty="0"/>
            <a:t> se usa para calcular la energía cinética de manera accesible como si fuera un atributo, sin necesidad de llamarlo como un método (</a:t>
          </a:r>
          <a:r>
            <a:rPr lang="es-CO" sz="1600" kern="1200" dirty="0" err="1"/>
            <a:t>electron_rapido.energia_cinetica</a:t>
          </a:r>
          <a:r>
            <a:rPr lang="es-CO" sz="1600" kern="1200" dirty="0"/>
            <a:t> en lugar de </a:t>
          </a:r>
          <a:r>
            <a:rPr lang="es-CO" sz="1600" kern="1200" dirty="0" err="1"/>
            <a:t>electron_rapido.energia_cinetica</a:t>
          </a:r>
          <a:r>
            <a:rPr lang="es-CO" sz="1600" kern="1200" dirty="0"/>
            <a:t>()).</a:t>
          </a:r>
          <a:endParaRPr lang="en-US" sz="1600" kern="1200" dirty="0"/>
        </a:p>
      </dsp:txBody>
      <dsp:txXfrm>
        <a:off x="1431157" y="3308397"/>
        <a:ext cx="7806116" cy="1316243"/>
      </dsp:txXfrm>
    </dsp:sp>
    <dsp:sp modelId="{909A57F7-E44C-496D-ADD5-16B297D1D24D}">
      <dsp:nvSpPr>
        <dsp:cNvPr id="0" name=""/>
        <dsp:cNvSpPr/>
      </dsp:nvSpPr>
      <dsp:spPr>
        <a:xfrm>
          <a:off x="-89103" y="4953701"/>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2A7D90-50B8-435D-9320-B4608F34C942}">
      <dsp:nvSpPr>
        <dsp:cNvPr id="0" name=""/>
        <dsp:cNvSpPr/>
      </dsp:nvSpPr>
      <dsp:spPr>
        <a:xfrm>
          <a:off x="309060" y="5249856"/>
          <a:ext cx="723933" cy="72393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D741DC-695A-425D-B77E-1F57DD9FADE8}">
      <dsp:nvSpPr>
        <dsp:cNvPr id="0" name=""/>
        <dsp:cNvSpPr/>
      </dsp:nvSpPr>
      <dsp:spPr>
        <a:xfrm>
          <a:off x="1431157" y="4953701"/>
          <a:ext cx="780611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kern="1200" dirty="0"/>
            <a:t>4. </a:t>
          </a:r>
          <a:r>
            <a:rPr lang="es-CO" sz="1600" b="1" kern="1200" dirty="0"/>
            <a:t>Decorador </a:t>
          </a:r>
          <a:r>
            <a:rPr lang="es-CO" sz="1600" kern="1200" dirty="0"/>
            <a:t>@</a:t>
          </a:r>
          <a:r>
            <a:rPr lang="es-CO" sz="1600" kern="1200" dirty="0" err="1"/>
            <a:t>classmethod</a:t>
          </a:r>
          <a:r>
            <a:rPr lang="es-CO" sz="1600" kern="1200" dirty="0"/>
            <a:t>: Se usa para definir un método de clase que no depende de una instancia en particular. En este caso, </a:t>
          </a:r>
          <a:r>
            <a:rPr lang="es-CO" sz="1600" kern="1200" dirty="0" err="1"/>
            <a:t>desde_velocidad</a:t>
          </a:r>
          <a:r>
            <a:rPr lang="es-CO" sz="1600" kern="1200" dirty="0"/>
            <a:t> permite crear un electrón solo proporcionando su velocidad, mientras el método asigna automáticamente la masa del electrón.</a:t>
          </a:r>
          <a:endParaRPr lang="en-US" sz="1600" kern="1200" dirty="0"/>
        </a:p>
      </dsp:txBody>
      <dsp:txXfrm>
        <a:off x="1431157" y="4953701"/>
        <a:ext cx="7806116" cy="1316243"/>
      </dsp:txXfrm>
    </dsp:sp>
    <dsp:sp modelId="{4D7E64EE-D93B-421E-91E0-BD0806FCB2CB}">
      <dsp:nvSpPr>
        <dsp:cNvPr id="0" name=""/>
        <dsp:cNvSpPr/>
      </dsp:nvSpPr>
      <dsp:spPr>
        <a:xfrm>
          <a:off x="-89103" y="6599005"/>
          <a:ext cx="9329351" cy="13162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74A9D6-1535-4E4A-84E2-630BEDB0C90A}">
      <dsp:nvSpPr>
        <dsp:cNvPr id="0" name=""/>
        <dsp:cNvSpPr/>
      </dsp:nvSpPr>
      <dsp:spPr>
        <a:xfrm>
          <a:off x="309060" y="6895160"/>
          <a:ext cx="723933" cy="72393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A172FA-FC05-4594-9DAE-E1CE74B5750F}">
      <dsp:nvSpPr>
        <dsp:cNvPr id="0" name=""/>
        <dsp:cNvSpPr/>
      </dsp:nvSpPr>
      <dsp:spPr>
        <a:xfrm>
          <a:off x="1249977" y="6599005"/>
          <a:ext cx="8168476" cy="131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9302" tIns="139302" rIns="139302" bIns="139302" numCol="1" spcCol="1270" anchor="ctr" anchorCtr="0">
          <a:noAutofit/>
        </a:bodyPr>
        <a:lstStyle/>
        <a:p>
          <a:pPr marL="0" lvl="0" indent="0" algn="l" defTabSz="711200">
            <a:lnSpc>
              <a:spcPct val="100000"/>
            </a:lnSpc>
            <a:spcBef>
              <a:spcPct val="0"/>
            </a:spcBef>
            <a:spcAft>
              <a:spcPct val="35000"/>
            </a:spcAft>
            <a:buNone/>
          </a:pPr>
          <a:r>
            <a:rPr lang="es-CO" sz="1600" b="1" kern="1200" dirty="0">
              <a:solidFill>
                <a:srgbClr val="0E0E0E"/>
              </a:solidFill>
              <a:effectLst/>
              <a:latin typeface=".SF NS"/>
            </a:rPr>
            <a:t>Encapsulación</a:t>
          </a:r>
          <a:r>
            <a:rPr lang="es-CO" sz="1600" b="0" kern="1200" dirty="0">
              <a:solidFill>
                <a:srgbClr val="0E0E0E"/>
              </a:solidFill>
              <a:effectLst/>
              <a:latin typeface=".SF NS"/>
            </a:rPr>
            <a:t>: </a:t>
          </a:r>
          <a:r>
            <a:rPr lang="es-CO" sz="1600" kern="1200" dirty="0">
              <a:solidFill>
                <a:srgbClr val="0E0E0E"/>
              </a:solidFill>
              <a:effectLst/>
              <a:latin typeface=".SF NS"/>
            </a:rPr>
            <a:t>permite </a:t>
          </a:r>
          <a:r>
            <a:rPr lang="es-CO" sz="1600" b="1" kern="1200" dirty="0">
              <a:solidFill>
                <a:srgbClr val="0E0E0E"/>
              </a:solidFill>
              <a:effectLst/>
              <a:latin typeface=".SF NS"/>
            </a:rPr>
            <a:t>ocultar</a:t>
          </a:r>
          <a:r>
            <a:rPr lang="es-CO" sz="1600" kern="1200" dirty="0">
              <a:solidFill>
                <a:srgbClr val="0E0E0E"/>
              </a:solidFill>
              <a:effectLst/>
              <a:latin typeface=".SF NS"/>
            </a:rPr>
            <a:t> los detalles internos de una clase y </a:t>
          </a:r>
          <a:r>
            <a:rPr lang="es-CO" sz="1600" b="1" kern="1200" dirty="0">
              <a:solidFill>
                <a:srgbClr val="0E0E0E"/>
              </a:solidFill>
              <a:effectLst/>
              <a:latin typeface=".SF NS"/>
            </a:rPr>
            <a:t>proteger</a:t>
          </a:r>
          <a:r>
            <a:rPr lang="es-CO" sz="1600" kern="1200" dirty="0">
              <a:solidFill>
                <a:srgbClr val="0E0E0E"/>
              </a:solidFill>
              <a:effectLst/>
              <a:latin typeface=".SF NS"/>
            </a:rPr>
            <a:t> ciertos datos o métodos para que no sean accesibles o modificados directamente desde fuera de la clase. Es una manera de controlar cómo interactúan otras partes del código con un objeto, manteniendo el control sobre sus atributos y comportamiento.</a:t>
          </a:r>
          <a:endParaRPr lang="en-US" sz="1600" kern="1200" dirty="0"/>
        </a:p>
      </dsp:txBody>
      <dsp:txXfrm>
        <a:off x="1249977" y="6599005"/>
        <a:ext cx="8168476" cy="13162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772213-BCA7-E34A-8197-3439F84F52D1}">
      <dsp:nvSpPr>
        <dsp:cNvPr id="0" name=""/>
        <dsp:cNvSpPr/>
      </dsp:nvSpPr>
      <dsp:spPr>
        <a:xfrm>
          <a:off x="1585" y="180269"/>
          <a:ext cx="5563418" cy="3532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6214C4-6785-D446-8C4A-EE10CA53F796}">
      <dsp:nvSpPr>
        <dsp:cNvPr id="0" name=""/>
        <dsp:cNvSpPr/>
      </dsp:nvSpPr>
      <dsp:spPr>
        <a:xfrm>
          <a:off x="619742" y="767518"/>
          <a:ext cx="5563418" cy="3532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b="1" kern="1200"/>
            <a:t>Getter (</a:t>
          </a:r>
          <a:r>
            <a:rPr lang="es-CO" sz="2700" kern="1200"/>
            <a:t>@property</a:t>
          </a:r>
          <a:r>
            <a:rPr lang="es-CO" sz="2700" b="1" kern="1200"/>
            <a:t>)</a:t>
          </a:r>
          <a:r>
            <a:rPr lang="es-CO" sz="2700" kern="1200"/>
            <a:t>: El decorador @property permite acceder al valor del atributo privado _velocidad como si fuera un atributo público. Esto es útil para controlar el acceso a los datos.</a:t>
          </a:r>
          <a:endParaRPr lang="en-US" sz="2700" kern="1200"/>
        </a:p>
      </dsp:txBody>
      <dsp:txXfrm>
        <a:off x="723213" y="870989"/>
        <a:ext cx="5356476" cy="3325828"/>
      </dsp:txXfrm>
    </dsp:sp>
    <dsp:sp modelId="{287B9DB1-7DBC-194A-93FD-41DFA91F8E7E}">
      <dsp:nvSpPr>
        <dsp:cNvPr id="0" name=""/>
        <dsp:cNvSpPr/>
      </dsp:nvSpPr>
      <dsp:spPr>
        <a:xfrm>
          <a:off x="6801318" y="180269"/>
          <a:ext cx="5563418" cy="353277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0EC0CF-7ECA-5B4C-8356-8A9219FD38C2}">
      <dsp:nvSpPr>
        <dsp:cNvPr id="0" name=""/>
        <dsp:cNvSpPr/>
      </dsp:nvSpPr>
      <dsp:spPr>
        <a:xfrm>
          <a:off x="7419476" y="767518"/>
          <a:ext cx="5563418" cy="3532770"/>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s-CO" sz="2700" b="1" kern="1200"/>
            <a:t>Setter (</a:t>
          </a:r>
          <a:r>
            <a:rPr lang="es-CO" sz="2700" kern="1200"/>
            <a:t>@velocidad.setter</a:t>
          </a:r>
          <a:r>
            <a:rPr lang="es-CO" sz="2700" b="1" kern="1200"/>
            <a:t>)</a:t>
          </a:r>
          <a:r>
            <a:rPr lang="es-CO" sz="2700" kern="1200"/>
            <a:t>: Este decorador se utiliza para definir cómo se puede modificar el valor de la velocidad desde fuera de la clase. El setter incluye una validación que asegura que la velocidad no pueda ser negativa, lo que no tendría sentido físico.</a:t>
          </a:r>
          <a:endParaRPr lang="en-US" sz="2700" kern="1200"/>
        </a:p>
      </dsp:txBody>
      <dsp:txXfrm>
        <a:off x="7522947" y="870989"/>
        <a:ext cx="5356476" cy="332582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31747-63D9-B549-8C7C-6A30F74BC97E}">
      <dsp:nvSpPr>
        <dsp:cNvPr id="0" name=""/>
        <dsp:cNvSpPr/>
      </dsp:nvSpPr>
      <dsp:spPr>
        <a:xfrm>
          <a:off x="0" y="34857"/>
          <a:ext cx="7494318" cy="21645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Usa @classmethod cuando necesitas trabajar con la clase en lugar de una instancia específica, especialmente para métodos de inicialización alternativos o cuando quieres acceder a atributos o métodos de clase.</a:t>
          </a:r>
          <a:endParaRPr lang="en-US" sz="2500" kern="1200"/>
        </a:p>
      </dsp:txBody>
      <dsp:txXfrm>
        <a:off x="105662" y="140519"/>
        <a:ext cx="7282994" cy="1953176"/>
      </dsp:txXfrm>
    </dsp:sp>
    <dsp:sp modelId="{C05CCE25-9A90-4C46-993C-045C2A7B1AA3}">
      <dsp:nvSpPr>
        <dsp:cNvPr id="0" name=""/>
        <dsp:cNvSpPr/>
      </dsp:nvSpPr>
      <dsp:spPr>
        <a:xfrm>
          <a:off x="0" y="2271357"/>
          <a:ext cx="7494318" cy="21645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 Usa </a:t>
          </a:r>
          <a:r>
            <a:rPr lang="es-CO" sz="2500" b="1" kern="1200"/>
            <a:t>métodos de instancia</a:t>
          </a:r>
          <a:r>
            <a:rPr lang="es-CO" sz="2500" kern="1200"/>
            <a:t> (sin decorador) cuando el método necesita acceder o modificar los atributos de una instancia específica.</a:t>
          </a:r>
          <a:endParaRPr lang="en-US" sz="2500" kern="1200"/>
        </a:p>
      </dsp:txBody>
      <dsp:txXfrm>
        <a:off x="105662" y="2377019"/>
        <a:ext cx="7282994" cy="1953176"/>
      </dsp:txXfrm>
    </dsp:sp>
    <dsp:sp modelId="{F599E6E3-0C28-0846-906C-34B05511A976}">
      <dsp:nvSpPr>
        <dsp:cNvPr id="0" name=""/>
        <dsp:cNvSpPr/>
      </dsp:nvSpPr>
      <dsp:spPr>
        <a:xfrm>
          <a:off x="0" y="4507858"/>
          <a:ext cx="7494318" cy="216450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s-CO" sz="2500" kern="1200"/>
            <a:t>• Usa @staticmethod cuando el método no necesita acceso ni a la clase ni a la instancia, y su lógica es independiente.</a:t>
          </a:r>
          <a:endParaRPr lang="en-US" sz="2500" kern="1200"/>
        </a:p>
      </dsp:txBody>
      <dsp:txXfrm>
        <a:off x="105662" y="4613520"/>
        <a:ext cx="7282994" cy="1953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C67330-9ED8-FA49-98AE-CD679B126DA4}">
      <dsp:nvSpPr>
        <dsp:cNvPr id="0" name=""/>
        <dsp:cNvSpPr/>
      </dsp:nvSpPr>
      <dsp:spPr>
        <a:xfrm>
          <a:off x="0" y="4048160"/>
          <a:ext cx="7494318" cy="265603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s-CO" sz="3100" b="1" kern="1200"/>
            <a:t>Uso de </a:t>
          </a:r>
          <a:r>
            <a:rPr lang="es-CO" sz="3100" kern="1200"/>
            <a:t>ABC</a:t>
          </a:r>
          <a:r>
            <a:rPr lang="es-CO" sz="3100" b="1" kern="1200"/>
            <a:t> y </a:t>
          </a:r>
          <a:r>
            <a:rPr lang="es-CO" sz="3100" kern="1200"/>
            <a:t>abstractmethod:</a:t>
          </a:r>
          <a:endParaRPr lang="en-US" sz="3100" kern="1200"/>
        </a:p>
      </dsp:txBody>
      <dsp:txXfrm>
        <a:off x="0" y="4048160"/>
        <a:ext cx="7494318" cy="1434256"/>
      </dsp:txXfrm>
    </dsp:sp>
    <dsp:sp modelId="{E62ECA0E-4A19-A644-B794-1CDEF8ABC82E}">
      <dsp:nvSpPr>
        <dsp:cNvPr id="0" name=""/>
        <dsp:cNvSpPr/>
      </dsp:nvSpPr>
      <dsp:spPr>
        <a:xfrm>
          <a:off x="0" y="5429296"/>
          <a:ext cx="3747158" cy="12217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s-CO" sz="1900" kern="1200"/>
            <a:t>Se importan de abc para crear clases abstractas.</a:t>
          </a:r>
          <a:endParaRPr lang="en-US" sz="1900" kern="1200"/>
        </a:p>
      </dsp:txBody>
      <dsp:txXfrm>
        <a:off x="0" y="5429296"/>
        <a:ext cx="3747158" cy="1221774"/>
      </dsp:txXfrm>
    </dsp:sp>
    <dsp:sp modelId="{BFF5092A-78DA-8D42-9748-C6D8AC479FF8}">
      <dsp:nvSpPr>
        <dsp:cNvPr id="0" name=""/>
        <dsp:cNvSpPr/>
      </dsp:nvSpPr>
      <dsp:spPr>
        <a:xfrm>
          <a:off x="3747159" y="5429296"/>
          <a:ext cx="3747158" cy="1221774"/>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35128" tIns="24130" rIns="135128" bIns="24130" numCol="1" spcCol="1270" anchor="ctr" anchorCtr="0">
          <a:noAutofit/>
        </a:bodyPr>
        <a:lstStyle/>
        <a:p>
          <a:pPr marL="0" lvl="0" indent="0" algn="ctr" defTabSz="844550">
            <a:lnSpc>
              <a:spcPct val="90000"/>
            </a:lnSpc>
            <a:spcBef>
              <a:spcPct val="0"/>
            </a:spcBef>
            <a:spcAft>
              <a:spcPct val="35000"/>
            </a:spcAft>
            <a:buNone/>
          </a:pPr>
          <a:r>
            <a:rPr lang="es-CO" sz="1900" kern="1200"/>
            <a:t>Los métodos decorados con @abstractmethod deben ser </a:t>
          </a:r>
          <a:r>
            <a:rPr lang="es-CO" sz="1900" b="1" kern="1200"/>
            <a:t>implementados obligatoriamente</a:t>
          </a:r>
          <a:r>
            <a:rPr lang="es-CO" sz="1900" kern="1200"/>
            <a:t> en las subclases.</a:t>
          </a:r>
          <a:endParaRPr lang="en-US" sz="1900" kern="1200"/>
        </a:p>
      </dsp:txBody>
      <dsp:txXfrm>
        <a:off x="3747159" y="5429296"/>
        <a:ext cx="3747158" cy="1221774"/>
      </dsp:txXfrm>
    </dsp:sp>
    <dsp:sp modelId="{178C4C74-FCAC-A64A-A419-BD557235EBE5}">
      <dsp:nvSpPr>
        <dsp:cNvPr id="0" name=""/>
        <dsp:cNvSpPr/>
      </dsp:nvSpPr>
      <dsp:spPr>
        <a:xfrm rot="10800000">
          <a:off x="0" y="3024"/>
          <a:ext cx="7494318" cy="4084976"/>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0472" tIns="220472" rIns="220472" bIns="220472" numCol="1" spcCol="1270" anchor="ctr" anchorCtr="0">
          <a:noAutofit/>
        </a:bodyPr>
        <a:lstStyle/>
        <a:p>
          <a:pPr marL="0" lvl="0" indent="0" algn="ctr" defTabSz="1377950">
            <a:lnSpc>
              <a:spcPct val="90000"/>
            </a:lnSpc>
            <a:spcBef>
              <a:spcPct val="0"/>
            </a:spcBef>
            <a:spcAft>
              <a:spcPct val="35000"/>
            </a:spcAft>
            <a:buNone/>
          </a:pPr>
          <a:r>
            <a:rPr lang="es-CO" sz="3100" b="1" kern="1200"/>
            <a:t>Clases abstractas</a:t>
          </a:r>
          <a:r>
            <a:rPr lang="es-CO" sz="3100" kern="1200"/>
            <a:t>: No se pueden instanciar directamente. Sirven como base para otras clases que </a:t>
          </a:r>
          <a:r>
            <a:rPr lang="es-CO" sz="3100" b="1" kern="1200"/>
            <a:t>deben implementar</a:t>
          </a:r>
          <a:r>
            <a:rPr lang="es-CO" sz="3100" kern="1200"/>
            <a:t> ciertos métodos definidos como abstractos.</a:t>
          </a:r>
          <a:endParaRPr lang="en-US" sz="3100" kern="1200"/>
        </a:p>
      </dsp:txBody>
      <dsp:txXfrm rot="10800000">
        <a:off x="0" y="3024"/>
        <a:ext cx="7494318" cy="265429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331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2051913" y="1185062"/>
            <a:ext cx="10062058" cy="3697834"/>
          </a:xfrm>
        </p:spPr>
        <p:txBody>
          <a:bodyPr anchor="b">
            <a:normAutofit/>
          </a:bodyPr>
          <a:lstStyle>
            <a:lvl1pPr algn="ctr">
              <a:defRPr sz="6480"/>
            </a:lvl1pPr>
          </a:lstStyle>
          <a:p>
            <a:r>
              <a:rPr lang="en-US" dirty="0"/>
              <a:t>Click to edit Master title style</a:t>
            </a:r>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3486607" y="5376674"/>
            <a:ext cx="7192670" cy="1399794"/>
          </a:xfrm>
        </p:spPr>
        <p:txBody>
          <a:bodyPr>
            <a:normAutofit/>
          </a:bodyPr>
          <a:lstStyle>
            <a:lvl1pPr marL="0" indent="0" algn="ctr">
              <a:buNone/>
              <a:defRPr sz="1680" cap="all" spc="720" baseline="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dirty="0"/>
              <a:t>Click to edit Master subtitle style</a:t>
            </a:r>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919195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‹Nº›</a:t>
            </a:fld>
            <a:endParaRPr lang="en-US" dirty="0"/>
          </a:p>
        </p:txBody>
      </p:sp>
    </p:spTree>
    <p:extLst>
      <p:ext uri="{BB962C8B-B14F-4D97-AF65-F5344CB8AC3E}">
        <p14:creationId xmlns:p14="http://schemas.microsoft.com/office/powerpoint/2010/main" val="25031671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283818" y="2051686"/>
            <a:ext cx="11316973" cy="3423284"/>
          </a:xfrm>
        </p:spPr>
        <p:txBody>
          <a:bodyPr anchor="b">
            <a:normAutofit/>
          </a:bodyPr>
          <a:lstStyle>
            <a:lvl1pPr>
              <a:defRPr sz="6480"/>
            </a:lvl1pPr>
          </a:lstStyle>
          <a:p>
            <a:r>
              <a:rPr lang="en-US" dirty="0"/>
              <a:t>Click to edit Master title style</a:t>
            </a:r>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283818" y="5507356"/>
            <a:ext cx="11316973"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2957902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283818" y="2190750"/>
            <a:ext cx="5620868"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7223762" y="2190750"/>
            <a:ext cx="5620870" cy="522160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16179362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1007746" y="438150"/>
            <a:ext cx="11879916"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1007747" y="2017396"/>
            <a:ext cx="5846558" cy="988694"/>
          </a:xfrm>
        </p:spPr>
        <p:txBody>
          <a:bodyPr anchor="b">
            <a:noAutofit/>
          </a:bodyPr>
          <a:lstStyle>
            <a:lvl1pPr marL="0" indent="0">
              <a:buNone/>
              <a:defRPr sz="1920" b="1" cap="all" spc="360" baseline="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1007745" y="3012758"/>
            <a:ext cx="5846560" cy="4421506"/>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7067771" y="2017396"/>
            <a:ext cx="5819891" cy="988694"/>
          </a:xfrm>
        </p:spPr>
        <p:txBody>
          <a:bodyPr anchor="b">
            <a:noAutofit/>
          </a:bodyPr>
          <a:lstStyle>
            <a:lvl1pPr marL="0" indent="0">
              <a:buNone/>
              <a:defRPr sz="1920" b="1" cap="all" spc="360" baseline="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7067772" y="3006090"/>
            <a:ext cx="5846561" cy="4421506"/>
          </a:xfrm>
        </p:spPr>
        <p:txBody>
          <a:bodyPr/>
          <a:lstStyle>
            <a:lvl2pPr>
              <a:defRPr b="1"/>
            </a:lvl2pPr>
            <a:lvl3pPr>
              <a:defRPr b="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33259285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426911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21261259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6219826" y="548641"/>
            <a:ext cx="6782584" cy="6484620"/>
          </a:xfrm>
        </p:spPr>
        <p:txBody>
          <a:bodyPr/>
          <a:lstStyle>
            <a:lvl1pPr>
              <a:defRPr sz="3840"/>
            </a:lvl1pPr>
            <a:lvl2pPr>
              <a:defRPr sz="3360" b="1"/>
            </a:lvl2pPr>
            <a:lvl3pPr>
              <a:defRPr sz="2880" b="0"/>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880590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41721388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247980537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fld id="{B5898F52-2787-4BA2-BBBC-9395E9F86D50}" type="datetimeFigureOut">
              <a:rPr lang="en-US" smtClean="0"/>
              <a:t>9/19/24</a:t>
            </a:fld>
            <a:endParaRPr lang="en-US"/>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t>‹Nº›</a:t>
            </a:fld>
            <a:endParaRPr lang="en-US"/>
          </a:p>
        </p:txBody>
      </p:sp>
    </p:spTree>
    <p:extLst>
      <p:ext uri="{BB962C8B-B14F-4D97-AF65-F5344CB8AC3E}">
        <p14:creationId xmlns:p14="http://schemas.microsoft.com/office/powerpoint/2010/main" val="65497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3315740" y="16073"/>
            <a:ext cx="593062" cy="8177788"/>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sz="2160">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283818" y="603504"/>
            <a:ext cx="11560813" cy="159067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283818" y="2249424"/>
            <a:ext cx="11560813" cy="52216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208484" y="7659015"/>
            <a:ext cx="3415081" cy="438150"/>
          </a:xfrm>
          <a:prstGeom prst="rect">
            <a:avLst/>
          </a:prstGeom>
        </p:spPr>
        <p:txBody>
          <a:bodyPr vert="horz" lIns="91440" tIns="45720" rIns="91440" bIns="45720" rtlCol="0" anchor="ctr"/>
          <a:lstStyle>
            <a:lvl1pPr algn="l">
              <a:defRPr sz="1260">
                <a:solidFill>
                  <a:schemeClr val="tx2"/>
                </a:solidFill>
              </a:defRPr>
            </a:lvl1pPr>
          </a:lstStyle>
          <a:p>
            <a:fld id="{B5898F52-2787-4BA2-BBBC-9395E9F86D50}" type="datetimeFigureOut">
              <a:rPr lang="en-US" smtClean="0"/>
              <a:pPr/>
              <a:t>9/19/24</a:t>
            </a:fld>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2105845" y="2511839"/>
            <a:ext cx="4988966" cy="499298"/>
          </a:xfrm>
          <a:prstGeom prst="rect">
            <a:avLst/>
          </a:prstGeom>
        </p:spPr>
        <p:txBody>
          <a:bodyPr vert="horz" lIns="91440" tIns="45720" rIns="91440" bIns="45720" rtlCol="0" anchor="ctr"/>
          <a:lstStyle>
            <a:lvl1pPr algn="l">
              <a:defRPr sz="126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3749504" y="7659015"/>
            <a:ext cx="601196" cy="438150"/>
          </a:xfrm>
          <a:prstGeom prst="rect">
            <a:avLst/>
          </a:prstGeom>
        </p:spPr>
        <p:txBody>
          <a:bodyPr vert="horz" lIns="91440" tIns="45720" rIns="91440" bIns="45720" rtlCol="0" anchor="ctr"/>
          <a:lstStyle>
            <a:lvl1pPr algn="r">
              <a:defRPr sz="1260">
                <a:solidFill>
                  <a:schemeClr val="tx2"/>
                </a:solidFill>
              </a:defRPr>
            </a:lvl1pPr>
          </a:lstStyle>
          <a:p>
            <a:fld id="{4C8B8A27-DF03-4546-BA93-21C967D57E5C}" type="slidenum">
              <a:rPr lang="en-US" smtClean="0"/>
              <a:pPr/>
              <a:t>‹Nº›</a:t>
            </a:fld>
            <a:endParaRPr lang="en-US"/>
          </a:p>
        </p:txBody>
      </p:sp>
    </p:spTree>
    <p:extLst>
      <p:ext uri="{BB962C8B-B14F-4D97-AF65-F5344CB8AC3E}">
        <p14:creationId xmlns:p14="http://schemas.microsoft.com/office/powerpoint/2010/main" val="10857089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97280" rtl="0" eaLnBrk="1" latinLnBrk="0" hangingPunct="1">
        <a:lnSpc>
          <a:spcPct val="100000"/>
        </a:lnSpc>
        <a:spcBef>
          <a:spcPct val="0"/>
        </a:spcBef>
        <a:buNone/>
        <a:defRPr sz="4800" kern="1200">
          <a:solidFill>
            <a:schemeClr val="tx2"/>
          </a:solidFill>
          <a:latin typeface="+mj-lt"/>
          <a:ea typeface="+mj-ea"/>
          <a:cs typeface="+mj-cs"/>
        </a:defRPr>
      </a:lvl1pPr>
    </p:titleStyle>
    <p:bodyStyle>
      <a:lvl1pPr marL="274320" indent="-274320" algn="l" defTabSz="1097280" rtl="0" eaLnBrk="1" latinLnBrk="0" hangingPunct="1">
        <a:lnSpc>
          <a:spcPct val="150000"/>
        </a:lnSpc>
        <a:spcBef>
          <a:spcPts val="1200"/>
        </a:spcBef>
        <a:buClr>
          <a:schemeClr val="bg2">
            <a:lumMod val="75000"/>
          </a:schemeClr>
        </a:buClr>
        <a:buFont typeface="Arial" panose="020B0604020202020204" pitchFamily="34" charset="0"/>
        <a:buChar char="•"/>
        <a:defRPr sz="2400" kern="1200">
          <a:solidFill>
            <a:schemeClr val="tx2"/>
          </a:solidFill>
          <a:latin typeface="+mn-lt"/>
          <a:ea typeface="+mn-ea"/>
          <a:cs typeface="+mn-cs"/>
        </a:defRPr>
      </a:lvl1pPr>
      <a:lvl2pPr marL="274320" indent="0" algn="l" defTabSz="1097280" rtl="0" eaLnBrk="1" latinLnBrk="0" hangingPunct="1">
        <a:lnSpc>
          <a:spcPct val="150000"/>
        </a:lnSpc>
        <a:spcBef>
          <a:spcPts val="600"/>
        </a:spcBef>
        <a:buClr>
          <a:schemeClr val="bg2">
            <a:lumMod val="75000"/>
          </a:schemeClr>
        </a:buClr>
        <a:buFontTx/>
        <a:buNone/>
        <a:defRPr sz="2160" kern="1200">
          <a:solidFill>
            <a:schemeClr val="tx2"/>
          </a:solidFill>
          <a:latin typeface="+mn-lt"/>
          <a:ea typeface="+mn-ea"/>
          <a:cs typeface="+mn-cs"/>
        </a:defRPr>
      </a:lvl2pPr>
      <a:lvl3pPr marL="658368" indent="-342900" algn="l" defTabSz="1097280" rtl="0" eaLnBrk="1" latinLnBrk="0" hangingPunct="1">
        <a:lnSpc>
          <a:spcPct val="150000"/>
        </a:lnSpc>
        <a:spcBef>
          <a:spcPts val="600"/>
        </a:spcBef>
        <a:buClr>
          <a:schemeClr val="bg2">
            <a:lumMod val="75000"/>
          </a:schemeClr>
        </a:buClr>
        <a:buFont typeface="Arial" panose="020B0604020202020204" pitchFamily="34" charset="0"/>
        <a:buChar char="•"/>
        <a:defRPr sz="1920" b="1" kern="1200">
          <a:solidFill>
            <a:schemeClr val="tx2"/>
          </a:solidFill>
          <a:latin typeface="+mn-lt"/>
          <a:ea typeface="+mn-ea"/>
          <a:cs typeface="+mn-cs"/>
        </a:defRPr>
      </a:lvl3pPr>
      <a:lvl4pPr marL="658368" indent="0" algn="l" defTabSz="1097280" rtl="0" eaLnBrk="1" latinLnBrk="0" hangingPunct="1">
        <a:lnSpc>
          <a:spcPct val="150000"/>
        </a:lnSpc>
        <a:spcBef>
          <a:spcPts val="600"/>
        </a:spcBef>
        <a:buClr>
          <a:schemeClr val="bg2">
            <a:lumMod val="75000"/>
          </a:schemeClr>
        </a:buClr>
        <a:buFontTx/>
        <a:buNone/>
        <a:defRPr sz="1680" kern="1200">
          <a:solidFill>
            <a:schemeClr val="tx2"/>
          </a:solidFill>
          <a:latin typeface="+mn-lt"/>
          <a:ea typeface="+mn-ea"/>
          <a:cs typeface="+mn-cs"/>
        </a:defRPr>
      </a:lvl4pPr>
      <a:lvl5pPr marL="1001268" indent="-342900" algn="l" defTabSz="1097280" rtl="0" eaLnBrk="1" latinLnBrk="0" hangingPunct="1">
        <a:lnSpc>
          <a:spcPct val="150000"/>
        </a:lnSpc>
        <a:spcBef>
          <a:spcPts val="600"/>
        </a:spcBef>
        <a:buClr>
          <a:schemeClr val="bg2">
            <a:lumMod val="75000"/>
          </a:schemeClr>
        </a:buClr>
        <a:buFont typeface="Arial" panose="020B0604020202020204" pitchFamily="34" charset="0"/>
        <a:buChar char="•"/>
        <a:defRPr sz="1680" kern="1200">
          <a:solidFill>
            <a:schemeClr val="tx2"/>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68DB61-FE65-E411-E71A-ECB7A604FB31}"/>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0C79F3A7-40B3-4559-2A42-5C9D111DA08E}"/>
              </a:ext>
            </a:extLst>
          </p:cNvPr>
          <p:cNvPicPr>
            <a:picLocks noGrp="1" noChangeAspect="1"/>
          </p:cNvPicPr>
          <p:nvPr>
            <p:ph idx="1"/>
          </p:nvPr>
        </p:nvPicPr>
        <p:blipFill>
          <a:blip r:embed="rId2"/>
          <a:stretch>
            <a:fillRect/>
          </a:stretch>
        </p:blipFill>
        <p:spPr>
          <a:xfrm>
            <a:off x="0" y="0"/>
            <a:ext cx="14630400" cy="8196304"/>
          </a:xfrm>
          <a:prstGeom prst="rect">
            <a:avLst/>
          </a:prstGeom>
        </p:spPr>
      </p:pic>
      <p:sp>
        <p:nvSpPr>
          <p:cNvPr id="7" name="Rectángulo 6">
            <a:extLst>
              <a:ext uri="{FF2B5EF4-FFF2-40B4-BE49-F238E27FC236}">
                <a16:creationId xmlns:a16="http://schemas.microsoft.com/office/drawing/2014/main" id="{72400D81-13A7-C06B-7042-49BC3513F8B7}"/>
              </a:ext>
            </a:extLst>
          </p:cNvPr>
          <p:cNvSpPr/>
          <p:nvPr/>
        </p:nvSpPr>
        <p:spPr>
          <a:xfrm>
            <a:off x="1378833" y="3653135"/>
            <a:ext cx="4087979" cy="923330"/>
          </a:xfrm>
          <a:prstGeom prst="rect">
            <a:avLst/>
          </a:prstGeom>
          <a:noFill/>
        </p:spPr>
        <p:txBody>
          <a:bodyPr wrap="none" lIns="91440" tIns="45720" rIns="91440" bIns="45720">
            <a:spAutoFit/>
          </a:bodyPr>
          <a:lstStyle/>
          <a:p>
            <a:pPr algn="ctr"/>
            <a:r>
              <a:rPr lang="es-MX"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PROBLEMA</a:t>
            </a:r>
          </a:p>
        </p:txBody>
      </p:sp>
      <p:sp>
        <p:nvSpPr>
          <p:cNvPr id="8" name="Rectángulo 7">
            <a:extLst>
              <a:ext uri="{FF2B5EF4-FFF2-40B4-BE49-F238E27FC236}">
                <a16:creationId xmlns:a16="http://schemas.microsoft.com/office/drawing/2014/main" id="{1FF0DA88-8F86-DAA9-C50A-C8F5543D9D9D}"/>
              </a:ext>
            </a:extLst>
          </p:cNvPr>
          <p:cNvSpPr/>
          <p:nvPr/>
        </p:nvSpPr>
        <p:spPr>
          <a:xfrm>
            <a:off x="8411078" y="3810247"/>
            <a:ext cx="5593006" cy="923330"/>
          </a:xfrm>
          <a:prstGeom prst="rect">
            <a:avLst/>
          </a:prstGeom>
          <a:noFill/>
        </p:spPr>
        <p:txBody>
          <a:bodyPr wrap="none" lIns="91440" tIns="45720" rIns="91440" bIns="45720">
            <a:spAutoFit/>
          </a:bodyPr>
          <a:lstStyle/>
          <a:p>
            <a:pPr algn="ctr"/>
            <a:r>
              <a:rPr lang="es-MX"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EVENTUALIDAD</a:t>
            </a:r>
          </a:p>
        </p:txBody>
      </p:sp>
    </p:spTree>
    <p:extLst>
      <p:ext uri="{BB962C8B-B14F-4D97-AF65-F5344CB8AC3E}">
        <p14:creationId xmlns:p14="http://schemas.microsoft.com/office/powerpoint/2010/main" val="1255123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3172"/>
          </a:xfrm>
          <a:prstGeom prst="rect">
            <a:avLst/>
          </a:prstGeom>
        </p:spPr>
      </p:pic>
      <p:sp>
        <p:nvSpPr>
          <p:cNvPr id="3" name="Text 0"/>
          <p:cNvSpPr/>
          <p:nvPr/>
        </p:nvSpPr>
        <p:spPr>
          <a:xfrm>
            <a:off x="749379" y="588764"/>
            <a:ext cx="6762036" cy="669131"/>
          </a:xfrm>
          <a:prstGeom prst="rect">
            <a:avLst/>
          </a:prstGeom>
          <a:noFill/>
          <a:ln/>
        </p:spPr>
        <p:txBody>
          <a:bodyPr wrap="none" lIns="0" tIns="0" rIns="0" bIns="0" rtlCol="0" anchor="t"/>
          <a:lstStyle/>
          <a:p>
            <a:pPr marL="0" indent="0">
              <a:lnSpc>
                <a:spcPts val="5250"/>
              </a:lnSpc>
              <a:buNone/>
            </a:pPr>
            <a:r>
              <a:rPr lang="en-US" sz="4200" dirty="0">
                <a:solidFill>
                  <a:srgbClr val="FEFEFE"/>
                </a:solidFill>
                <a:latin typeface="Instrument Sans" pitchFamily="34" charset="0"/>
                <a:ea typeface="Instrument Sans" pitchFamily="34" charset="-122"/>
                <a:cs typeface="Instrument Sans" pitchFamily="34" charset="-120"/>
              </a:rPr>
              <a:t>Uso de Métodos @property</a:t>
            </a:r>
            <a:endParaRPr lang="en-US" sz="4200" dirty="0"/>
          </a:p>
        </p:txBody>
      </p:sp>
      <p:sp>
        <p:nvSpPr>
          <p:cNvPr id="4" name="Text 1"/>
          <p:cNvSpPr/>
          <p:nvPr/>
        </p:nvSpPr>
        <p:spPr>
          <a:xfrm>
            <a:off x="749379" y="1579007"/>
            <a:ext cx="7645241" cy="685324"/>
          </a:xfrm>
          <a:prstGeom prst="rect">
            <a:avLst/>
          </a:prstGeom>
          <a:noFill/>
          <a:ln/>
        </p:spPr>
        <p:txBody>
          <a:bodyPr wrap="square" lIns="0" tIns="0" rIns="0" bIns="0" rtlCol="0" anchor="t"/>
          <a:lstStyle/>
          <a:p>
            <a:pPr marL="0" indent="0">
              <a:lnSpc>
                <a:spcPts val="2650"/>
              </a:lnSpc>
              <a:buNone/>
            </a:pPr>
            <a:r>
              <a:rPr lang="en-US" sz="1650" dirty="0">
                <a:solidFill>
                  <a:srgbClr val="BFBFBF"/>
                </a:solidFill>
                <a:latin typeface="Open Sans" pitchFamily="34" charset="0"/>
                <a:ea typeface="Open Sans" pitchFamily="34" charset="-122"/>
                <a:cs typeface="Open Sans" pitchFamily="34" charset="-120"/>
              </a:rPr>
              <a:t>Los métodos @property permiten tratar los atributos como propiedades, con mayor control sobre la manipulación de los datos.</a:t>
            </a:r>
            <a:endParaRPr lang="en-US" sz="1650" dirty="0"/>
          </a:p>
        </p:txBody>
      </p:sp>
      <p:pic>
        <p:nvPicPr>
          <p:cNvPr id="5" name="Image 1" descr="preencoded.png"/>
          <p:cNvPicPr>
            <a:picLocks noChangeAspect="1"/>
          </p:cNvPicPr>
          <p:nvPr/>
        </p:nvPicPr>
        <p:blipFill>
          <a:blip r:embed="rId4"/>
          <a:stretch>
            <a:fillRect/>
          </a:stretch>
        </p:blipFill>
        <p:spPr>
          <a:xfrm>
            <a:off x="749379" y="2505194"/>
            <a:ext cx="1070610" cy="1713071"/>
          </a:xfrm>
          <a:prstGeom prst="rect">
            <a:avLst/>
          </a:prstGeom>
        </p:spPr>
      </p:pic>
      <p:sp>
        <p:nvSpPr>
          <p:cNvPr id="6" name="Text 2"/>
          <p:cNvSpPr/>
          <p:nvPr/>
        </p:nvSpPr>
        <p:spPr>
          <a:xfrm>
            <a:off x="2141101" y="2719268"/>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BFBFBF"/>
                </a:solidFill>
                <a:latin typeface="Instrument Sans" pitchFamily="34" charset="0"/>
                <a:ea typeface="Instrument Sans" pitchFamily="34" charset="-122"/>
                <a:cs typeface="Instrument Sans" pitchFamily="34" charset="-120"/>
              </a:rPr>
              <a:t>Declaración</a:t>
            </a:r>
            <a:endParaRPr lang="en-US" sz="2100" dirty="0"/>
          </a:p>
        </p:txBody>
      </p:sp>
      <p:sp>
        <p:nvSpPr>
          <p:cNvPr id="7" name="Text 3"/>
          <p:cNvSpPr/>
          <p:nvPr/>
        </p:nvSpPr>
        <p:spPr>
          <a:xfrm>
            <a:off x="2141101" y="3182303"/>
            <a:ext cx="6253520" cy="342662"/>
          </a:xfrm>
          <a:prstGeom prst="rect">
            <a:avLst/>
          </a:prstGeom>
          <a:noFill/>
          <a:ln/>
        </p:spPr>
        <p:txBody>
          <a:bodyPr wrap="non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Se utiliza el decorador "@property" para un método.</a:t>
            </a:r>
            <a:endParaRPr lang="en-US" sz="1650" dirty="0"/>
          </a:p>
        </p:txBody>
      </p:sp>
      <p:pic>
        <p:nvPicPr>
          <p:cNvPr id="8" name="Image 2" descr="preencoded.png"/>
          <p:cNvPicPr>
            <a:picLocks noChangeAspect="1"/>
          </p:cNvPicPr>
          <p:nvPr/>
        </p:nvPicPr>
        <p:blipFill>
          <a:blip r:embed="rId5"/>
          <a:stretch>
            <a:fillRect/>
          </a:stretch>
        </p:blipFill>
        <p:spPr>
          <a:xfrm>
            <a:off x="749379" y="4218265"/>
            <a:ext cx="1070610" cy="1713071"/>
          </a:xfrm>
          <a:prstGeom prst="rect">
            <a:avLst/>
          </a:prstGeom>
        </p:spPr>
      </p:pic>
      <p:sp>
        <p:nvSpPr>
          <p:cNvPr id="9" name="Text 4"/>
          <p:cNvSpPr/>
          <p:nvPr/>
        </p:nvSpPr>
        <p:spPr>
          <a:xfrm>
            <a:off x="2141101" y="4432340"/>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BFBFBF"/>
                </a:solidFill>
                <a:latin typeface="Instrument Sans" pitchFamily="34" charset="0"/>
                <a:ea typeface="Instrument Sans" pitchFamily="34" charset="-122"/>
                <a:cs typeface="Instrument Sans" pitchFamily="34" charset="-120"/>
              </a:rPr>
              <a:t>Getter</a:t>
            </a:r>
            <a:endParaRPr lang="en-US" sz="2100" dirty="0"/>
          </a:p>
        </p:txBody>
      </p:sp>
      <p:sp>
        <p:nvSpPr>
          <p:cNvPr id="10" name="Text 5"/>
          <p:cNvSpPr/>
          <p:nvPr/>
        </p:nvSpPr>
        <p:spPr>
          <a:xfrm>
            <a:off x="2141101" y="4895374"/>
            <a:ext cx="6253520" cy="685324"/>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El método @property actúa como getter para obtener el valor del atributo.</a:t>
            </a:r>
            <a:endParaRPr lang="en-US" sz="1650" dirty="0"/>
          </a:p>
        </p:txBody>
      </p:sp>
      <p:pic>
        <p:nvPicPr>
          <p:cNvPr id="11" name="Image 3" descr="preencoded.png"/>
          <p:cNvPicPr>
            <a:picLocks noChangeAspect="1"/>
          </p:cNvPicPr>
          <p:nvPr/>
        </p:nvPicPr>
        <p:blipFill>
          <a:blip r:embed="rId6"/>
          <a:stretch>
            <a:fillRect/>
          </a:stretch>
        </p:blipFill>
        <p:spPr>
          <a:xfrm>
            <a:off x="749379" y="5931337"/>
            <a:ext cx="1070610" cy="1713071"/>
          </a:xfrm>
          <a:prstGeom prst="rect">
            <a:avLst/>
          </a:prstGeom>
        </p:spPr>
      </p:pic>
      <p:sp>
        <p:nvSpPr>
          <p:cNvPr id="12" name="Text 6"/>
          <p:cNvSpPr/>
          <p:nvPr/>
        </p:nvSpPr>
        <p:spPr>
          <a:xfrm>
            <a:off x="2141101" y="6145411"/>
            <a:ext cx="2676644" cy="334566"/>
          </a:xfrm>
          <a:prstGeom prst="rect">
            <a:avLst/>
          </a:prstGeom>
          <a:noFill/>
          <a:ln/>
        </p:spPr>
        <p:txBody>
          <a:bodyPr wrap="none" lIns="0" tIns="0" rIns="0" bIns="0" rtlCol="0" anchor="t"/>
          <a:lstStyle/>
          <a:p>
            <a:pPr marL="0" indent="0" algn="l">
              <a:lnSpc>
                <a:spcPts val="2600"/>
              </a:lnSpc>
              <a:buNone/>
            </a:pPr>
            <a:r>
              <a:rPr lang="en-US" sz="2100" dirty="0">
                <a:solidFill>
                  <a:srgbClr val="BFBFBF"/>
                </a:solidFill>
                <a:latin typeface="Instrument Sans" pitchFamily="34" charset="0"/>
                <a:ea typeface="Instrument Sans" pitchFamily="34" charset="-122"/>
                <a:cs typeface="Instrument Sans" pitchFamily="34" charset="-120"/>
              </a:rPr>
              <a:t>Setter</a:t>
            </a:r>
            <a:endParaRPr lang="en-US" sz="2100" dirty="0"/>
          </a:p>
        </p:txBody>
      </p:sp>
      <p:sp>
        <p:nvSpPr>
          <p:cNvPr id="13" name="Text 7"/>
          <p:cNvSpPr/>
          <p:nvPr/>
        </p:nvSpPr>
        <p:spPr>
          <a:xfrm>
            <a:off x="2141101" y="6608445"/>
            <a:ext cx="6253520" cy="685324"/>
          </a:xfrm>
          <a:prstGeom prst="rect">
            <a:avLst/>
          </a:prstGeom>
          <a:noFill/>
          <a:ln/>
        </p:spPr>
        <p:txBody>
          <a:bodyPr wrap="square" lIns="0" tIns="0" rIns="0" bIns="0" rtlCol="0" anchor="t"/>
          <a:lstStyle/>
          <a:p>
            <a:pPr marL="0" indent="0" algn="l">
              <a:lnSpc>
                <a:spcPts val="2650"/>
              </a:lnSpc>
              <a:buNone/>
            </a:pPr>
            <a:r>
              <a:rPr lang="en-US" sz="1650" dirty="0">
                <a:solidFill>
                  <a:srgbClr val="BFBFBF"/>
                </a:solidFill>
                <a:latin typeface="Open Sans" pitchFamily="34" charset="0"/>
                <a:ea typeface="Open Sans" pitchFamily="34" charset="-122"/>
                <a:cs typeface="Open Sans" pitchFamily="34" charset="-120"/>
              </a:rPr>
              <a:t>Se utiliza el decorador "@nombre_atributo.setter" para un método que actúa como setter.</a:t>
            </a:r>
            <a:endParaRPr lang="en-US" sz="16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75"/>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0">
            <a:extLst>
              <a:ext uri="{FF2B5EF4-FFF2-40B4-BE49-F238E27FC236}">
                <a16:creationId xmlns:a16="http://schemas.microsoft.com/office/drawing/2014/main" id="{AC87B07A-C3DE-35D3-F792-BC452A98AE1A}"/>
              </a:ext>
            </a:extLst>
          </p:cNvPr>
          <p:cNvSpPr/>
          <p:nvPr/>
        </p:nvSpPr>
        <p:spPr>
          <a:xfrm>
            <a:off x="575272" y="1284960"/>
            <a:ext cx="4727626" cy="6699751"/>
          </a:xfrm>
          <a:prstGeom prst="rect">
            <a:avLst/>
          </a:prstGeom>
        </p:spPr>
        <p:txBody>
          <a:bodyPr vert="horz" lIns="91440" tIns="45720" rIns="91440" bIns="45720" rtlCol="0" anchor="ctr">
            <a:normAutofit/>
          </a:bodyPr>
          <a:lstStyle/>
          <a:p>
            <a:pPr marL="0" indent="0" algn="r">
              <a:lnSpc>
                <a:spcPct val="90000"/>
              </a:lnSpc>
              <a:spcBef>
                <a:spcPct val="0"/>
              </a:spcBef>
              <a:spcAft>
                <a:spcPts val="600"/>
              </a:spcAft>
            </a:pPr>
            <a:r>
              <a:rPr lang="en-US" sz="9600" kern="1200">
                <a:solidFill>
                  <a:schemeClr val="tx1"/>
                </a:solidFill>
                <a:latin typeface="+mj-lt"/>
                <a:ea typeface="+mj-ea"/>
                <a:cs typeface="+mj-cs"/>
              </a:rPr>
              <a:t>Tipos de métodos</a:t>
            </a: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73663" y="1358536"/>
            <a:ext cx="0" cy="686108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uadroTexto 3">
            <a:extLst>
              <a:ext uri="{FF2B5EF4-FFF2-40B4-BE49-F238E27FC236}">
                <a16:creationId xmlns:a16="http://schemas.microsoft.com/office/drawing/2014/main" id="{6904ACEC-7008-4FB3-1ECE-8A45D74793B3}"/>
              </a:ext>
            </a:extLst>
          </p:cNvPr>
          <p:cNvGraphicFramePr/>
          <p:nvPr>
            <p:extLst>
              <p:ext uri="{D42A27DB-BD31-4B8C-83A1-F6EECF244321}">
                <p14:modId xmlns:p14="http://schemas.microsoft.com/office/powerpoint/2010/main" val="2437988983"/>
              </p:ext>
            </p:extLst>
          </p:nvPr>
        </p:nvGraphicFramePr>
        <p:xfrm>
          <a:off x="6130242" y="1284960"/>
          <a:ext cx="7494318" cy="6707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6272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1711047"/>
          </a:xfrm>
          <a:prstGeom prst="rect">
            <a:avLst/>
          </a:prstGeom>
        </p:spPr>
      </p:pic>
      <p:sp>
        <p:nvSpPr>
          <p:cNvPr id="3" name="Text 0"/>
          <p:cNvSpPr/>
          <p:nvPr/>
        </p:nvSpPr>
        <p:spPr>
          <a:xfrm>
            <a:off x="479108" y="2087404"/>
            <a:ext cx="5016103" cy="427673"/>
          </a:xfrm>
          <a:prstGeom prst="rect">
            <a:avLst/>
          </a:prstGeom>
          <a:noFill/>
          <a:ln/>
        </p:spPr>
        <p:txBody>
          <a:bodyPr wrap="none" lIns="0" tIns="0" rIns="0" bIns="0" rtlCol="0" anchor="t"/>
          <a:lstStyle/>
          <a:p>
            <a:pPr marL="0" indent="0">
              <a:lnSpc>
                <a:spcPts val="3350"/>
              </a:lnSpc>
              <a:buNone/>
            </a:pPr>
            <a:r>
              <a:rPr lang="en-US" sz="2650" dirty="0">
                <a:solidFill>
                  <a:srgbClr val="FEFEFE"/>
                </a:solidFill>
                <a:latin typeface="Instrument Sans" pitchFamily="34" charset="0"/>
                <a:ea typeface="Instrument Sans" pitchFamily="34" charset="-122"/>
                <a:cs typeface="Instrument Sans" pitchFamily="34" charset="-120"/>
              </a:rPr>
              <a:t>Ejemplo de Métodos @property</a:t>
            </a:r>
            <a:endParaRPr lang="en-US" sz="2650" dirty="0"/>
          </a:p>
        </p:txBody>
      </p:sp>
      <p:sp>
        <p:nvSpPr>
          <p:cNvPr id="4" name="Text 1"/>
          <p:cNvSpPr/>
          <p:nvPr/>
        </p:nvSpPr>
        <p:spPr>
          <a:xfrm>
            <a:off x="479108" y="2720340"/>
            <a:ext cx="13672185"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Este ejemplo ilustra el uso de @property para controlar la modificación de un atributo 'volumen'.</a:t>
            </a:r>
            <a:endParaRPr lang="en-US" sz="1050" dirty="0"/>
          </a:p>
        </p:txBody>
      </p:sp>
      <p:sp>
        <p:nvSpPr>
          <p:cNvPr id="5" name="Shape 2"/>
          <p:cNvSpPr/>
          <p:nvPr/>
        </p:nvSpPr>
        <p:spPr>
          <a:xfrm>
            <a:off x="479108" y="3093363"/>
            <a:ext cx="13672185" cy="4795838"/>
          </a:xfrm>
          <a:prstGeom prst="roundRect">
            <a:avLst>
              <a:gd name="adj" fmla="val 428"/>
            </a:avLst>
          </a:prstGeom>
          <a:noFill/>
          <a:ln w="7620">
            <a:solidFill>
              <a:srgbClr val="FFFFFF">
                <a:alpha val="24000"/>
              </a:srgbClr>
            </a:solidFill>
            <a:prstDash val="solid"/>
          </a:ln>
        </p:spPr>
        <p:txBody>
          <a:bodyPr/>
          <a:lstStyle/>
          <a:p>
            <a:endParaRPr lang="es-CO"/>
          </a:p>
        </p:txBody>
      </p:sp>
      <p:sp>
        <p:nvSpPr>
          <p:cNvPr id="6" name="Shape 3"/>
          <p:cNvSpPr/>
          <p:nvPr/>
        </p:nvSpPr>
        <p:spPr>
          <a:xfrm>
            <a:off x="486727" y="3100983"/>
            <a:ext cx="13656945" cy="398383"/>
          </a:xfrm>
          <a:prstGeom prst="rect">
            <a:avLst/>
          </a:prstGeom>
          <a:solidFill>
            <a:srgbClr val="FFFFFF">
              <a:alpha val="4000"/>
            </a:srgbClr>
          </a:solidFill>
          <a:ln/>
        </p:spPr>
        <p:txBody>
          <a:bodyPr/>
          <a:lstStyle/>
          <a:p>
            <a:endParaRPr lang="es-CO"/>
          </a:p>
        </p:txBody>
      </p:sp>
      <p:sp>
        <p:nvSpPr>
          <p:cNvPr id="7" name="Text 4"/>
          <p:cNvSpPr/>
          <p:nvPr/>
        </p:nvSpPr>
        <p:spPr>
          <a:xfrm>
            <a:off x="623530" y="3190637"/>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class Coche:</a:t>
            </a:r>
            <a:endParaRPr lang="en-US" sz="1050" dirty="0"/>
          </a:p>
        </p:txBody>
      </p:sp>
      <p:sp>
        <p:nvSpPr>
          <p:cNvPr id="8" name="Text 5"/>
          <p:cNvSpPr/>
          <p:nvPr/>
        </p:nvSpPr>
        <p:spPr>
          <a:xfrm>
            <a:off x="7455813" y="3190637"/>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9" name="Shape 6"/>
          <p:cNvSpPr/>
          <p:nvPr/>
        </p:nvSpPr>
        <p:spPr>
          <a:xfrm>
            <a:off x="486727" y="3499366"/>
            <a:ext cx="13656945" cy="398383"/>
          </a:xfrm>
          <a:prstGeom prst="rect">
            <a:avLst/>
          </a:prstGeom>
          <a:solidFill>
            <a:srgbClr val="000000">
              <a:alpha val="4000"/>
            </a:srgbClr>
          </a:solidFill>
          <a:ln/>
        </p:spPr>
        <p:txBody>
          <a:bodyPr/>
          <a:lstStyle/>
          <a:p>
            <a:endParaRPr lang="es-CO"/>
          </a:p>
        </p:txBody>
      </p:sp>
      <p:sp>
        <p:nvSpPr>
          <p:cNvPr id="10" name="Text 7"/>
          <p:cNvSpPr/>
          <p:nvPr/>
        </p:nvSpPr>
        <p:spPr>
          <a:xfrm>
            <a:off x="623530" y="3589020"/>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def __init__(self, volumen):</a:t>
            </a:r>
            <a:endParaRPr lang="en-US" sz="1050" dirty="0"/>
          </a:p>
        </p:txBody>
      </p:sp>
      <p:sp>
        <p:nvSpPr>
          <p:cNvPr id="11" name="Text 8"/>
          <p:cNvSpPr/>
          <p:nvPr/>
        </p:nvSpPr>
        <p:spPr>
          <a:xfrm>
            <a:off x="7455813" y="3589020"/>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12" name="Shape 9"/>
          <p:cNvSpPr/>
          <p:nvPr/>
        </p:nvSpPr>
        <p:spPr>
          <a:xfrm>
            <a:off x="486727" y="3897749"/>
            <a:ext cx="13656945" cy="398383"/>
          </a:xfrm>
          <a:prstGeom prst="rect">
            <a:avLst/>
          </a:prstGeom>
          <a:solidFill>
            <a:srgbClr val="FFFFFF">
              <a:alpha val="4000"/>
            </a:srgbClr>
          </a:solidFill>
          <a:ln/>
        </p:spPr>
        <p:txBody>
          <a:bodyPr/>
          <a:lstStyle/>
          <a:p>
            <a:endParaRPr lang="es-CO"/>
          </a:p>
        </p:txBody>
      </p:sp>
      <p:sp>
        <p:nvSpPr>
          <p:cNvPr id="13" name="Text 10"/>
          <p:cNvSpPr/>
          <p:nvPr/>
        </p:nvSpPr>
        <p:spPr>
          <a:xfrm>
            <a:off x="968302" y="3987403"/>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self.__volumen = volumen</a:t>
            </a:r>
            <a:endParaRPr lang="en-US" sz="1050" dirty="0"/>
          </a:p>
        </p:txBody>
      </p:sp>
      <p:sp>
        <p:nvSpPr>
          <p:cNvPr id="14" name="Text 11"/>
          <p:cNvSpPr/>
          <p:nvPr/>
        </p:nvSpPr>
        <p:spPr>
          <a:xfrm>
            <a:off x="7455813" y="3987403"/>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15" name="Shape 12"/>
          <p:cNvSpPr/>
          <p:nvPr/>
        </p:nvSpPr>
        <p:spPr>
          <a:xfrm>
            <a:off x="486727" y="4296132"/>
            <a:ext cx="13656945" cy="398383"/>
          </a:xfrm>
          <a:prstGeom prst="rect">
            <a:avLst/>
          </a:prstGeom>
          <a:solidFill>
            <a:srgbClr val="000000">
              <a:alpha val="4000"/>
            </a:srgbClr>
          </a:solidFill>
          <a:ln/>
        </p:spPr>
        <p:txBody>
          <a:bodyPr/>
          <a:lstStyle/>
          <a:p>
            <a:endParaRPr lang="es-CO"/>
          </a:p>
        </p:txBody>
      </p:sp>
      <p:sp>
        <p:nvSpPr>
          <p:cNvPr id="16" name="Text 13"/>
          <p:cNvSpPr/>
          <p:nvPr/>
        </p:nvSpPr>
        <p:spPr>
          <a:xfrm>
            <a:off x="623530" y="4385786"/>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@property</a:t>
            </a:r>
            <a:endParaRPr lang="en-US" sz="1050" dirty="0"/>
          </a:p>
        </p:txBody>
      </p:sp>
      <p:sp>
        <p:nvSpPr>
          <p:cNvPr id="17" name="Text 14"/>
          <p:cNvSpPr/>
          <p:nvPr/>
        </p:nvSpPr>
        <p:spPr>
          <a:xfrm>
            <a:off x="7455813" y="4385786"/>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18" name="Shape 15"/>
          <p:cNvSpPr/>
          <p:nvPr/>
        </p:nvSpPr>
        <p:spPr>
          <a:xfrm>
            <a:off x="486727" y="4694515"/>
            <a:ext cx="13656945" cy="398383"/>
          </a:xfrm>
          <a:prstGeom prst="rect">
            <a:avLst/>
          </a:prstGeom>
          <a:solidFill>
            <a:srgbClr val="FFFFFF">
              <a:alpha val="4000"/>
            </a:srgbClr>
          </a:solidFill>
          <a:ln/>
        </p:spPr>
        <p:txBody>
          <a:bodyPr/>
          <a:lstStyle/>
          <a:p>
            <a:endParaRPr lang="es-CO"/>
          </a:p>
        </p:txBody>
      </p:sp>
      <p:sp>
        <p:nvSpPr>
          <p:cNvPr id="19" name="Text 16"/>
          <p:cNvSpPr/>
          <p:nvPr/>
        </p:nvSpPr>
        <p:spPr>
          <a:xfrm>
            <a:off x="623530" y="4784169"/>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def volumen(self):</a:t>
            </a:r>
            <a:endParaRPr lang="en-US" sz="1050" dirty="0"/>
          </a:p>
        </p:txBody>
      </p:sp>
      <p:sp>
        <p:nvSpPr>
          <p:cNvPr id="20" name="Text 17"/>
          <p:cNvSpPr/>
          <p:nvPr/>
        </p:nvSpPr>
        <p:spPr>
          <a:xfrm>
            <a:off x="7455813" y="4784169"/>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21" name="Shape 18"/>
          <p:cNvSpPr/>
          <p:nvPr/>
        </p:nvSpPr>
        <p:spPr>
          <a:xfrm>
            <a:off x="471737" y="5092898"/>
            <a:ext cx="13656945" cy="398383"/>
          </a:xfrm>
          <a:prstGeom prst="rect">
            <a:avLst/>
          </a:prstGeom>
          <a:solidFill>
            <a:srgbClr val="000000">
              <a:alpha val="4000"/>
            </a:srgbClr>
          </a:solidFill>
          <a:ln/>
        </p:spPr>
        <p:txBody>
          <a:bodyPr/>
          <a:lstStyle/>
          <a:p>
            <a:endParaRPr lang="es-CO"/>
          </a:p>
        </p:txBody>
      </p:sp>
      <p:sp>
        <p:nvSpPr>
          <p:cNvPr id="22" name="Text 19"/>
          <p:cNvSpPr/>
          <p:nvPr/>
        </p:nvSpPr>
        <p:spPr>
          <a:xfrm>
            <a:off x="996458" y="5182553"/>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return self.__volumen</a:t>
            </a:r>
            <a:endParaRPr lang="en-US" sz="1050" dirty="0"/>
          </a:p>
        </p:txBody>
      </p:sp>
      <p:sp>
        <p:nvSpPr>
          <p:cNvPr id="23" name="Text 20"/>
          <p:cNvSpPr/>
          <p:nvPr/>
        </p:nvSpPr>
        <p:spPr>
          <a:xfrm>
            <a:off x="7455813" y="5182553"/>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24" name="Shape 21"/>
          <p:cNvSpPr/>
          <p:nvPr/>
        </p:nvSpPr>
        <p:spPr>
          <a:xfrm>
            <a:off x="486727" y="5491282"/>
            <a:ext cx="13656945" cy="398383"/>
          </a:xfrm>
          <a:prstGeom prst="rect">
            <a:avLst/>
          </a:prstGeom>
          <a:solidFill>
            <a:srgbClr val="FFFFFF">
              <a:alpha val="4000"/>
            </a:srgbClr>
          </a:solidFill>
          <a:ln/>
        </p:spPr>
        <p:txBody>
          <a:bodyPr/>
          <a:lstStyle/>
          <a:p>
            <a:endParaRPr lang="es-CO"/>
          </a:p>
        </p:txBody>
      </p:sp>
      <p:sp>
        <p:nvSpPr>
          <p:cNvPr id="25" name="Text 22"/>
          <p:cNvSpPr/>
          <p:nvPr/>
        </p:nvSpPr>
        <p:spPr>
          <a:xfrm>
            <a:off x="623530" y="5580936"/>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@volumen.setter</a:t>
            </a:r>
            <a:endParaRPr lang="en-US" sz="1050" dirty="0"/>
          </a:p>
        </p:txBody>
      </p:sp>
      <p:sp>
        <p:nvSpPr>
          <p:cNvPr id="26" name="Text 23"/>
          <p:cNvSpPr/>
          <p:nvPr/>
        </p:nvSpPr>
        <p:spPr>
          <a:xfrm>
            <a:off x="7455813" y="5580936"/>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27" name="Shape 24"/>
          <p:cNvSpPr/>
          <p:nvPr/>
        </p:nvSpPr>
        <p:spPr>
          <a:xfrm>
            <a:off x="486727" y="5889665"/>
            <a:ext cx="13656945" cy="398383"/>
          </a:xfrm>
          <a:prstGeom prst="rect">
            <a:avLst/>
          </a:prstGeom>
          <a:solidFill>
            <a:srgbClr val="000000">
              <a:alpha val="4000"/>
            </a:srgbClr>
          </a:solidFill>
          <a:ln/>
        </p:spPr>
        <p:txBody>
          <a:bodyPr/>
          <a:lstStyle/>
          <a:p>
            <a:endParaRPr lang="es-CO"/>
          </a:p>
        </p:txBody>
      </p:sp>
      <p:sp>
        <p:nvSpPr>
          <p:cNvPr id="28" name="Text 25"/>
          <p:cNvSpPr/>
          <p:nvPr/>
        </p:nvSpPr>
        <p:spPr>
          <a:xfrm>
            <a:off x="623530" y="5979319"/>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def volumen(self, nuevo_volumen):</a:t>
            </a:r>
            <a:endParaRPr lang="en-US" sz="1050" dirty="0"/>
          </a:p>
        </p:txBody>
      </p:sp>
      <p:sp>
        <p:nvSpPr>
          <p:cNvPr id="29" name="Text 26"/>
          <p:cNvSpPr/>
          <p:nvPr/>
        </p:nvSpPr>
        <p:spPr>
          <a:xfrm>
            <a:off x="7455813" y="5979319"/>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0" name="Shape 27"/>
          <p:cNvSpPr/>
          <p:nvPr/>
        </p:nvSpPr>
        <p:spPr>
          <a:xfrm>
            <a:off x="486727" y="6288048"/>
            <a:ext cx="13656945" cy="398383"/>
          </a:xfrm>
          <a:prstGeom prst="rect">
            <a:avLst/>
          </a:prstGeom>
          <a:solidFill>
            <a:srgbClr val="FFFFFF">
              <a:alpha val="4000"/>
            </a:srgbClr>
          </a:solidFill>
          <a:ln/>
        </p:spPr>
        <p:txBody>
          <a:bodyPr/>
          <a:lstStyle/>
          <a:p>
            <a:endParaRPr lang="es-CO"/>
          </a:p>
        </p:txBody>
      </p:sp>
      <p:sp>
        <p:nvSpPr>
          <p:cNvPr id="31" name="Text 28"/>
          <p:cNvSpPr/>
          <p:nvPr/>
        </p:nvSpPr>
        <p:spPr>
          <a:xfrm>
            <a:off x="1018948" y="6377702"/>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if nuevo_volumen &gt; 0:</a:t>
            </a:r>
            <a:endParaRPr lang="en-US" sz="1050" dirty="0"/>
          </a:p>
        </p:txBody>
      </p:sp>
      <p:sp>
        <p:nvSpPr>
          <p:cNvPr id="32" name="Text 29"/>
          <p:cNvSpPr/>
          <p:nvPr/>
        </p:nvSpPr>
        <p:spPr>
          <a:xfrm>
            <a:off x="7455813" y="6377702"/>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3" name="Shape 30"/>
          <p:cNvSpPr/>
          <p:nvPr/>
        </p:nvSpPr>
        <p:spPr>
          <a:xfrm>
            <a:off x="486727" y="6686431"/>
            <a:ext cx="13656945" cy="398383"/>
          </a:xfrm>
          <a:prstGeom prst="rect">
            <a:avLst/>
          </a:prstGeom>
          <a:solidFill>
            <a:srgbClr val="000000">
              <a:alpha val="4000"/>
            </a:srgbClr>
          </a:solidFill>
          <a:ln/>
        </p:spPr>
        <p:txBody>
          <a:bodyPr/>
          <a:lstStyle/>
          <a:p>
            <a:endParaRPr lang="es-CO"/>
          </a:p>
        </p:txBody>
      </p:sp>
      <p:sp>
        <p:nvSpPr>
          <p:cNvPr id="34" name="Text 31"/>
          <p:cNvSpPr/>
          <p:nvPr/>
        </p:nvSpPr>
        <p:spPr>
          <a:xfrm>
            <a:off x="1414364" y="6776085"/>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self.__volumen = nuevo_volumen</a:t>
            </a:r>
            <a:endParaRPr lang="en-US" sz="1050" dirty="0"/>
          </a:p>
        </p:txBody>
      </p:sp>
      <p:sp>
        <p:nvSpPr>
          <p:cNvPr id="35" name="Text 32"/>
          <p:cNvSpPr/>
          <p:nvPr/>
        </p:nvSpPr>
        <p:spPr>
          <a:xfrm>
            <a:off x="7455813" y="6776085"/>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6" name="Shape 33"/>
          <p:cNvSpPr/>
          <p:nvPr/>
        </p:nvSpPr>
        <p:spPr>
          <a:xfrm>
            <a:off x="486727" y="7084814"/>
            <a:ext cx="13656945" cy="398383"/>
          </a:xfrm>
          <a:prstGeom prst="rect">
            <a:avLst/>
          </a:prstGeom>
          <a:solidFill>
            <a:srgbClr val="FFFFFF">
              <a:alpha val="4000"/>
            </a:srgbClr>
          </a:solidFill>
          <a:ln/>
        </p:spPr>
        <p:txBody>
          <a:bodyPr/>
          <a:lstStyle/>
          <a:p>
            <a:endParaRPr lang="es-CO"/>
          </a:p>
        </p:txBody>
      </p:sp>
      <p:sp>
        <p:nvSpPr>
          <p:cNvPr id="37" name="Text 34"/>
          <p:cNvSpPr/>
          <p:nvPr/>
        </p:nvSpPr>
        <p:spPr>
          <a:xfrm>
            <a:off x="1018948" y="7174468"/>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else:</a:t>
            </a:r>
            <a:endParaRPr lang="en-US" sz="1050" dirty="0"/>
          </a:p>
        </p:txBody>
      </p:sp>
      <p:sp>
        <p:nvSpPr>
          <p:cNvPr id="38" name="Text 35"/>
          <p:cNvSpPr/>
          <p:nvPr/>
        </p:nvSpPr>
        <p:spPr>
          <a:xfrm>
            <a:off x="7455813" y="7174468"/>
            <a:ext cx="6551057" cy="219075"/>
          </a:xfrm>
          <a:prstGeom prst="rect">
            <a:avLst/>
          </a:prstGeom>
          <a:noFill/>
          <a:ln/>
        </p:spPr>
        <p:txBody>
          <a:bodyPr wrap="none" lIns="0" tIns="0" rIns="0" bIns="0" rtlCol="0" anchor="t"/>
          <a:lstStyle/>
          <a:p>
            <a:pPr marL="0" indent="0">
              <a:lnSpc>
                <a:spcPts val="1700"/>
              </a:lnSpc>
              <a:buNone/>
            </a:pPr>
            <a:endParaRPr lang="en-US" sz="1050" dirty="0"/>
          </a:p>
        </p:txBody>
      </p:sp>
      <p:sp>
        <p:nvSpPr>
          <p:cNvPr id="39" name="Shape 36"/>
          <p:cNvSpPr/>
          <p:nvPr/>
        </p:nvSpPr>
        <p:spPr>
          <a:xfrm>
            <a:off x="486727" y="7483197"/>
            <a:ext cx="13656945" cy="398383"/>
          </a:xfrm>
          <a:prstGeom prst="rect">
            <a:avLst/>
          </a:prstGeom>
          <a:solidFill>
            <a:srgbClr val="000000">
              <a:alpha val="4000"/>
            </a:srgbClr>
          </a:solidFill>
          <a:ln/>
        </p:spPr>
        <p:txBody>
          <a:bodyPr/>
          <a:lstStyle/>
          <a:p>
            <a:endParaRPr lang="es-CO"/>
          </a:p>
        </p:txBody>
      </p:sp>
      <p:sp>
        <p:nvSpPr>
          <p:cNvPr id="40" name="Text 37"/>
          <p:cNvSpPr/>
          <p:nvPr/>
        </p:nvSpPr>
        <p:spPr>
          <a:xfrm>
            <a:off x="1414364" y="7572851"/>
            <a:ext cx="6551057" cy="219075"/>
          </a:xfrm>
          <a:prstGeom prst="rect">
            <a:avLst/>
          </a:prstGeom>
          <a:noFill/>
          <a:ln/>
        </p:spPr>
        <p:txBody>
          <a:bodyPr wrap="none" lIns="0" tIns="0" rIns="0" bIns="0" rtlCol="0" anchor="t"/>
          <a:lstStyle/>
          <a:p>
            <a:pPr marL="0" indent="0">
              <a:lnSpc>
                <a:spcPts val="1700"/>
              </a:lnSpc>
              <a:buNone/>
            </a:pPr>
            <a:r>
              <a:rPr lang="en-US" sz="1050" dirty="0">
                <a:solidFill>
                  <a:srgbClr val="BFBFBF"/>
                </a:solidFill>
                <a:latin typeface="Open Sans" pitchFamily="34" charset="0"/>
                <a:ea typeface="Open Sans" pitchFamily="34" charset="-122"/>
                <a:cs typeface="Open Sans" pitchFamily="34" charset="-120"/>
              </a:rPr>
              <a:t>      print("El volumen debe ser positivo.")</a:t>
            </a:r>
            <a:endParaRPr lang="en-US" sz="1050" dirty="0"/>
          </a:p>
        </p:txBody>
      </p:sp>
      <p:sp>
        <p:nvSpPr>
          <p:cNvPr id="41" name="Text 38"/>
          <p:cNvSpPr/>
          <p:nvPr/>
        </p:nvSpPr>
        <p:spPr>
          <a:xfrm>
            <a:off x="7455813" y="7572851"/>
            <a:ext cx="6551057" cy="219075"/>
          </a:xfrm>
          <a:prstGeom prst="rect">
            <a:avLst/>
          </a:prstGeom>
          <a:noFill/>
          <a:ln/>
        </p:spPr>
        <p:txBody>
          <a:bodyPr wrap="none" lIns="0" tIns="0" rIns="0" bIns="0" rtlCol="0" anchor="t"/>
          <a:lstStyle/>
          <a:p>
            <a:pPr marL="0" indent="0">
              <a:lnSpc>
                <a:spcPts val="1700"/>
              </a:lnSpc>
              <a:buNone/>
            </a:pPr>
            <a:endParaRPr lang="en-US" sz="10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975"/>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ext 0">
            <a:extLst>
              <a:ext uri="{FF2B5EF4-FFF2-40B4-BE49-F238E27FC236}">
                <a16:creationId xmlns:a16="http://schemas.microsoft.com/office/drawing/2014/main" id="{53827293-F686-C9BE-617D-19128ADB05F4}"/>
              </a:ext>
            </a:extLst>
          </p:cNvPr>
          <p:cNvSpPr/>
          <p:nvPr/>
        </p:nvSpPr>
        <p:spPr>
          <a:xfrm>
            <a:off x="575272" y="1284960"/>
            <a:ext cx="4727626" cy="6699751"/>
          </a:xfrm>
          <a:prstGeom prst="rect">
            <a:avLst/>
          </a:prstGeom>
        </p:spPr>
        <p:txBody>
          <a:bodyPr vert="horz" lIns="91440" tIns="45720" rIns="91440" bIns="45720" rtlCol="0" anchor="ctr">
            <a:normAutofit/>
          </a:bodyPr>
          <a:lstStyle/>
          <a:p>
            <a:pPr marL="0" indent="0" algn="r">
              <a:lnSpc>
                <a:spcPct val="90000"/>
              </a:lnSpc>
              <a:spcBef>
                <a:spcPct val="0"/>
              </a:spcBef>
              <a:spcAft>
                <a:spcPts val="600"/>
              </a:spcAft>
            </a:pPr>
            <a:r>
              <a:rPr lang="en-US" sz="8000" kern="1200" dirty="0" err="1">
                <a:solidFill>
                  <a:schemeClr val="tx1"/>
                </a:solidFill>
                <a:latin typeface="+mj-lt"/>
                <a:ea typeface="+mj-ea"/>
                <a:cs typeface="+mj-cs"/>
              </a:rPr>
              <a:t>Clases</a:t>
            </a:r>
            <a:r>
              <a:rPr lang="en-US" sz="8000" kern="1200" dirty="0">
                <a:solidFill>
                  <a:schemeClr val="tx1"/>
                </a:solidFill>
                <a:latin typeface="+mj-lt"/>
                <a:ea typeface="+mj-ea"/>
                <a:cs typeface="+mj-cs"/>
              </a:rPr>
              <a:t> </a:t>
            </a:r>
            <a:r>
              <a:rPr lang="en-US" sz="8000" kern="1200" dirty="0" err="1">
                <a:solidFill>
                  <a:schemeClr val="tx1"/>
                </a:solidFill>
                <a:latin typeface="+mj-lt"/>
                <a:ea typeface="+mj-ea"/>
                <a:cs typeface="+mj-cs"/>
              </a:rPr>
              <a:t>abstractas</a:t>
            </a:r>
            <a:endParaRPr lang="en-US" sz="8000" kern="1200" dirty="0">
              <a:solidFill>
                <a:schemeClr val="tx1"/>
              </a:solidFill>
              <a:latin typeface="+mj-lt"/>
              <a:ea typeface="+mj-ea"/>
              <a:cs typeface="+mj-cs"/>
            </a:endParaRPr>
          </a:p>
        </p:txBody>
      </p:sp>
      <p:cxnSp>
        <p:nvCxnSpPr>
          <p:cNvPr id="12" name="Straight Connector 1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73663" y="1358536"/>
            <a:ext cx="0" cy="686108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6" name="CuadroTexto 3">
            <a:extLst>
              <a:ext uri="{FF2B5EF4-FFF2-40B4-BE49-F238E27FC236}">
                <a16:creationId xmlns:a16="http://schemas.microsoft.com/office/drawing/2014/main" id="{6CBD9DF1-24A2-FEBF-909B-DEFFAC1620FA}"/>
              </a:ext>
            </a:extLst>
          </p:cNvPr>
          <p:cNvGraphicFramePr/>
          <p:nvPr>
            <p:extLst>
              <p:ext uri="{D42A27DB-BD31-4B8C-83A1-F6EECF244321}">
                <p14:modId xmlns:p14="http://schemas.microsoft.com/office/powerpoint/2010/main" val="4227756667"/>
              </p:ext>
            </p:extLst>
          </p:nvPr>
        </p:nvGraphicFramePr>
        <p:xfrm>
          <a:off x="6130242" y="1284960"/>
          <a:ext cx="7494318" cy="67072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59195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8789E63-C78D-4210-8A38-DD6FB3B6BA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a:solidFill>
                <a:prstClr val="white"/>
              </a:solidFill>
              <a:latin typeface="Avenir Next LT Pro"/>
            </a:endParaRPr>
          </a:p>
        </p:txBody>
      </p:sp>
      <p:pic>
        <p:nvPicPr>
          <p:cNvPr id="5" name="Picture 4" descr="Fake glasses, nose, and moustache, graffiti and red wig on a wooden surface">
            <a:extLst>
              <a:ext uri="{FF2B5EF4-FFF2-40B4-BE49-F238E27FC236}">
                <a16:creationId xmlns:a16="http://schemas.microsoft.com/office/drawing/2014/main" id="{0F3C79EB-E2D1-DCD7-EEEF-CD272729FC6C}"/>
              </a:ext>
            </a:extLst>
          </p:cNvPr>
          <p:cNvPicPr>
            <a:picLocks noChangeAspect="1"/>
          </p:cNvPicPr>
          <p:nvPr/>
        </p:nvPicPr>
        <p:blipFill rotWithShape="1">
          <a:blip r:embed="rId2"/>
          <a:srcRect t="13443" b="2287"/>
          <a:stretch/>
        </p:blipFill>
        <p:spPr>
          <a:xfrm>
            <a:off x="24" y="12"/>
            <a:ext cx="14630376" cy="8229588"/>
          </a:xfrm>
          <a:prstGeom prst="rect">
            <a:avLst/>
          </a:prstGeom>
        </p:spPr>
      </p:pic>
      <p:sp>
        <p:nvSpPr>
          <p:cNvPr id="11" name="Rectangle 10">
            <a:extLst>
              <a:ext uri="{FF2B5EF4-FFF2-40B4-BE49-F238E27FC236}">
                <a16:creationId xmlns:a16="http://schemas.microsoft.com/office/drawing/2014/main" id="{933BD51B-53C3-4AA2-8BD3-AFDF9E98BA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389529" y="-1389067"/>
            <a:ext cx="8229600" cy="11008658"/>
          </a:xfrm>
          <a:prstGeom prst="rect">
            <a:avLst/>
          </a:prstGeom>
          <a:gradFill>
            <a:gsLst>
              <a:gs pos="71000">
                <a:srgbClr val="000000">
                  <a:alpha val="0"/>
                </a:srgbClr>
              </a:gs>
              <a:gs pos="0">
                <a:schemeClr val="tx1"/>
              </a:gs>
              <a:gs pos="0">
                <a:srgbClr val="000000">
                  <a:alpha val="41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a:solidFill>
                <a:prstClr val="white"/>
              </a:solidFill>
              <a:latin typeface="Avenir Next LT Pro"/>
            </a:endParaRPr>
          </a:p>
        </p:txBody>
      </p:sp>
      <p:sp>
        <p:nvSpPr>
          <p:cNvPr id="2" name="Title 1">
            <a:extLst>
              <a:ext uri="{FF2B5EF4-FFF2-40B4-BE49-F238E27FC236}">
                <a16:creationId xmlns:a16="http://schemas.microsoft.com/office/drawing/2014/main" id="{2675DD72-C432-4A8F-A1C3-CD6D1026B931}"/>
              </a:ext>
            </a:extLst>
          </p:cNvPr>
          <p:cNvSpPr>
            <a:spLocks noGrp="1"/>
          </p:cNvSpPr>
          <p:nvPr>
            <p:ph type="ctrTitle"/>
          </p:nvPr>
        </p:nvSpPr>
        <p:spPr>
          <a:xfrm>
            <a:off x="118817" y="-35741"/>
            <a:ext cx="13084312" cy="8229602"/>
          </a:xfrm>
        </p:spPr>
        <p:txBody>
          <a:bodyPr anchor="b">
            <a:noAutofit/>
          </a:bodyPr>
          <a:lstStyle/>
          <a:p>
            <a:pPr algn="l"/>
            <a:r>
              <a:rPr lang="es-ES" sz="3840" dirty="0">
                <a:solidFill>
                  <a:schemeClr val="tx1">
                    <a:lumMod val="85000"/>
                    <a:lumOff val="15000"/>
                  </a:schemeClr>
                </a:solidFill>
                <a:highlight>
                  <a:srgbClr val="C0C0C0"/>
                </a:highlight>
              </a:rPr>
              <a:t>“‘Usuario’ es la palabra que usan los profesionales de la informática cuando quieren decir idiota” Dave Barry</a:t>
            </a: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br>
              <a:rPr lang="es-ES" sz="3840" dirty="0">
                <a:solidFill>
                  <a:schemeClr val="tx1">
                    <a:lumMod val="85000"/>
                    <a:lumOff val="15000"/>
                  </a:schemeClr>
                </a:solidFill>
                <a:highlight>
                  <a:srgbClr val="C0C0C0"/>
                </a:highlight>
              </a:rPr>
            </a:br>
            <a:r>
              <a:rPr lang="es-ES" sz="3840" dirty="0">
                <a:solidFill>
                  <a:schemeClr val="tx1">
                    <a:lumMod val="85000"/>
                    <a:lumOff val="15000"/>
                  </a:schemeClr>
                </a:solidFill>
                <a:highlight>
                  <a:srgbClr val="C0C0C0"/>
                </a:highlight>
              </a:rPr>
              <a:t>“Un error frecuente que comete la gente cuando intenta diseñar algo a prueba de tontos es que subestiman la ingenuidad de los tontos” Douglas Adams</a:t>
            </a:r>
            <a:endParaRPr lang="es-CO" sz="3840" dirty="0">
              <a:solidFill>
                <a:schemeClr val="tx1">
                  <a:lumMod val="85000"/>
                  <a:lumOff val="15000"/>
                </a:schemeClr>
              </a:solidFill>
              <a:highlight>
                <a:srgbClr val="C0C0C0"/>
              </a:highlight>
            </a:endParaRPr>
          </a:p>
        </p:txBody>
      </p:sp>
      <p:grpSp>
        <p:nvGrpSpPr>
          <p:cNvPr id="13" name="Group 12">
            <a:extLst>
              <a:ext uri="{FF2B5EF4-FFF2-40B4-BE49-F238E27FC236}">
                <a16:creationId xmlns:a16="http://schemas.microsoft.com/office/drawing/2014/main" id="{C94FD3EC-1310-4AD0-9781-ECB252862C7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5740" y="16073"/>
            <a:ext cx="593062" cy="8177788"/>
            <a:chOff x="11096450" y="13394"/>
            <a:chExt cx="494218" cy="6814823"/>
          </a:xfrm>
          <a:solidFill>
            <a:srgbClr val="FFFFFF"/>
          </a:solidFill>
        </p:grpSpPr>
        <p:sp>
          <p:nvSpPr>
            <p:cNvPr id="14" name="Freeform 10">
              <a:extLst>
                <a:ext uri="{FF2B5EF4-FFF2-40B4-BE49-F238E27FC236}">
                  <a16:creationId xmlns:a16="http://schemas.microsoft.com/office/drawing/2014/main" id="{672A918A-85C5-4B31-8998-25857DAB5E2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5" name="Freeform 15">
              <a:extLst>
                <a:ext uri="{FF2B5EF4-FFF2-40B4-BE49-F238E27FC236}">
                  <a16:creationId xmlns:a16="http://schemas.microsoft.com/office/drawing/2014/main" id="{E0815E64-1D86-4D7E-8CE3-57F2E67B7BB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6" name="Freeform 18">
              <a:extLst>
                <a:ext uri="{FF2B5EF4-FFF2-40B4-BE49-F238E27FC236}">
                  <a16:creationId xmlns:a16="http://schemas.microsoft.com/office/drawing/2014/main" id="{497B2EDF-E079-4AC9-8201-79F55E655CC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7" name="Freeform 22">
              <a:extLst>
                <a:ext uri="{FF2B5EF4-FFF2-40B4-BE49-F238E27FC236}">
                  <a16:creationId xmlns:a16="http://schemas.microsoft.com/office/drawing/2014/main" id="{23833C89-2511-479D-BC7D-43F4661DC9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8" name="Freeform 8">
              <a:extLst>
                <a:ext uri="{FF2B5EF4-FFF2-40B4-BE49-F238E27FC236}">
                  <a16:creationId xmlns:a16="http://schemas.microsoft.com/office/drawing/2014/main" id="{134D3974-8C13-4CDE-B973-7120BB80740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19" name="Freeform 19">
              <a:extLst>
                <a:ext uri="{FF2B5EF4-FFF2-40B4-BE49-F238E27FC236}">
                  <a16:creationId xmlns:a16="http://schemas.microsoft.com/office/drawing/2014/main" id="{5BF1FC02-08FF-4338-9BB7-15FA81B926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0" name="Freeform 20">
              <a:extLst>
                <a:ext uri="{FF2B5EF4-FFF2-40B4-BE49-F238E27FC236}">
                  <a16:creationId xmlns:a16="http://schemas.microsoft.com/office/drawing/2014/main" id="{F56F9F25-5C9C-4CA3-A914-FC497872EC4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1" name="Freeform 23">
              <a:extLst>
                <a:ext uri="{FF2B5EF4-FFF2-40B4-BE49-F238E27FC236}">
                  <a16:creationId xmlns:a16="http://schemas.microsoft.com/office/drawing/2014/main" id="{E656ABC3-F068-4B85-8661-0EC5E9C89B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2" name="Freeform 26">
              <a:extLst>
                <a:ext uri="{FF2B5EF4-FFF2-40B4-BE49-F238E27FC236}">
                  <a16:creationId xmlns:a16="http://schemas.microsoft.com/office/drawing/2014/main" id="{535711AB-6053-4A1F-B963-9A991231C44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3" name="Freeform 27">
              <a:extLst>
                <a:ext uri="{FF2B5EF4-FFF2-40B4-BE49-F238E27FC236}">
                  <a16:creationId xmlns:a16="http://schemas.microsoft.com/office/drawing/2014/main" id="{99484A9E-C9E7-48E3-835C-CA00039A94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4" name="Freeform 28">
              <a:extLst>
                <a:ext uri="{FF2B5EF4-FFF2-40B4-BE49-F238E27FC236}">
                  <a16:creationId xmlns:a16="http://schemas.microsoft.com/office/drawing/2014/main" id="{30E00243-C6C1-4AFB-9954-AC9C0837AB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5" name="Freeform 30">
              <a:extLst>
                <a:ext uri="{FF2B5EF4-FFF2-40B4-BE49-F238E27FC236}">
                  <a16:creationId xmlns:a16="http://schemas.microsoft.com/office/drawing/2014/main" id="{47B00545-0508-41CF-9169-37CB97E08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6" name="Freeform 43">
              <a:extLst>
                <a:ext uri="{FF2B5EF4-FFF2-40B4-BE49-F238E27FC236}">
                  <a16:creationId xmlns:a16="http://schemas.microsoft.com/office/drawing/2014/main" id="{884EDA62-CEFA-447C-A731-3A1FC949F5E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7" name="Freeform 51">
              <a:extLst>
                <a:ext uri="{FF2B5EF4-FFF2-40B4-BE49-F238E27FC236}">
                  <a16:creationId xmlns:a16="http://schemas.microsoft.com/office/drawing/2014/main" id="{3C095E3E-AA61-45A1-B7D8-48F0E675A0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8" name="Freeform 52">
              <a:extLst>
                <a:ext uri="{FF2B5EF4-FFF2-40B4-BE49-F238E27FC236}">
                  <a16:creationId xmlns:a16="http://schemas.microsoft.com/office/drawing/2014/main" id="{E942C193-F3C5-4954-AD2C-EC2CD1AE72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29" name="Freeform 53">
              <a:extLst>
                <a:ext uri="{FF2B5EF4-FFF2-40B4-BE49-F238E27FC236}">
                  <a16:creationId xmlns:a16="http://schemas.microsoft.com/office/drawing/2014/main" id="{BDABF981-DD5E-4501-8BDA-03AA48E36C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0" name="Freeform 54">
              <a:extLst>
                <a:ext uri="{FF2B5EF4-FFF2-40B4-BE49-F238E27FC236}">
                  <a16:creationId xmlns:a16="http://schemas.microsoft.com/office/drawing/2014/main" id="{F9D003FB-F58B-4C20-87E7-6FB1422CC27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1" name="Freeform 55">
              <a:extLst>
                <a:ext uri="{FF2B5EF4-FFF2-40B4-BE49-F238E27FC236}">
                  <a16:creationId xmlns:a16="http://schemas.microsoft.com/office/drawing/2014/main" id="{D41B2545-F038-4CE0-B931-285F086D979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2" name="Freeform 56">
              <a:extLst>
                <a:ext uri="{FF2B5EF4-FFF2-40B4-BE49-F238E27FC236}">
                  <a16:creationId xmlns:a16="http://schemas.microsoft.com/office/drawing/2014/main" id="{9B64122A-3C88-4240-8766-D84EF1F12B9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3" name="Freeform 57">
              <a:extLst>
                <a:ext uri="{FF2B5EF4-FFF2-40B4-BE49-F238E27FC236}">
                  <a16:creationId xmlns:a16="http://schemas.microsoft.com/office/drawing/2014/main" id="{CE208694-203A-403C-AE2F-D2E2894050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4" name="Freeform 59">
              <a:extLst>
                <a:ext uri="{FF2B5EF4-FFF2-40B4-BE49-F238E27FC236}">
                  <a16:creationId xmlns:a16="http://schemas.microsoft.com/office/drawing/2014/main" id="{212458A7-EAC6-4F24-80BD-77B41054B3B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5" name="Freeform 60">
              <a:extLst>
                <a:ext uri="{FF2B5EF4-FFF2-40B4-BE49-F238E27FC236}">
                  <a16:creationId xmlns:a16="http://schemas.microsoft.com/office/drawing/2014/main" id="{229A706A-FB43-4854-B0B0-7F099457705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6" name="Freeform 61">
              <a:extLst>
                <a:ext uri="{FF2B5EF4-FFF2-40B4-BE49-F238E27FC236}">
                  <a16:creationId xmlns:a16="http://schemas.microsoft.com/office/drawing/2014/main" id="{476F59BD-B421-4186-BBD7-39A00744FB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7" name="Freeform 5">
              <a:extLst>
                <a:ext uri="{FF2B5EF4-FFF2-40B4-BE49-F238E27FC236}">
                  <a16:creationId xmlns:a16="http://schemas.microsoft.com/office/drawing/2014/main" id="{D27B3750-2ECF-4CC9-B08C-9E5F550635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8" name="Freeform 6">
              <a:extLst>
                <a:ext uri="{FF2B5EF4-FFF2-40B4-BE49-F238E27FC236}">
                  <a16:creationId xmlns:a16="http://schemas.microsoft.com/office/drawing/2014/main" id="{096E7AD1-BF5B-4298-9E32-A47CB010FA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39" name="Freeform 7">
              <a:extLst>
                <a:ext uri="{FF2B5EF4-FFF2-40B4-BE49-F238E27FC236}">
                  <a16:creationId xmlns:a16="http://schemas.microsoft.com/office/drawing/2014/main" id="{5C2E7B82-DC9D-43AD-BA1E-3759FE4AA0C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0" name="Freeform 8">
              <a:extLst>
                <a:ext uri="{FF2B5EF4-FFF2-40B4-BE49-F238E27FC236}">
                  <a16:creationId xmlns:a16="http://schemas.microsoft.com/office/drawing/2014/main" id="{BCDC8C86-4A99-41A4-9DC0-08145CE0353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1" name="Freeform 9">
              <a:extLst>
                <a:ext uri="{FF2B5EF4-FFF2-40B4-BE49-F238E27FC236}">
                  <a16:creationId xmlns:a16="http://schemas.microsoft.com/office/drawing/2014/main" id="{C8785DE7-3737-4E27-BE2F-0DBFD301D10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2" name="Freeform 11">
              <a:extLst>
                <a:ext uri="{FF2B5EF4-FFF2-40B4-BE49-F238E27FC236}">
                  <a16:creationId xmlns:a16="http://schemas.microsoft.com/office/drawing/2014/main" id="{C28B40AF-5DD3-4A7F-91AB-F49D46E2EA7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3" name="Freeform 12">
              <a:extLst>
                <a:ext uri="{FF2B5EF4-FFF2-40B4-BE49-F238E27FC236}">
                  <a16:creationId xmlns:a16="http://schemas.microsoft.com/office/drawing/2014/main" id="{7411F1BC-34F9-470E-87B5-B3986C27F5F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4" name="Freeform 13">
              <a:extLst>
                <a:ext uri="{FF2B5EF4-FFF2-40B4-BE49-F238E27FC236}">
                  <a16:creationId xmlns:a16="http://schemas.microsoft.com/office/drawing/2014/main" id="{6AC0F0C8-6D0F-4644-9C89-D6EF4771C5A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5" name="Freeform 14">
              <a:extLst>
                <a:ext uri="{FF2B5EF4-FFF2-40B4-BE49-F238E27FC236}">
                  <a16:creationId xmlns:a16="http://schemas.microsoft.com/office/drawing/2014/main" id="{01D69BD9-5C87-44C7-9112-9A4D5F08D2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6" name="Freeform 16">
              <a:extLst>
                <a:ext uri="{FF2B5EF4-FFF2-40B4-BE49-F238E27FC236}">
                  <a16:creationId xmlns:a16="http://schemas.microsoft.com/office/drawing/2014/main" id="{67ECDACB-4E98-478E-959E-285DA9641C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7" name="Freeform 17">
              <a:extLst>
                <a:ext uri="{FF2B5EF4-FFF2-40B4-BE49-F238E27FC236}">
                  <a16:creationId xmlns:a16="http://schemas.microsoft.com/office/drawing/2014/main" id="{BAA10AA6-CC20-48EF-932E-6E1A686B5A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8" name="Freeform 21">
              <a:extLst>
                <a:ext uri="{FF2B5EF4-FFF2-40B4-BE49-F238E27FC236}">
                  <a16:creationId xmlns:a16="http://schemas.microsoft.com/office/drawing/2014/main" id="{1BE77E80-C10D-4958-BB7D-C901F9401B0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49" name="Freeform 25">
              <a:extLst>
                <a:ext uri="{FF2B5EF4-FFF2-40B4-BE49-F238E27FC236}">
                  <a16:creationId xmlns:a16="http://schemas.microsoft.com/office/drawing/2014/main" id="{4202FCC8-1E30-478E-BD2D-2531BE2D944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0" name="Freeform 29">
              <a:extLst>
                <a:ext uri="{FF2B5EF4-FFF2-40B4-BE49-F238E27FC236}">
                  <a16:creationId xmlns:a16="http://schemas.microsoft.com/office/drawing/2014/main" id="{89277949-55D2-4CEB-BD97-066C2B1E37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1" name="Freeform 31">
              <a:extLst>
                <a:ext uri="{FF2B5EF4-FFF2-40B4-BE49-F238E27FC236}">
                  <a16:creationId xmlns:a16="http://schemas.microsoft.com/office/drawing/2014/main" id="{B8EF2C08-9DA7-46E2-ADC8-1A2D271D1BA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2" name="Freeform 32">
              <a:extLst>
                <a:ext uri="{FF2B5EF4-FFF2-40B4-BE49-F238E27FC236}">
                  <a16:creationId xmlns:a16="http://schemas.microsoft.com/office/drawing/2014/main" id="{DD0041CF-27BC-41BA-AA0E-8D0BC8C51D6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3" name="Freeform 33">
              <a:extLst>
                <a:ext uri="{FF2B5EF4-FFF2-40B4-BE49-F238E27FC236}">
                  <a16:creationId xmlns:a16="http://schemas.microsoft.com/office/drawing/2014/main" id="{0A68EB76-B31F-4A68-A511-E9FA4DBAC97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4" name="Freeform 34">
              <a:extLst>
                <a:ext uri="{FF2B5EF4-FFF2-40B4-BE49-F238E27FC236}">
                  <a16:creationId xmlns:a16="http://schemas.microsoft.com/office/drawing/2014/main" id="{810ECAA2-F5A4-4CCB-9E69-D7B7B340FA6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5" name="Freeform 35">
              <a:extLst>
                <a:ext uri="{FF2B5EF4-FFF2-40B4-BE49-F238E27FC236}">
                  <a16:creationId xmlns:a16="http://schemas.microsoft.com/office/drawing/2014/main" id="{BFB1BDBB-BEE0-4E9D-9DA1-1050B31A24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6" name="Freeform 36">
              <a:extLst>
                <a:ext uri="{FF2B5EF4-FFF2-40B4-BE49-F238E27FC236}">
                  <a16:creationId xmlns:a16="http://schemas.microsoft.com/office/drawing/2014/main" id="{93C7B171-B419-495C-8784-E5A33A269C0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7" name="Freeform 37">
              <a:extLst>
                <a:ext uri="{FF2B5EF4-FFF2-40B4-BE49-F238E27FC236}">
                  <a16:creationId xmlns:a16="http://schemas.microsoft.com/office/drawing/2014/main" id="{54ED346F-C89B-431F-929F-F60448592D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8" name="Freeform 38">
              <a:extLst>
                <a:ext uri="{FF2B5EF4-FFF2-40B4-BE49-F238E27FC236}">
                  <a16:creationId xmlns:a16="http://schemas.microsoft.com/office/drawing/2014/main" id="{87138F5F-ADD8-43EA-8619-D8E063A4897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59" name="Freeform 39">
              <a:extLst>
                <a:ext uri="{FF2B5EF4-FFF2-40B4-BE49-F238E27FC236}">
                  <a16:creationId xmlns:a16="http://schemas.microsoft.com/office/drawing/2014/main" id="{92558A0E-070A-473C-A191-5F1F842E2BF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0" name="Freeform 40">
              <a:extLst>
                <a:ext uri="{FF2B5EF4-FFF2-40B4-BE49-F238E27FC236}">
                  <a16:creationId xmlns:a16="http://schemas.microsoft.com/office/drawing/2014/main" id="{EC669C1C-F151-44FF-93F6-80E169BAE91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1" name="Freeform 41">
              <a:extLst>
                <a:ext uri="{FF2B5EF4-FFF2-40B4-BE49-F238E27FC236}">
                  <a16:creationId xmlns:a16="http://schemas.microsoft.com/office/drawing/2014/main" id="{A7C8559F-5893-4FF6-A95F-5B6E188EFB8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2" name="Freeform 42">
              <a:extLst>
                <a:ext uri="{FF2B5EF4-FFF2-40B4-BE49-F238E27FC236}">
                  <a16:creationId xmlns:a16="http://schemas.microsoft.com/office/drawing/2014/main" id="{896641C3-B861-454E-A910-4A555C0EB16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3" name="Freeform 44">
              <a:extLst>
                <a:ext uri="{FF2B5EF4-FFF2-40B4-BE49-F238E27FC236}">
                  <a16:creationId xmlns:a16="http://schemas.microsoft.com/office/drawing/2014/main" id="{19F6709B-959B-414E-808B-32E9765C5A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4" name="Freeform 45">
              <a:extLst>
                <a:ext uri="{FF2B5EF4-FFF2-40B4-BE49-F238E27FC236}">
                  <a16:creationId xmlns:a16="http://schemas.microsoft.com/office/drawing/2014/main" id="{CA9F93DC-C844-4B5E-AFC8-B2D0F1B5A46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5" name="Freeform 46">
              <a:extLst>
                <a:ext uri="{FF2B5EF4-FFF2-40B4-BE49-F238E27FC236}">
                  <a16:creationId xmlns:a16="http://schemas.microsoft.com/office/drawing/2014/main" id="{6126A395-7043-45D5-9BC7-F3920A87495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6" name="Freeform 47">
              <a:extLst>
                <a:ext uri="{FF2B5EF4-FFF2-40B4-BE49-F238E27FC236}">
                  <a16:creationId xmlns:a16="http://schemas.microsoft.com/office/drawing/2014/main" id="{B31760B7-7420-4FE1-A1D9-9252F344F9A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7" name="Freeform 48">
              <a:extLst>
                <a:ext uri="{FF2B5EF4-FFF2-40B4-BE49-F238E27FC236}">
                  <a16:creationId xmlns:a16="http://schemas.microsoft.com/office/drawing/2014/main" id="{ECCD080B-6241-42FB-BB45-9BAB6454272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8" name="Freeform 49">
              <a:extLst>
                <a:ext uri="{FF2B5EF4-FFF2-40B4-BE49-F238E27FC236}">
                  <a16:creationId xmlns:a16="http://schemas.microsoft.com/office/drawing/2014/main" id="{7130F0B8-37E5-4D73-B6D0-07AEF67936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69" name="Freeform 8">
              <a:extLst>
                <a:ext uri="{FF2B5EF4-FFF2-40B4-BE49-F238E27FC236}">
                  <a16:creationId xmlns:a16="http://schemas.microsoft.com/office/drawing/2014/main" id="{2283A536-3B42-4705-8BD6-F059FCED1B4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sp>
          <p:nvSpPr>
            <p:cNvPr id="70" name="Freeform 106">
              <a:extLst>
                <a:ext uri="{FF2B5EF4-FFF2-40B4-BE49-F238E27FC236}">
                  <a16:creationId xmlns:a16="http://schemas.microsoft.com/office/drawing/2014/main" id="{F0B7EC11-47EC-4CDE-BC72-A3777D6B7C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FFFFFF"/>
                </a:solidFill>
                <a:latin typeface="Avenir Next LT Pro"/>
              </a:endParaRPr>
            </a:p>
          </p:txBody>
        </p:sp>
      </p:grpSp>
    </p:spTree>
    <p:extLst>
      <p:ext uri="{BB962C8B-B14F-4D97-AF65-F5344CB8AC3E}">
        <p14:creationId xmlns:p14="http://schemas.microsoft.com/office/powerpoint/2010/main" val="1195769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71AFD227-869A-489C-A9B5-3F0498DF3C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315740" y="16073"/>
            <a:ext cx="593062" cy="8177788"/>
            <a:chOff x="11096450" y="13394"/>
            <a:chExt cx="494218" cy="6814823"/>
          </a:xfrm>
          <a:solidFill>
            <a:schemeClr val="bg2">
              <a:lumMod val="90000"/>
            </a:schemeClr>
          </a:solidFill>
        </p:grpSpPr>
        <p:sp>
          <p:nvSpPr>
            <p:cNvPr id="12" name="Freeform 8">
              <a:extLst>
                <a:ext uri="{FF2B5EF4-FFF2-40B4-BE49-F238E27FC236}">
                  <a16:creationId xmlns:a16="http://schemas.microsoft.com/office/drawing/2014/main" id="{62704B34-199B-4964-9C78-3AB9735915A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3" name="Freeform 10">
              <a:extLst>
                <a:ext uri="{FF2B5EF4-FFF2-40B4-BE49-F238E27FC236}">
                  <a16:creationId xmlns:a16="http://schemas.microsoft.com/office/drawing/2014/main" id="{8B1E8DB8-017D-454E-849F-EE5742849F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4" name="Freeform 15">
              <a:extLst>
                <a:ext uri="{FF2B5EF4-FFF2-40B4-BE49-F238E27FC236}">
                  <a16:creationId xmlns:a16="http://schemas.microsoft.com/office/drawing/2014/main" id="{16D80E5D-5099-41C4-A80A-1B1538C382F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5" name="Freeform 18">
              <a:extLst>
                <a:ext uri="{FF2B5EF4-FFF2-40B4-BE49-F238E27FC236}">
                  <a16:creationId xmlns:a16="http://schemas.microsoft.com/office/drawing/2014/main" id="{947751E1-E2F4-467E-B547-3BD4BAB7F5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6" name="Freeform 19">
              <a:extLst>
                <a:ext uri="{FF2B5EF4-FFF2-40B4-BE49-F238E27FC236}">
                  <a16:creationId xmlns:a16="http://schemas.microsoft.com/office/drawing/2014/main" id="{55D8869B-B701-4268-9856-876345C8AE3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7" name="Freeform 20">
              <a:extLst>
                <a:ext uri="{FF2B5EF4-FFF2-40B4-BE49-F238E27FC236}">
                  <a16:creationId xmlns:a16="http://schemas.microsoft.com/office/drawing/2014/main" id="{A25CA59C-849F-4CE4-A9B0-293F98DE2C7C}"/>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8" name="Freeform 22">
              <a:extLst>
                <a:ext uri="{FF2B5EF4-FFF2-40B4-BE49-F238E27FC236}">
                  <a16:creationId xmlns:a16="http://schemas.microsoft.com/office/drawing/2014/main" id="{FE000DB1-AAA1-4BFF-8F14-53624C2F9E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19" name="Freeform 23">
              <a:extLst>
                <a:ext uri="{FF2B5EF4-FFF2-40B4-BE49-F238E27FC236}">
                  <a16:creationId xmlns:a16="http://schemas.microsoft.com/office/drawing/2014/main" id="{5EEFBC14-7E5B-47B2-B5E3-E90991F8919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0" name="Freeform 26">
              <a:extLst>
                <a:ext uri="{FF2B5EF4-FFF2-40B4-BE49-F238E27FC236}">
                  <a16:creationId xmlns:a16="http://schemas.microsoft.com/office/drawing/2014/main" id="{00AFF6E4-A34A-4FD3-8C57-BB96114822D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1" name="Freeform 27">
              <a:extLst>
                <a:ext uri="{FF2B5EF4-FFF2-40B4-BE49-F238E27FC236}">
                  <a16:creationId xmlns:a16="http://schemas.microsoft.com/office/drawing/2014/main" id="{C63A8474-C075-4441-A0B3-52286EA5009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2" name="Freeform 28">
              <a:extLst>
                <a:ext uri="{FF2B5EF4-FFF2-40B4-BE49-F238E27FC236}">
                  <a16:creationId xmlns:a16="http://schemas.microsoft.com/office/drawing/2014/main" id="{35DA4698-A2ED-4512-8887-F12D3F14372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3" name="Freeform 30">
              <a:extLst>
                <a:ext uri="{FF2B5EF4-FFF2-40B4-BE49-F238E27FC236}">
                  <a16:creationId xmlns:a16="http://schemas.microsoft.com/office/drawing/2014/main" id="{3358E118-D590-4E50-B21C-6CDAA1CCAFC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4" name="Freeform 43">
              <a:extLst>
                <a:ext uri="{FF2B5EF4-FFF2-40B4-BE49-F238E27FC236}">
                  <a16:creationId xmlns:a16="http://schemas.microsoft.com/office/drawing/2014/main" id="{F1EE889E-60FF-423F-ADCB-6CBEE853A0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5" name="Freeform 51">
              <a:extLst>
                <a:ext uri="{FF2B5EF4-FFF2-40B4-BE49-F238E27FC236}">
                  <a16:creationId xmlns:a16="http://schemas.microsoft.com/office/drawing/2014/main" id="{A4AA0634-0A7C-4A35-8EB7-775200F129F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6" name="Freeform 52">
              <a:extLst>
                <a:ext uri="{FF2B5EF4-FFF2-40B4-BE49-F238E27FC236}">
                  <a16:creationId xmlns:a16="http://schemas.microsoft.com/office/drawing/2014/main" id="{EBA21558-CAC3-445C-8882-5D4A0C6D2A0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7" name="Freeform 53">
              <a:extLst>
                <a:ext uri="{FF2B5EF4-FFF2-40B4-BE49-F238E27FC236}">
                  <a16:creationId xmlns:a16="http://schemas.microsoft.com/office/drawing/2014/main" id="{2E9415F1-5D31-4C25-9E26-203EEF50087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8" name="Freeform 54">
              <a:extLst>
                <a:ext uri="{FF2B5EF4-FFF2-40B4-BE49-F238E27FC236}">
                  <a16:creationId xmlns:a16="http://schemas.microsoft.com/office/drawing/2014/main" id="{622FC1F6-879A-45BA-8752-08020C39CE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29" name="Freeform 55">
              <a:extLst>
                <a:ext uri="{FF2B5EF4-FFF2-40B4-BE49-F238E27FC236}">
                  <a16:creationId xmlns:a16="http://schemas.microsoft.com/office/drawing/2014/main" id="{BA09826C-58E2-48C5-9666-333326C2CA4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0" name="Freeform 56">
              <a:extLst>
                <a:ext uri="{FF2B5EF4-FFF2-40B4-BE49-F238E27FC236}">
                  <a16:creationId xmlns:a16="http://schemas.microsoft.com/office/drawing/2014/main" id="{A6D3555F-4EA1-4EA7-9D08-2D75CE5192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1" name="Freeform 57">
              <a:extLst>
                <a:ext uri="{FF2B5EF4-FFF2-40B4-BE49-F238E27FC236}">
                  <a16:creationId xmlns:a16="http://schemas.microsoft.com/office/drawing/2014/main" id="{60FA20E8-EDAA-4310-B870-97807901AC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2" name="Freeform 59">
              <a:extLst>
                <a:ext uri="{FF2B5EF4-FFF2-40B4-BE49-F238E27FC236}">
                  <a16:creationId xmlns:a16="http://schemas.microsoft.com/office/drawing/2014/main" id="{F5552AA2-C2AB-4D59-B6EF-E8E5EE110E5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3" name="Freeform 60">
              <a:extLst>
                <a:ext uri="{FF2B5EF4-FFF2-40B4-BE49-F238E27FC236}">
                  <a16:creationId xmlns:a16="http://schemas.microsoft.com/office/drawing/2014/main" id="{0BA267D0-8F6B-4803-B948-70E29B4587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4" name="Freeform 61">
              <a:extLst>
                <a:ext uri="{FF2B5EF4-FFF2-40B4-BE49-F238E27FC236}">
                  <a16:creationId xmlns:a16="http://schemas.microsoft.com/office/drawing/2014/main" id="{86E372A3-B9F4-4FEE-8B96-D9AD879E214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5" name="Freeform 5">
              <a:extLst>
                <a:ext uri="{FF2B5EF4-FFF2-40B4-BE49-F238E27FC236}">
                  <a16:creationId xmlns:a16="http://schemas.microsoft.com/office/drawing/2014/main" id="{FF0C4564-5DA6-4224-A8B7-85CE1323DE8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6" name="Freeform 6">
              <a:extLst>
                <a:ext uri="{FF2B5EF4-FFF2-40B4-BE49-F238E27FC236}">
                  <a16:creationId xmlns:a16="http://schemas.microsoft.com/office/drawing/2014/main" id="{19F31D0D-C43D-4BB0-A13C-9524B84117D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7" name="Freeform 7">
              <a:extLst>
                <a:ext uri="{FF2B5EF4-FFF2-40B4-BE49-F238E27FC236}">
                  <a16:creationId xmlns:a16="http://schemas.microsoft.com/office/drawing/2014/main" id="{6B32FB03-B0FE-4731-BE41-C59AFB49FB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8" name="Freeform 8">
              <a:extLst>
                <a:ext uri="{FF2B5EF4-FFF2-40B4-BE49-F238E27FC236}">
                  <a16:creationId xmlns:a16="http://schemas.microsoft.com/office/drawing/2014/main" id="{BDD5B6F0-1E17-4DCD-AE5F-ED8C48892FE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39" name="Freeform 9">
              <a:extLst>
                <a:ext uri="{FF2B5EF4-FFF2-40B4-BE49-F238E27FC236}">
                  <a16:creationId xmlns:a16="http://schemas.microsoft.com/office/drawing/2014/main" id="{0290BE17-E89B-4AF9-B3F6-AF4884D5246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0" name="Freeform 11">
              <a:extLst>
                <a:ext uri="{FF2B5EF4-FFF2-40B4-BE49-F238E27FC236}">
                  <a16:creationId xmlns:a16="http://schemas.microsoft.com/office/drawing/2014/main" id="{85F63089-F77F-4F02-8417-AAC1847FBCA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1" name="Freeform 12">
              <a:extLst>
                <a:ext uri="{FF2B5EF4-FFF2-40B4-BE49-F238E27FC236}">
                  <a16:creationId xmlns:a16="http://schemas.microsoft.com/office/drawing/2014/main" id="{7B01CD5E-570F-4CBF-9904-94F30D928C5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2" name="Freeform 13">
              <a:extLst>
                <a:ext uri="{FF2B5EF4-FFF2-40B4-BE49-F238E27FC236}">
                  <a16:creationId xmlns:a16="http://schemas.microsoft.com/office/drawing/2014/main" id="{7EE6A672-2915-4B03-99A9-9364D5F152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3" name="Freeform 14">
              <a:extLst>
                <a:ext uri="{FF2B5EF4-FFF2-40B4-BE49-F238E27FC236}">
                  <a16:creationId xmlns:a16="http://schemas.microsoft.com/office/drawing/2014/main" id="{2136B643-14E1-443A-BC1C-06ADAE65C30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4" name="Freeform 16">
              <a:extLst>
                <a:ext uri="{FF2B5EF4-FFF2-40B4-BE49-F238E27FC236}">
                  <a16:creationId xmlns:a16="http://schemas.microsoft.com/office/drawing/2014/main" id="{867FA393-4F37-4E1A-870B-F96775FAB7E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5" name="Freeform 17">
              <a:extLst>
                <a:ext uri="{FF2B5EF4-FFF2-40B4-BE49-F238E27FC236}">
                  <a16:creationId xmlns:a16="http://schemas.microsoft.com/office/drawing/2014/main" id="{E225A1BE-FAD2-4764-A7E4-A6DA07D0573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6" name="Freeform 21">
              <a:extLst>
                <a:ext uri="{FF2B5EF4-FFF2-40B4-BE49-F238E27FC236}">
                  <a16:creationId xmlns:a16="http://schemas.microsoft.com/office/drawing/2014/main" id="{25D65388-C7E0-4C07-822A-03C5009C6D1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7" name="Freeform 25">
              <a:extLst>
                <a:ext uri="{FF2B5EF4-FFF2-40B4-BE49-F238E27FC236}">
                  <a16:creationId xmlns:a16="http://schemas.microsoft.com/office/drawing/2014/main" id="{E1D79822-C494-449C-B439-F437DAD4F2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8" name="Freeform 29">
              <a:extLst>
                <a:ext uri="{FF2B5EF4-FFF2-40B4-BE49-F238E27FC236}">
                  <a16:creationId xmlns:a16="http://schemas.microsoft.com/office/drawing/2014/main" id="{CDB324E5-E8D9-40E3-BAB4-1F87E67E4F4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49" name="Freeform 31">
              <a:extLst>
                <a:ext uri="{FF2B5EF4-FFF2-40B4-BE49-F238E27FC236}">
                  <a16:creationId xmlns:a16="http://schemas.microsoft.com/office/drawing/2014/main" id="{15404AB3-12EB-462E-85A2-AF4A7E91D72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0" name="Freeform 32">
              <a:extLst>
                <a:ext uri="{FF2B5EF4-FFF2-40B4-BE49-F238E27FC236}">
                  <a16:creationId xmlns:a16="http://schemas.microsoft.com/office/drawing/2014/main" id="{228021CB-53B3-4BCC-A14C-0B6951FC971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1" name="Freeform 33">
              <a:extLst>
                <a:ext uri="{FF2B5EF4-FFF2-40B4-BE49-F238E27FC236}">
                  <a16:creationId xmlns:a16="http://schemas.microsoft.com/office/drawing/2014/main" id="{B353D0BC-00A6-4EA4-9311-9FCB88CC202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2" name="Freeform 34">
              <a:extLst>
                <a:ext uri="{FF2B5EF4-FFF2-40B4-BE49-F238E27FC236}">
                  <a16:creationId xmlns:a16="http://schemas.microsoft.com/office/drawing/2014/main" id="{0E001FD3-6EDD-47A3-9916-826E1595DAB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3" name="Freeform 35">
              <a:extLst>
                <a:ext uri="{FF2B5EF4-FFF2-40B4-BE49-F238E27FC236}">
                  <a16:creationId xmlns:a16="http://schemas.microsoft.com/office/drawing/2014/main" id="{FE214D5B-D151-4E09-A01E-BEAAF9C679E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4" name="Freeform 36">
              <a:extLst>
                <a:ext uri="{FF2B5EF4-FFF2-40B4-BE49-F238E27FC236}">
                  <a16:creationId xmlns:a16="http://schemas.microsoft.com/office/drawing/2014/main" id="{3024EF13-0A45-49DD-B0F4-FA3A5169EFF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5" name="Freeform 37">
              <a:extLst>
                <a:ext uri="{FF2B5EF4-FFF2-40B4-BE49-F238E27FC236}">
                  <a16:creationId xmlns:a16="http://schemas.microsoft.com/office/drawing/2014/main" id="{95E0BDAE-48A7-4752-A150-74DA4BAE5E4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6" name="Freeform 38">
              <a:extLst>
                <a:ext uri="{FF2B5EF4-FFF2-40B4-BE49-F238E27FC236}">
                  <a16:creationId xmlns:a16="http://schemas.microsoft.com/office/drawing/2014/main" id="{DE128EDB-3179-4F47-8B37-BEDE3B82FFC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7" name="Freeform 39">
              <a:extLst>
                <a:ext uri="{FF2B5EF4-FFF2-40B4-BE49-F238E27FC236}">
                  <a16:creationId xmlns:a16="http://schemas.microsoft.com/office/drawing/2014/main" id="{E09CDD49-7B7B-42C0-A09E-6CFB3CDFF6A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8" name="Freeform 40">
              <a:extLst>
                <a:ext uri="{FF2B5EF4-FFF2-40B4-BE49-F238E27FC236}">
                  <a16:creationId xmlns:a16="http://schemas.microsoft.com/office/drawing/2014/main" id="{93C5D839-4CD5-4165-9091-7D9B92CDC1D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59" name="Freeform 41">
              <a:extLst>
                <a:ext uri="{FF2B5EF4-FFF2-40B4-BE49-F238E27FC236}">
                  <a16:creationId xmlns:a16="http://schemas.microsoft.com/office/drawing/2014/main" id="{3C7F638A-BB6D-4B24-A7F9-03BF8087459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0" name="Freeform 42">
              <a:extLst>
                <a:ext uri="{FF2B5EF4-FFF2-40B4-BE49-F238E27FC236}">
                  <a16:creationId xmlns:a16="http://schemas.microsoft.com/office/drawing/2014/main" id="{5B59DB64-329B-45EA-8A67-4213A886B5B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1" name="Freeform 44">
              <a:extLst>
                <a:ext uri="{FF2B5EF4-FFF2-40B4-BE49-F238E27FC236}">
                  <a16:creationId xmlns:a16="http://schemas.microsoft.com/office/drawing/2014/main" id="{D8DAB003-6484-4D1D-85AE-93FA09BC5E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2" name="Freeform 45">
              <a:extLst>
                <a:ext uri="{FF2B5EF4-FFF2-40B4-BE49-F238E27FC236}">
                  <a16:creationId xmlns:a16="http://schemas.microsoft.com/office/drawing/2014/main" id="{D49280A1-ACA8-4CD6-9012-AF12660F07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3" name="Freeform 46">
              <a:extLst>
                <a:ext uri="{FF2B5EF4-FFF2-40B4-BE49-F238E27FC236}">
                  <a16:creationId xmlns:a16="http://schemas.microsoft.com/office/drawing/2014/main" id="{C03EAE8C-6089-40E5-9361-2E266A1EEBA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4" name="Freeform 47">
              <a:extLst>
                <a:ext uri="{FF2B5EF4-FFF2-40B4-BE49-F238E27FC236}">
                  <a16:creationId xmlns:a16="http://schemas.microsoft.com/office/drawing/2014/main" id="{02E3A077-F087-4E14-A13E-4E9D4369B1F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5" name="Freeform 48">
              <a:extLst>
                <a:ext uri="{FF2B5EF4-FFF2-40B4-BE49-F238E27FC236}">
                  <a16:creationId xmlns:a16="http://schemas.microsoft.com/office/drawing/2014/main" id="{7CE4FAAA-45E7-4C86-B59A-F284B79EFD2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6" name="Freeform 49">
              <a:extLst>
                <a:ext uri="{FF2B5EF4-FFF2-40B4-BE49-F238E27FC236}">
                  <a16:creationId xmlns:a16="http://schemas.microsoft.com/office/drawing/2014/main" id="{E2689B62-CCA1-4EE5-B622-FBA51686891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7" name="Freeform 8">
              <a:extLst>
                <a:ext uri="{FF2B5EF4-FFF2-40B4-BE49-F238E27FC236}">
                  <a16:creationId xmlns:a16="http://schemas.microsoft.com/office/drawing/2014/main" id="{113638EE-3BCF-4315-A329-3C6766A3890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sp>
          <p:nvSpPr>
            <p:cNvPr id="68" name="Freeform 106">
              <a:extLst>
                <a:ext uri="{FF2B5EF4-FFF2-40B4-BE49-F238E27FC236}">
                  <a16:creationId xmlns:a16="http://schemas.microsoft.com/office/drawing/2014/main" id="{4FB36B8F-335B-40F2-83BB-C2B2689DC2E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109728" tIns="54864" rIns="109728" bIns="54864" numCol="1" anchor="t" anchorCtr="0" compatLnSpc="1">
              <a:prstTxWarp prst="textNoShape">
                <a:avLst/>
              </a:prstTxWarp>
            </a:bodyPr>
            <a:lstStyle/>
            <a:p>
              <a:pPr defTabSz="1097280"/>
              <a:endParaRPr lang="en-US" sz="2160">
                <a:solidFill>
                  <a:srgbClr val="323232"/>
                </a:solidFill>
                <a:latin typeface="Avenir Next LT Pro"/>
              </a:endParaRPr>
            </a:p>
          </p:txBody>
        </p:sp>
      </p:grpSp>
      <p:sp useBgFill="1">
        <p:nvSpPr>
          <p:cNvPr id="70" name="Rectangle 69">
            <a:extLst>
              <a:ext uri="{FF2B5EF4-FFF2-40B4-BE49-F238E27FC236}">
                <a16:creationId xmlns:a16="http://schemas.microsoft.com/office/drawing/2014/main" id="{11AC88F6-55CB-496B-8AD8-9ABD2E6E3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a:solidFill>
                <a:prstClr val="white"/>
              </a:solidFill>
              <a:latin typeface="Avenir Next LT Pro"/>
            </a:endParaRPr>
          </a:p>
        </p:txBody>
      </p:sp>
      <p:sp>
        <p:nvSpPr>
          <p:cNvPr id="72" name="Freeform 118">
            <a:extLst>
              <a:ext uri="{FF2B5EF4-FFF2-40B4-BE49-F238E27FC236}">
                <a16:creationId xmlns:a16="http://schemas.microsoft.com/office/drawing/2014/main" id="{F1FA5EE8-8FDF-4249-8FBE-5EE4A41B3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16200000">
            <a:off x="3635880" y="3308"/>
            <a:ext cx="157384" cy="115548"/>
          </a:xfrm>
          <a:custGeom>
            <a:avLst/>
            <a:gdLst>
              <a:gd name="T0" fmla="*/ 22 w 40"/>
              <a:gd name="T1" fmla="*/ 0 h 32"/>
              <a:gd name="T2" fmla="*/ 16 w 40"/>
              <a:gd name="T3" fmla="*/ 25 h 32"/>
              <a:gd name="T4" fmla="*/ 22 w 40"/>
              <a:gd name="T5" fmla="*/ 0 h 32"/>
            </a:gdLst>
            <a:ahLst/>
            <a:cxnLst>
              <a:cxn ang="0">
                <a:pos x="T0" y="T1"/>
              </a:cxn>
              <a:cxn ang="0">
                <a:pos x="T2" y="T3"/>
              </a:cxn>
              <a:cxn ang="0">
                <a:pos x="T4" y="T5"/>
              </a:cxn>
            </a:cxnLst>
            <a:rect l="0" t="0" r="r" b="b"/>
            <a:pathLst>
              <a:path w="40" h="32">
                <a:moveTo>
                  <a:pt x="22" y="0"/>
                </a:moveTo>
                <a:cubicBezTo>
                  <a:pt x="40" y="3"/>
                  <a:pt x="40" y="32"/>
                  <a:pt x="16" y="25"/>
                </a:cubicBezTo>
                <a:cubicBezTo>
                  <a:pt x="0" y="7"/>
                  <a:pt x="14" y="4"/>
                  <a:pt x="22" y="0"/>
                </a:cubicBezTo>
                <a:close/>
              </a:path>
            </a:pathLst>
          </a:custGeom>
          <a:solidFill>
            <a:schemeClr val="bg2">
              <a:lumMod val="90000"/>
            </a:schemeClr>
          </a:solidFill>
          <a:ln>
            <a:noFill/>
          </a:ln>
        </p:spPr>
        <p:txBody>
          <a:bodyPr vert="horz" wrap="square" lIns="109728" tIns="54864" rIns="109728" bIns="54864" numCol="1" anchor="t" anchorCtr="0" compatLnSpc="1">
            <a:prstTxWarp prst="textNoShape">
              <a:avLst/>
            </a:prstTxWarp>
          </a:bodyPr>
          <a:lstStyle/>
          <a:p>
            <a:pPr defTabSz="1097280"/>
            <a:endParaRPr lang="en-US" sz="2160">
              <a:solidFill>
                <a:prstClr val="black"/>
              </a:solidFill>
              <a:latin typeface="Avenir Next LT Pro"/>
            </a:endParaRPr>
          </a:p>
        </p:txBody>
      </p:sp>
      <p:sp>
        <p:nvSpPr>
          <p:cNvPr id="74" name="Rectangle 73">
            <a:extLst>
              <a:ext uri="{FF2B5EF4-FFF2-40B4-BE49-F238E27FC236}">
                <a16:creationId xmlns:a16="http://schemas.microsoft.com/office/drawing/2014/main" id="{969239DF-EAA4-47C3-B4E3-79C6BCB24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321"/>
            <a:ext cx="6360394" cy="8216959"/>
          </a:xfrm>
          <a:prstGeom prst="rect">
            <a:avLst/>
          </a:pr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en-US" sz="2160" dirty="0">
              <a:solidFill>
                <a:prstClr val="white"/>
              </a:solidFill>
              <a:latin typeface="Avenir Next LT Pro"/>
            </a:endParaRPr>
          </a:p>
        </p:txBody>
      </p:sp>
      <p:sp>
        <p:nvSpPr>
          <p:cNvPr id="2" name="Title 1">
            <a:extLst>
              <a:ext uri="{FF2B5EF4-FFF2-40B4-BE49-F238E27FC236}">
                <a16:creationId xmlns:a16="http://schemas.microsoft.com/office/drawing/2014/main" id="{A4AD367B-A110-4510-97AD-C9A44381C9C2}"/>
              </a:ext>
            </a:extLst>
          </p:cNvPr>
          <p:cNvSpPr>
            <a:spLocks noGrp="1"/>
          </p:cNvSpPr>
          <p:nvPr>
            <p:ph type="title"/>
          </p:nvPr>
        </p:nvSpPr>
        <p:spPr>
          <a:xfrm>
            <a:off x="937792" y="1645921"/>
            <a:ext cx="4720856" cy="4937760"/>
          </a:xfrm>
        </p:spPr>
        <p:txBody>
          <a:bodyPr vert="horz" lIns="109728" tIns="54864" rIns="109728" bIns="54864" rtlCol="0" anchor="ctr">
            <a:normAutofit/>
          </a:bodyPr>
          <a:lstStyle/>
          <a:p>
            <a:pPr algn="ctr"/>
            <a:r>
              <a:rPr lang="en-US" kern="1200">
                <a:solidFill>
                  <a:schemeClr val="tx2"/>
                </a:solidFill>
                <a:latin typeface="+mj-lt"/>
                <a:ea typeface="+mj-ea"/>
                <a:cs typeface="+mj-cs"/>
              </a:rPr>
              <a:t>Excepciónes</a:t>
            </a:r>
          </a:p>
        </p:txBody>
      </p:sp>
      <p:pic>
        <p:nvPicPr>
          <p:cNvPr id="5" name="Content Placeholder 4">
            <a:extLst>
              <a:ext uri="{FF2B5EF4-FFF2-40B4-BE49-F238E27FC236}">
                <a16:creationId xmlns:a16="http://schemas.microsoft.com/office/drawing/2014/main" id="{497C7B6E-E100-4781-8DD6-BD7EFF3C3A1D}"/>
              </a:ext>
            </a:extLst>
          </p:cNvPr>
          <p:cNvPicPr>
            <a:picLocks noGrp="1" noChangeAspect="1"/>
          </p:cNvPicPr>
          <p:nvPr>
            <p:ph sz="half" idx="1"/>
          </p:nvPr>
        </p:nvPicPr>
        <p:blipFill>
          <a:blip r:embed="rId2">
            <a:alphaModFix/>
          </a:blip>
          <a:stretch>
            <a:fillRect/>
          </a:stretch>
        </p:blipFill>
        <p:spPr>
          <a:xfrm>
            <a:off x="7349220" y="1685569"/>
            <a:ext cx="6229620" cy="2642339"/>
          </a:xfrm>
          <a:prstGeom prst="rect">
            <a:avLst/>
          </a:prstGeom>
        </p:spPr>
      </p:pic>
      <p:sp>
        <p:nvSpPr>
          <p:cNvPr id="6" name="Content Placeholder 5">
            <a:extLst>
              <a:ext uri="{FF2B5EF4-FFF2-40B4-BE49-F238E27FC236}">
                <a16:creationId xmlns:a16="http://schemas.microsoft.com/office/drawing/2014/main" id="{B27B8B40-B915-4B31-95E9-F179B77E5D26}"/>
              </a:ext>
            </a:extLst>
          </p:cNvPr>
          <p:cNvSpPr>
            <a:spLocks noGrp="1"/>
          </p:cNvSpPr>
          <p:nvPr>
            <p:ph sz="half" idx="2"/>
          </p:nvPr>
        </p:nvSpPr>
        <p:spPr>
          <a:xfrm>
            <a:off x="7349221" y="4810169"/>
            <a:ext cx="6229619" cy="2590091"/>
          </a:xfrm>
        </p:spPr>
        <p:txBody>
          <a:bodyPr vert="horz" lIns="109728" tIns="54864" rIns="109728" bIns="54864" rtlCol="0">
            <a:normAutofit/>
          </a:bodyPr>
          <a:lstStyle/>
          <a:p>
            <a:pPr>
              <a:lnSpc>
                <a:spcPct val="140000"/>
              </a:lnSpc>
            </a:pPr>
            <a:r>
              <a:rPr lang="en-US" sz="2040"/>
              <a:t>Cuando ocurre un error en el programa se genra una excepción. Usted puede descubirla y permitir que el programa se recupere después de un colapso</a:t>
            </a:r>
          </a:p>
          <a:p>
            <a:pPr>
              <a:lnSpc>
                <a:spcPct val="140000"/>
              </a:lnSpc>
            </a:pPr>
            <a:r>
              <a:rPr lang="en-US" sz="2040"/>
              <a:t>¿Como se puede usar aquí el eval()?</a:t>
            </a:r>
          </a:p>
        </p:txBody>
      </p:sp>
    </p:spTree>
    <p:extLst>
      <p:ext uri="{BB962C8B-B14F-4D97-AF65-F5344CB8AC3E}">
        <p14:creationId xmlns:p14="http://schemas.microsoft.com/office/powerpoint/2010/main" val="28231761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2A3AC8C-1CF5-4B2A-AC08-762E9A666CF4}"/>
              </a:ext>
            </a:extLst>
          </p:cNvPr>
          <p:cNvSpPr>
            <a:spLocks noGrp="1"/>
          </p:cNvSpPr>
          <p:nvPr>
            <p:ph type="title"/>
          </p:nvPr>
        </p:nvSpPr>
        <p:spPr/>
        <p:txBody>
          <a:bodyPr/>
          <a:lstStyle/>
          <a:p>
            <a:r>
              <a:rPr lang="en-US" dirty="0" err="1"/>
              <a:t>En</a:t>
            </a:r>
            <a:r>
              <a:rPr lang="en-US" dirty="0"/>
              <a:t> </a:t>
            </a:r>
            <a:r>
              <a:rPr lang="en-US" dirty="0" err="1"/>
              <a:t>resumen</a:t>
            </a:r>
            <a:endParaRPr lang="en-US" dirty="0"/>
          </a:p>
        </p:txBody>
      </p:sp>
      <p:pic>
        <p:nvPicPr>
          <p:cNvPr id="8" name="Content Placeholder 7">
            <a:extLst>
              <a:ext uri="{FF2B5EF4-FFF2-40B4-BE49-F238E27FC236}">
                <a16:creationId xmlns:a16="http://schemas.microsoft.com/office/drawing/2014/main" id="{9852DAE5-AAFD-440F-B855-67769A7B9FB5}"/>
              </a:ext>
            </a:extLst>
          </p:cNvPr>
          <p:cNvPicPr>
            <a:picLocks noGrp="1" noChangeAspect="1"/>
          </p:cNvPicPr>
          <p:nvPr>
            <p:ph idx="1"/>
          </p:nvPr>
        </p:nvPicPr>
        <p:blipFill>
          <a:blip r:embed="rId2"/>
          <a:stretch>
            <a:fillRect/>
          </a:stretch>
        </p:blipFill>
        <p:spPr>
          <a:xfrm>
            <a:off x="4138204" y="2259919"/>
            <a:ext cx="5852977" cy="5201376"/>
          </a:xfrm>
        </p:spPr>
      </p:pic>
    </p:spTree>
    <p:extLst>
      <p:ext uri="{BB962C8B-B14F-4D97-AF65-F5344CB8AC3E}">
        <p14:creationId xmlns:p14="http://schemas.microsoft.com/office/powerpoint/2010/main" val="386972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B308F0-E611-D004-4D0C-497FDFD71C1D}"/>
              </a:ext>
            </a:extLst>
          </p:cNvPr>
          <p:cNvSpPr>
            <a:spLocks noGrp="1"/>
          </p:cNvSpPr>
          <p:nvPr>
            <p:ph type="title"/>
          </p:nvPr>
        </p:nvSpPr>
        <p:spPr>
          <a:xfrm>
            <a:off x="208077" y="3111925"/>
            <a:ext cx="3967804" cy="1590676"/>
          </a:xfrm>
        </p:spPr>
        <p:txBody>
          <a:bodyPr/>
          <a:lstStyle/>
          <a:p>
            <a:r>
              <a:rPr lang="es-CO" dirty="0"/>
              <a:t>Excepciones</a:t>
            </a:r>
          </a:p>
        </p:txBody>
      </p:sp>
      <p:pic>
        <p:nvPicPr>
          <p:cNvPr id="5" name="Marcador de contenido 4">
            <a:extLst>
              <a:ext uri="{FF2B5EF4-FFF2-40B4-BE49-F238E27FC236}">
                <a16:creationId xmlns:a16="http://schemas.microsoft.com/office/drawing/2014/main" id="{CB98FE9B-5495-F07D-C325-2C0AE3A53B9B}"/>
              </a:ext>
            </a:extLst>
          </p:cNvPr>
          <p:cNvPicPr>
            <a:picLocks noGrp="1" noChangeAspect="1"/>
          </p:cNvPicPr>
          <p:nvPr>
            <p:ph idx="1"/>
          </p:nvPr>
        </p:nvPicPr>
        <p:blipFill>
          <a:blip r:embed="rId2"/>
          <a:srcRect b="41696"/>
          <a:stretch/>
        </p:blipFill>
        <p:spPr>
          <a:xfrm>
            <a:off x="4175881" y="0"/>
            <a:ext cx="4850889" cy="8229600"/>
          </a:xfrm>
        </p:spPr>
      </p:pic>
      <p:pic>
        <p:nvPicPr>
          <p:cNvPr id="6" name="Marcador de contenido 4">
            <a:extLst>
              <a:ext uri="{FF2B5EF4-FFF2-40B4-BE49-F238E27FC236}">
                <a16:creationId xmlns:a16="http://schemas.microsoft.com/office/drawing/2014/main" id="{11DD4450-CBAB-E687-E0E0-A6304579A800}"/>
              </a:ext>
            </a:extLst>
          </p:cNvPr>
          <p:cNvPicPr>
            <a:picLocks noChangeAspect="1"/>
          </p:cNvPicPr>
          <p:nvPr/>
        </p:nvPicPr>
        <p:blipFill>
          <a:blip r:embed="rId2"/>
          <a:srcRect t="58303"/>
          <a:stretch/>
        </p:blipFill>
        <p:spPr>
          <a:xfrm>
            <a:off x="9026770" y="1161535"/>
            <a:ext cx="5530180" cy="6709719"/>
          </a:xfrm>
          <a:prstGeom prst="rect">
            <a:avLst/>
          </a:prstGeom>
        </p:spPr>
      </p:pic>
    </p:spTree>
    <p:extLst>
      <p:ext uri="{BB962C8B-B14F-4D97-AF65-F5344CB8AC3E}">
        <p14:creationId xmlns:p14="http://schemas.microsoft.com/office/powerpoint/2010/main" val="2221733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25535"/>
            <a:ext cx="7556421" cy="2934653"/>
          </a:xfrm>
          <a:prstGeom prst="rect">
            <a:avLst/>
          </a:prstGeom>
          <a:noFill/>
          <a:ln/>
        </p:spPr>
        <p:txBody>
          <a:bodyPr wrap="square" lIns="0" tIns="0" rIns="0" bIns="0" rtlCol="0" anchor="t"/>
          <a:lstStyle/>
          <a:p>
            <a:pPr marL="0" indent="0">
              <a:lnSpc>
                <a:spcPts val="7700"/>
              </a:lnSpc>
              <a:buNone/>
            </a:pPr>
            <a:r>
              <a:rPr lang="en-US" sz="6150" dirty="0">
                <a:solidFill>
                  <a:srgbClr val="FEFEFE"/>
                </a:solidFill>
                <a:latin typeface="Instrument Sans" pitchFamily="34" charset="0"/>
                <a:ea typeface="Instrument Sans" pitchFamily="34" charset="-122"/>
                <a:cs typeface="Instrument Sans" pitchFamily="34" charset="-120"/>
              </a:rPr>
              <a:t>Herencia Múltiple en Python: Una Guía Completa</a:t>
            </a:r>
            <a:endParaRPr lang="en-US" sz="6150" dirty="0"/>
          </a:p>
        </p:txBody>
      </p:sp>
      <p:sp>
        <p:nvSpPr>
          <p:cNvPr id="4" name="Text 1"/>
          <p:cNvSpPr/>
          <p:nvPr/>
        </p:nvSpPr>
        <p:spPr>
          <a:xfrm>
            <a:off x="793790" y="4700349"/>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La herencia múltiple es un concepto fundamental en la programación orientada a objetos (OOP). Permite a una clase derivar atributos y métodos de varias clases padre, lo que facilita la reutilización de código y la creación de estructuras de clases complejas.</a:t>
            </a:r>
            <a:endParaRPr lang="en-US" sz="1750" dirty="0"/>
          </a:p>
        </p:txBody>
      </p:sp>
      <p:sp>
        <p:nvSpPr>
          <p:cNvPr id="6" name="Text 3"/>
          <p:cNvSpPr/>
          <p:nvPr/>
        </p:nvSpPr>
        <p:spPr>
          <a:xfrm>
            <a:off x="916900" y="6556653"/>
            <a:ext cx="116681"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Open Sans" pitchFamily="34" charset="0"/>
                <a:ea typeface="Open Sans" pitchFamily="34" charset="-122"/>
                <a:cs typeface="Open Sans" pitchFamily="34" charset="-120"/>
              </a:rPr>
              <a:t>SA</a:t>
            </a:r>
            <a:endParaRPr lang="en-US" sz="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93790" y="970717"/>
            <a:ext cx="7452360" cy="708779"/>
          </a:xfrm>
          <a:prstGeom prst="rect">
            <a:avLst/>
          </a:prstGeom>
          <a:noFill/>
          <a:ln/>
        </p:spPr>
        <p:txBody>
          <a:bodyPr wrap="none" lIns="0" tIns="0" rIns="0" bIns="0" rtlCol="0" anchor="t"/>
          <a:lstStyle/>
          <a:p>
            <a:pPr marL="0" indent="0">
              <a:lnSpc>
                <a:spcPts val="5550"/>
              </a:lnSpc>
              <a:buNone/>
            </a:pPr>
            <a:r>
              <a:rPr lang="en-US" sz="4450" dirty="0">
                <a:solidFill>
                  <a:srgbClr val="FEFEFE"/>
                </a:solidFill>
                <a:latin typeface="Instrument Sans" pitchFamily="34" charset="0"/>
                <a:ea typeface="Instrument Sans" pitchFamily="34" charset="-122"/>
                <a:cs typeface="Instrument Sans" pitchFamily="34" charset="-120"/>
              </a:rPr>
              <a:t>Herencia Múltiple en Python</a:t>
            </a:r>
            <a:endParaRPr lang="en-US" sz="4450" dirty="0"/>
          </a:p>
        </p:txBody>
      </p:sp>
      <p:sp>
        <p:nvSpPr>
          <p:cNvPr id="4" name="Text 1"/>
          <p:cNvSpPr/>
          <p:nvPr/>
        </p:nvSpPr>
        <p:spPr>
          <a:xfrm>
            <a:off x="793790" y="201965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La herencia múltiple permite que una clase hija herede características de varias clases padre. Esto proporciona flexibilidad y reutilización de código.</a:t>
            </a:r>
            <a:endParaRPr lang="en-US" sz="1750" dirty="0"/>
          </a:p>
        </p:txBody>
      </p:sp>
      <p:sp>
        <p:nvSpPr>
          <p:cNvPr id="5" name="Shape 2"/>
          <p:cNvSpPr/>
          <p:nvPr/>
        </p:nvSpPr>
        <p:spPr>
          <a:xfrm>
            <a:off x="793790" y="3618667"/>
            <a:ext cx="510302" cy="510302"/>
          </a:xfrm>
          <a:prstGeom prst="roundRect">
            <a:avLst>
              <a:gd name="adj" fmla="val 6667"/>
            </a:avLst>
          </a:prstGeom>
          <a:solidFill>
            <a:srgbClr val="3E3E3E"/>
          </a:solidFill>
          <a:ln/>
        </p:spPr>
        <p:txBody>
          <a:bodyPr/>
          <a:lstStyle/>
          <a:p>
            <a:endParaRPr lang="es-CO"/>
          </a:p>
        </p:txBody>
      </p:sp>
      <p:sp>
        <p:nvSpPr>
          <p:cNvPr id="6" name="Text 3"/>
          <p:cNvSpPr/>
          <p:nvPr/>
        </p:nvSpPr>
        <p:spPr>
          <a:xfrm>
            <a:off x="982742" y="3703677"/>
            <a:ext cx="132398" cy="34028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pitchFamily="34" charset="0"/>
                <a:ea typeface="Instrument Sans" pitchFamily="34" charset="-122"/>
                <a:cs typeface="Instrument Sans" pitchFamily="34" charset="-120"/>
              </a:rPr>
              <a:t>1</a:t>
            </a:r>
            <a:endParaRPr lang="en-US" sz="2650" dirty="0"/>
          </a:p>
        </p:txBody>
      </p:sp>
      <p:sp>
        <p:nvSpPr>
          <p:cNvPr id="7" name="Text 4"/>
          <p:cNvSpPr/>
          <p:nvPr/>
        </p:nvSpPr>
        <p:spPr>
          <a:xfrm>
            <a:off x="1530906" y="361866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pitchFamily="34" charset="0"/>
                <a:ea typeface="Instrument Sans" pitchFamily="34" charset="-122"/>
                <a:cs typeface="Instrument Sans" pitchFamily="34" charset="-120"/>
              </a:rPr>
              <a:t>Ejemplo</a:t>
            </a:r>
            <a:endParaRPr lang="en-US" sz="2200" dirty="0"/>
          </a:p>
        </p:txBody>
      </p:sp>
      <p:sp>
        <p:nvSpPr>
          <p:cNvPr id="8" name="Text 5"/>
          <p:cNvSpPr/>
          <p:nvPr/>
        </p:nvSpPr>
        <p:spPr>
          <a:xfrm>
            <a:off x="1530906" y="4109085"/>
            <a:ext cx="2927747" cy="1088708"/>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Una clase 'CocheElectrico' podría heredar de 'Coche' y 'Electrico'.</a:t>
            </a:r>
            <a:endParaRPr lang="en-US" sz="1750" dirty="0"/>
          </a:p>
        </p:txBody>
      </p:sp>
      <p:sp>
        <p:nvSpPr>
          <p:cNvPr id="9" name="Shape 6"/>
          <p:cNvSpPr/>
          <p:nvPr/>
        </p:nvSpPr>
        <p:spPr>
          <a:xfrm>
            <a:off x="4685467" y="3618667"/>
            <a:ext cx="510302" cy="510302"/>
          </a:xfrm>
          <a:prstGeom prst="roundRect">
            <a:avLst>
              <a:gd name="adj" fmla="val 6667"/>
            </a:avLst>
          </a:prstGeom>
          <a:solidFill>
            <a:srgbClr val="3E3E3E"/>
          </a:solidFill>
          <a:ln/>
        </p:spPr>
        <p:txBody>
          <a:bodyPr/>
          <a:lstStyle/>
          <a:p>
            <a:endParaRPr lang="es-CO"/>
          </a:p>
        </p:txBody>
      </p:sp>
      <p:sp>
        <p:nvSpPr>
          <p:cNvPr id="10" name="Text 7"/>
          <p:cNvSpPr/>
          <p:nvPr/>
        </p:nvSpPr>
        <p:spPr>
          <a:xfrm>
            <a:off x="4846796" y="3703677"/>
            <a:ext cx="187523" cy="34028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pitchFamily="34" charset="0"/>
                <a:ea typeface="Instrument Sans" pitchFamily="34" charset="-122"/>
                <a:cs typeface="Instrument Sans" pitchFamily="34" charset="-120"/>
              </a:rPr>
              <a:t>2</a:t>
            </a:r>
            <a:endParaRPr lang="en-US" sz="2650" dirty="0"/>
          </a:p>
        </p:txBody>
      </p:sp>
      <p:sp>
        <p:nvSpPr>
          <p:cNvPr id="11" name="Text 8"/>
          <p:cNvSpPr/>
          <p:nvPr/>
        </p:nvSpPr>
        <p:spPr>
          <a:xfrm>
            <a:off x="5422583" y="3618667"/>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pitchFamily="34" charset="0"/>
                <a:ea typeface="Instrument Sans" pitchFamily="34" charset="-122"/>
                <a:cs typeface="Instrument Sans" pitchFamily="34" charset="-120"/>
              </a:rPr>
              <a:t>Beneficios</a:t>
            </a:r>
            <a:endParaRPr lang="en-US" sz="2200" dirty="0"/>
          </a:p>
        </p:txBody>
      </p:sp>
      <p:sp>
        <p:nvSpPr>
          <p:cNvPr id="12" name="Text 9"/>
          <p:cNvSpPr/>
          <p:nvPr/>
        </p:nvSpPr>
        <p:spPr>
          <a:xfrm>
            <a:off x="5422583" y="4109085"/>
            <a:ext cx="2927747" cy="1451610"/>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Reutilización de código, estructuras de clases más complejas, polimorfismo mejorado.</a:t>
            </a:r>
            <a:endParaRPr lang="en-US" sz="1750" dirty="0"/>
          </a:p>
        </p:txBody>
      </p:sp>
      <p:sp>
        <p:nvSpPr>
          <p:cNvPr id="13" name="Shape 10"/>
          <p:cNvSpPr/>
          <p:nvPr/>
        </p:nvSpPr>
        <p:spPr>
          <a:xfrm>
            <a:off x="793790" y="6042660"/>
            <a:ext cx="510302" cy="510302"/>
          </a:xfrm>
          <a:prstGeom prst="roundRect">
            <a:avLst>
              <a:gd name="adj" fmla="val 6667"/>
            </a:avLst>
          </a:prstGeom>
          <a:solidFill>
            <a:srgbClr val="3E3E3E"/>
          </a:solidFill>
          <a:ln/>
        </p:spPr>
        <p:txBody>
          <a:bodyPr/>
          <a:lstStyle/>
          <a:p>
            <a:endParaRPr lang="es-CO"/>
          </a:p>
        </p:txBody>
      </p:sp>
      <p:sp>
        <p:nvSpPr>
          <p:cNvPr id="14" name="Text 11"/>
          <p:cNvSpPr/>
          <p:nvPr/>
        </p:nvSpPr>
        <p:spPr>
          <a:xfrm>
            <a:off x="950714" y="6127671"/>
            <a:ext cx="196334" cy="340281"/>
          </a:xfrm>
          <a:prstGeom prst="rect">
            <a:avLst/>
          </a:prstGeom>
          <a:noFill/>
          <a:ln/>
        </p:spPr>
        <p:txBody>
          <a:bodyPr wrap="none" lIns="0" tIns="0" rIns="0" bIns="0" rtlCol="0" anchor="t"/>
          <a:lstStyle/>
          <a:p>
            <a:pPr marL="0" indent="0" algn="ctr">
              <a:lnSpc>
                <a:spcPts val="2650"/>
              </a:lnSpc>
              <a:buNone/>
            </a:pPr>
            <a:r>
              <a:rPr lang="en-US" sz="2650" dirty="0">
                <a:solidFill>
                  <a:srgbClr val="BFBFBF"/>
                </a:solidFill>
                <a:latin typeface="Instrument Sans" pitchFamily="34" charset="0"/>
                <a:ea typeface="Instrument Sans" pitchFamily="34" charset="-122"/>
                <a:cs typeface="Instrument Sans" pitchFamily="34" charset="-120"/>
              </a:rPr>
              <a:t>3</a:t>
            </a:r>
            <a:endParaRPr lang="en-US" sz="2650" dirty="0"/>
          </a:p>
        </p:txBody>
      </p:sp>
      <p:sp>
        <p:nvSpPr>
          <p:cNvPr id="15" name="Text 12"/>
          <p:cNvSpPr/>
          <p:nvPr/>
        </p:nvSpPr>
        <p:spPr>
          <a:xfrm>
            <a:off x="1530906" y="604266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BFBFBF"/>
                </a:solidFill>
                <a:latin typeface="Instrument Sans" pitchFamily="34" charset="0"/>
                <a:ea typeface="Instrument Sans" pitchFamily="34" charset="-122"/>
                <a:cs typeface="Instrument Sans" pitchFamily="34" charset="-120"/>
              </a:rPr>
              <a:t>Desafíos</a:t>
            </a:r>
            <a:endParaRPr lang="en-US" sz="2200" dirty="0"/>
          </a:p>
        </p:txBody>
      </p:sp>
      <p:sp>
        <p:nvSpPr>
          <p:cNvPr id="16" name="Text 13"/>
          <p:cNvSpPr/>
          <p:nvPr/>
        </p:nvSpPr>
        <p:spPr>
          <a:xfrm>
            <a:off x="1530906" y="6533078"/>
            <a:ext cx="6819305" cy="725805"/>
          </a:xfrm>
          <a:prstGeom prst="rect">
            <a:avLst/>
          </a:prstGeom>
          <a:noFill/>
          <a:ln/>
        </p:spPr>
        <p:txBody>
          <a:bodyPr wrap="square" lIns="0" tIns="0" rIns="0" bIns="0" rtlCol="0" anchor="t"/>
          <a:lstStyle/>
          <a:p>
            <a:pPr marL="0" indent="0">
              <a:lnSpc>
                <a:spcPts val="2850"/>
              </a:lnSpc>
              <a:buNone/>
            </a:pPr>
            <a:r>
              <a:rPr lang="en-US" sz="1750" dirty="0">
                <a:solidFill>
                  <a:srgbClr val="BFBFBF"/>
                </a:solidFill>
                <a:latin typeface="Open Sans" pitchFamily="34" charset="0"/>
                <a:ea typeface="Open Sans" pitchFamily="34" charset="-122"/>
                <a:cs typeface="Open Sans" pitchFamily="34" charset="-120"/>
              </a:rPr>
              <a:t>Puede llevar a ambigüedades si los métodos con el mismo nombre existen en varias clases padre.</a:t>
            </a:r>
            <a:endParaRPr lang="en-US" sz="1750" dirty="0"/>
          </a:p>
        </p:txBody>
      </p:sp>
      <p:pic>
        <p:nvPicPr>
          <p:cNvPr id="1026" name="Picture 2" descr="Gaston Ortega | 👨‍👩‍👧 Herencia POO 👨‍👩‍👦 🤔 Cuando hablamos de  herencia en programación orientada a objetos (POO), a que nos referimos? ✍️  En este ejemplo... | Instagram">
            <a:extLst>
              <a:ext uri="{FF2B5EF4-FFF2-40B4-BE49-F238E27FC236}">
                <a16:creationId xmlns:a16="http://schemas.microsoft.com/office/drawing/2014/main" id="{D50B91D7-75AD-A2CC-BE07-98569FAE1D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89574" y="1501956"/>
            <a:ext cx="4743722" cy="47437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9165109B-7036-4613-93D4-579E77F6E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 0">
            <a:extLst>
              <a:ext uri="{FF2B5EF4-FFF2-40B4-BE49-F238E27FC236}">
                <a16:creationId xmlns:a16="http://schemas.microsoft.com/office/drawing/2014/main" id="{A1606F3B-9004-CCD4-0C20-752C0AD1112C}"/>
              </a:ext>
            </a:extLst>
          </p:cNvPr>
          <p:cNvSpPr/>
          <p:nvPr/>
        </p:nvSpPr>
        <p:spPr>
          <a:xfrm>
            <a:off x="914162" y="1030778"/>
            <a:ext cx="3792409" cy="6183520"/>
          </a:xfrm>
          <a:prstGeom prst="rect">
            <a:avLst/>
          </a:prstGeom>
        </p:spPr>
        <p:txBody>
          <a:bodyPr vert="horz" lIns="91440" tIns="45720" rIns="91440" bIns="45720" rtlCol="0" anchor="ctr">
            <a:normAutofit/>
          </a:bodyPr>
          <a:lstStyle/>
          <a:p>
            <a:pPr marL="0" indent="0">
              <a:lnSpc>
                <a:spcPct val="90000"/>
              </a:lnSpc>
              <a:spcBef>
                <a:spcPct val="0"/>
              </a:spcBef>
              <a:spcAft>
                <a:spcPts val="600"/>
              </a:spcAft>
            </a:pPr>
            <a:r>
              <a:rPr lang="en-US" sz="4300" kern="1200" dirty="0" err="1">
                <a:solidFill>
                  <a:schemeClr val="tx1"/>
                </a:solidFill>
                <a:latin typeface="+mj-lt"/>
                <a:ea typeface="+mj-ea"/>
                <a:cs typeface="+mj-cs"/>
              </a:rPr>
              <a:t>Conceptos</a:t>
            </a:r>
            <a:endParaRPr lang="en-US" sz="4300" kern="1200" dirty="0">
              <a:solidFill>
                <a:schemeClr val="tx1"/>
              </a:solidFill>
              <a:latin typeface="+mj-lt"/>
              <a:ea typeface="+mj-ea"/>
              <a:cs typeface="+mj-cs"/>
            </a:endParaRPr>
          </a:p>
        </p:txBody>
      </p:sp>
      <p:sp useBgFill="1">
        <p:nvSpPr>
          <p:cNvPr id="12" name="Rectangle 11">
            <a:extLst>
              <a:ext uri="{FF2B5EF4-FFF2-40B4-BE49-F238E27FC236}">
                <a16:creationId xmlns:a16="http://schemas.microsoft.com/office/drawing/2014/main" id="{43E8FEA2-54EE-4F84-B5DB-A055A7D80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4048" y="0"/>
            <a:ext cx="8946353" cy="8229600"/>
          </a:xfrm>
          <a:prstGeom prst="rect">
            <a:avLst/>
          </a:prstGeom>
          <a:ln>
            <a:noFill/>
          </a:ln>
          <a:effectLst>
            <a:outerShdw blurRad="317500" dist="228600" dir="7980000" sx="92000" sy="92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uadroTexto 2">
            <a:extLst>
              <a:ext uri="{FF2B5EF4-FFF2-40B4-BE49-F238E27FC236}">
                <a16:creationId xmlns:a16="http://schemas.microsoft.com/office/drawing/2014/main" id="{DA732B07-2945-BD68-FA67-C91AE38BB473}"/>
              </a:ext>
            </a:extLst>
          </p:cNvPr>
          <p:cNvGraphicFramePr/>
          <p:nvPr>
            <p:extLst>
              <p:ext uri="{D42A27DB-BD31-4B8C-83A1-F6EECF244321}">
                <p14:modId xmlns:p14="http://schemas.microsoft.com/office/powerpoint/2010/main" val="944755634"/>
              </p:ext>
            </p:extLst>
          </p:nvPr>
        </p:nvGraphicFramePr>
        <p:xfrm>
          <a:off x="4930347" y="148281"/>
          <a:ext cx="9329351" cy="7933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28932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5" name="Group 14">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4630398" cy="5120639"/>
            <a:chOff x="7467600" y="0"/>
            <a:chExt cx="4724400" cy="6858000"/>
          </a:xfrm>
        </p:grpSpPr>
        <p:sp>
          <p:nvSpPr>
            <p:cNvPr id="16" name="Rectangle 15">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9" name="Freeform: Shape 18">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512064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1" name="Rectangle 20">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40" y="548641"/>
            <a:ext cx="13533120" cy="7132317"/>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ext 0">
            <a:extLst>
              <a:ext uri="{FF2B5EF4-FFF2-40B4-BE49-F238E27FC236}">
                <a16:creationId xmlns:a16="http://schemas.microsoft.com/office/drawing/2014/main" id="{8527A41D-E54A-0C95-E193-3D2360FED756}"/>
              </a:ext>
            </a:extLst>
          </p:cNvPr>
          <p:cNvSpPr/>
          <p:nvPr/>
        </p:nvSpPr>
        <p:spPr>
          <a:xfrm>
            <a:off x="1371600" y="1188718"/>
            <a:ext cx="11887200" cy="822960"/>
          </a:xfrm>
          <a:prstGeom prst="rect">
            <a:avLst/>
          </a:prstGeom>
        </p:spPr>
        <p:txBody>
          <a:bodyPr vert="horz" lIns="91440" tIns="45720" rIns="91440" bIns="45720" rtlCol="0" anchor="t">
            <a:normAutofit/>
          </a:bodyPr>
          <a:lstStyle/>
          <a:p>
            <a:pPr marL="0" indent="0">
              <a:lnSpc>
                <a:spcPct val="90000"/>
              </a:lnSpc>
              <a:spcBef>
                <a:spcPct val="0"/>
              </a:spcBef>
              <a:spcAft>
                <a:spcPts val="600"/>
              </a:spcAft>
            </a:pPr>
            <a:r>
              <a:rPr lang="en-US" sz="4800" kern="1200" dirty="0">
                <a:solidFill>
                  <a:schemeClr val="tx1"/>
                </a:solidFill>
                <a:latin typeface="+mj-lt"/>
                <a:ea typeface="+mj-ea"/>
                <a:cs typeface="+mj-cs"/>
              </a:rPr>
              <a:t>@property</a:t>
            </a:r>
          </a:p>
        </p:txBody>
      </p:sp>
      <p:graphicFrame>
        <p:nvGraphicFramePr>
          <p:cNvPr id="10" name="CuadroTexto 6">
            <a:extLst>
              <a:ext uri="{FF2B5EF4-FFF2-40B4-BE49-F238E27FC236}">
                <a16:creationId xmlns:a16="http://schemas.microsoft.com/office/drawing/2014/main" id="{B45ABE18-648D-8682-9251-6620CAECAA95}"/>
              </a:ext>
            </a:extLst>
          </p:cNvPr>
          <p:cNvGraphicFramePr/>
          <p:nvPr>
            <p:extLst>
              <p:ext uri="{D42A27DB-BD31-4B8C-83A1-F6EECF244321}">
                <p14:modId xmlns:p14="http://schemas.microsoft.com/office/powerpoint/2010/main" val="75379743"/>
              </p:ext>
            </p:extLst>
          </p:nvPr>
        </p:nvGraphicFramePr>
        <p:xfrm>
          <a:off x="822960" y="2564673"/>
          <a:ext cx="12984480" cy="4480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6725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1292</TotalTime>
  <Words>864</Words>
  <Application>Microsoft Macintosh PowerPoint</Application>
  <PresentationFormat>Personalizado</PresentationFormat>
  <Paragraphs>66</Paragraphs>
  <Slides>13</Slides>
  <Notes>4</Notes>
  <HiddenSlides>0</HiddenSlides>
  <MMClips>0</MMClips>
  <ScaleCrop>false</ScaleCrop>
  <HeadingPairs>
    <vt:vector size="6" baseType="variant">
      <vt:variant>
        <vt:lpstr>Fuentes usadas</vt:lpstr>
      </vt:variant>
      <vt:variant>
        <vt:i4>7</vt:i4>
      </vt:variant>
      <vt:variant>
        <vt:lpstr>Tema</vt:lpstr>
      </vt:variant>
      <vt:variant>
        <vt:i4>2</vt:i4>
      </vt:variant>
      <vt:variant>
        <vt:lpstr>Títulos de diapositiva</vt:lpstr>
      </vt:variant>
      <vt:variant>
        <vt:i4>13</vt:i4>
      </vt:variant>
    </vt:vector>
  </HeadingPairs>
  <TitlesOfParts>
    <vt:vector size="22" baseType="lpstr">
      <vt:lpstr>Modern Love</vt:lpstr>
      <vt:lpstr>Calibri</vt:lpstr>
      <vt:lpstr>Avenir Next LT Pro</vt:lpstr>
      <vt:lpstr>.SF NS</vt:lpstr>
      <vt:lpstr>Instrument Sans</vt:lpstr>
      <vt:lpstr>Arial</vt:lpstr>
      <vt:lpstr>Open Sans</vt:lpstr>
      <vt:lpstr>Office Theme</vt:lpstr>
      <vt:lpstr>BohemianVTI</vt:lpstr>
      <vt:lpstr>Presentación de PowerPoint</vt:lpstr>
      <vt:lpstr>“‘Usuario’ es la palabra que usan los profesionales de la informática cuando quieren decir idiota” Dave Barry         “Un error frecuente que comete la gente cuando intenta diseñar algo a prueba de tontos es que subestiman la ingenuidad de los tontos” Douglas Adams</vt:lpstr>
      <vt:lpstr>Excepciónes</vt:lpstr>
      <vt:lpstr>En resumen</vt:lpstr>
      <vt:lpstr>Excepciones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Santiago Echeverri Arteaga</cp:lastModifiedBy>
  <cp:revision>5</cp:revision>
  <dcterms:created xsi:type="dcterms:W3CDTF">2024-09-19T03:32:16Z</dcterms:created>
  <dcterms:modified xsi:type="dcterms:W3CDTF">2024-09-20T01:08:39Z</dcterms:modified>
</cp:coreProperties>
</file>