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842434"/>
            <a:ext cx="7766936" cy="1646302"/>
          </a:xfrm>
        </p:spPr>
        <p:txBody>
          <a:bodyPr/>
          <a:lstStyle/>
          <a:p>
            <a:pPr algn="l"/>
            <a:r>
              <a:rPr lang="en-CA" dirty="0" smtClean="0"/>
              <a:t>Technology Impact </a:t>
            </a:r>
            <a:r>
              <a:rPr lang="en-CA" dirty="0"/>
              <a:t>o</a:t>
            </a:r>
            <a:r>
              <a:rPr lang="en-CA" dirty="0" smtClean="0"/>
              <a:t>n </a:t>
            </a:r>
            <a:r>
              <a:rPr lang="en-CA" dirty="0"/>
              <a:t>J</a:t>
            </a:r>
            <a:r>
              <a:rPr lang="en-CA" dirty="0" smtClean="0"/>
              <a:t>ob </a:t>
            </a:r>
            <a:r>
              <a:rPr lang="en-CA" dirty="0"/>
              <a:t>M</a:t>
            </a:r>
            <a:r>
              <a:rPr lang="en-CA" dirty="0" smtClean="0"/>
              <a:t>arkets </a:t>
            </a:r>
            <a:endParaRPr lang="en-CA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53100" y="3022133"/>
            <a:ext cx="4013200" cy="1803867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CA" sz="8000" dirty="0"/>
              <a:t>b</a:t>
            </a:r>
            <a:r>
              <a:rPr lang="en-CA" sz="8000" dirty="0" smtClean="0"/>
              <a:t>y Project Group C</a:t>
            </a:r>
          </a:p>
          <a:p>
            <a:pPr lvl="6" algn="just"/>
            <a:r>
              <a:rPr lang="en-CA" sz="7400" dirty="0" smtClean="0"/>
              <a:t>Addison</a:t>
            </a:r>
          </a:p>
          <a:p>
            <a:pPr lvl="6" algn="just"/>
            <a:r>
              <a:rPr lang="en-CA" sz="7400" dirty="0" smtClean="0"/>
              <a:t>Dan</a:t>
            </a:r>
          </a:p>
          <a:p>
            <a:pPr lvl="6" algn="just"/>
            <a:r>
              <a:rPr lang="en-CA" sz="7400" dirty="0" smtClean="0"/>
              <a:t>Santiago</a:t>
            </a:r>
          </a:p>
          <a:p>
            <a:pPr lvl="6" algn="just"/>
            <a:r>
              <a:rPr lang="en-CA" sz="7400" dirty="0" err="1" smtClean="0"/>
              <a:t>Shweta</a:t>
            </a:r>
            <a:endParaRPr lang="en-CA" sz="7400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528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look in to this?</a:t>
            </a:r>
            <a:br>
              <a:rPr lang="en-CA" dirty="0" smtClean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804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800600"/>
          </a:xfrm>
        </p:spPr>
        <p:txBody>
          <a:bodyPr>
            <a:normAutofit/>
          </a:bodyPr>
          <a:lstStyle/>
          <a:p>
            <a:r>
              <a:rPr lang="en-CA" dirty="0" smtClean="0"/>
              <a:t>Questions:</a:t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Data:</a:t>
            </a:r>
            <a:br>
              <a:rPr lang="en-CA" dirty="0" smtClean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334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Cleanup and Exploration</a:t>
            </a:r>
            <a:endParaRPr lang="en-CA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833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</a:t>
            </a:r>
            <a:r>
              <a:rPr lang="en-CA" dirty="0" err="1" smtClean="0"/>
              <a:t>Analisys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802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044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Post Mortem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185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 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06783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32</Words>
  <Application>Microsoft Office PowerPoint</Application>
  <PresentationFormat>Panorámica</PresentationFormat>
  <Paragraphs>13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</vt:lpstr>
      <vt:lpstr>Technology Impact on Job Markets </vt:lpstr>
      <vt:lpstr>Why look in to this? </vt:lpstr>
      <vt:lpstr>Questions:  Data: </vt:lpstr>
      <vt:lpstr>Data Cleanup and Exploration</vt:lpstr>
      <vt:lpstr>Data Analisys</vt:lpstr>
      <vt:lpstr>Discussion</vt:lpstr>
      <vt:lpstr>Post Mortem</vt:lpstr>
      <vt:lpstr>Questions 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impact on job markets </dc:title>
  <dc:creator>La Casa</dc:creator>
  <cp:lastModifiedBy>La Casa</cp:lastModifiedBy>
  <cp:revision>3</cp:revision>
  <dcterms:created xsi:type="dcterms:W3CDTF">2019-03-09T18:32:08Z</dcterms:created>
  <dcterms:modified xsi:type="dcterms:W3CDTF">2019-03-09T19:27:21Z</dcterms:modified>
</cp:coreProperties>
</file>