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66" r:id="rId4"/>
    <p:sldId id="267" r:id="rId5"/>
    <p:sldId id="259" r:id="rId6"/>
    <p:sldId id="264" r:id="rId7"/>
    <p:sldId id="262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5C9DD-4A13-4ECF-B101-51FF911525E6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78F6A-B990-424F-9C02-2DB354A5AC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6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78F6A-B990-424F-9C02-2DB354A5AC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01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761-324F-4042-8C1D-1FC94B64E66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2478-7C1E-4FE4-A9C9-6BEAADD837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5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761-324F-4042-8C1D-1FC94B64E66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2478-7C1E-4FE4-A9C9-6BEAADD837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8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761-324F-4042-8C1D-1FC94B64E66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2478-7C1E-4FE4-A9C9-6BEAADD837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0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761-324F-4042-8C1D-1FC94B64E66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2478-7C1E-4FE4-A9C9-6BEAADD8375E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8181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761-324F-4042-8C1D-1FC94B64E66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2478-7C1E-4FE4-A9C9-6BEAADD837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40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761-324F-4042-8C1D-1FC94B64E66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2478-7C1E-4FE4-A9C9-6BEAADD837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76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761-324F-4042-8C1D-1FC94B64E66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2478-7C1E-4FE4-A9C9-6BEAADD837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70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761-324F-4042-8C1D-1FC94B64E66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2478-7C1E-4FE4-A9C9-6BEAADD837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55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761-324F-4042-8C1D-1FC94B64E66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2478-7C1E-4FE4-A9C9-6BEAADD837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3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761-324F-4042-8C1D-1FC94B64E66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2478-7C1E-4FE4-A9C9-6BEAADD837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0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761-324F-4042-8C1D-1FC94B64E66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2478-7C1E-4FE4-A9C9-6BEAADD837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0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761-324F-4042-8C1D-1FC94B64E66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2478-7C1E-4FE4-A9C9-6BEAADD837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3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761-324F-4042-8C1D-1FC94B64E66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2478-7C1E-4FE4-A9C9-6BEAADD837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0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761-324F-4042-8C1D-1FC94B64E66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2478-7C1E-4FE4-A9C9-6BEAADD837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7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761-324F-4042-8C1D-1FC94B64E66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2478-7C1E-4FE4-A9C9-6BEAADD837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8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761-324F-4042-8C1D-1FC94B64E66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2478-7C1E-4FE4-A9C9-6BEAADD837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7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761-324F-4042-8C1D-1FC94B64E66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2478-7C1E-4FE4-A9C9-6BEAADD837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9FB2761-324F-4042-8C1D-1FC94B64E66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2478-7C1E-4FE4-A9C9-6BEAADD837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37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uylinux.com/2018/09/26/java-11/" TargetMode="External"/><Relationship Id="rId2" Type="http://schemas.openxmlformats.org/officeDocument/2006/relationships/hyperlink" Target="https://experto.dev/lo-nuevo-en-java-1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"/>
            <a:ext cx="12191999" cy="684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39026" y="252460"/>
            <a:ext cx="3352800" cy="740664"/>
          </a:xfrm>
        </p:spPr>
        <p:txBody>
          <a:bodyPr>
            <a:noAutofit/>
          </a:bodyPr>
          <a:lstStyle/>
          <a:p>
            <a:r>
              <a:rPr lang="es-EC" sz="5400" b="1" dirty="0" smtClean="0">
                <a:solidFill>
                  <a:srgbClr val="FF0000"/>
                </a:solidFill>
              </a:rPr>
              <a:t>JAVA 11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14984" y="2324576"/>
            <a:ext cx="398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Nombre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 Jorge Santiago Cabrera </a:t>
            </a:r>
            <a:r>
              <a:rPr lang="en-US" dirty="0" smtClean="0"/>
              <a:t>Arias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1014984" y="2693908"/>
            <a:ext cx="457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Docente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 Diego Fernando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Quisi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Peralta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14984" y="3063240"/>
            <a:ext cx="427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Carrera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 </a:t>
            </a:r>
            <a:r>
              <a:rPr lang="es-EC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Ingeniería en Computación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62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7304" y="4199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C" sz="3600" dirty="0"/>
              <a:t>J</a:t>
            </a:r>
            <a:r>
              <a:rPr lang="es-EC" sz="3600" dirty="0" smtClean="0"/>
              <a:t>ava 11</a:t>
            </a:r>
            <a:endParaRPr lang="en-US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304" y="2423160"/>
            <a:ext cx="10515600" cy="2296193"/>
          </a:xfrm>
        </p:spPr>
        <p:txBody>
          <a:bodyPr>
            <a:normAutofit lnSpcReduction="10000"/>
          </a:bodyPr>
          <a:lstStyle/>
          <a:p>
            <a:r>
              <a:rPr lang="es-EC" dirty="0" smtClean="0"/>
              <a:t>Fue publicado el 25 de </a:t>
            </a:r>
            <a:r>
              <a:rPr lang="es-EC" smtClean="0"/>
              <a:t>Septiembre de 2018 Primera </a:t>
            </a:r>
            <a:r>
              <a:rPr lang="es-EC" dirty="0" smtClean="0"/>
              <a:t>versión que recibe oficialmente la etiqueta LTS </a:t>
            </a:r>
            <a:r>
              <a:rPr lang="es-EC" dirty="0" smtClean="0"/>
              <a:t>por parte de Oracle </a:t>
            </a:r>
            <a:r>
              <a:rPr lang="es-ES" dirty="0" smtClean="0"/>
              <a:t>y </a:t>
            </a:r>
            <a:r>
              <a:rPr lang="es-ES" dirty="0"/>
              <a:t>está previsto que el soporte sea de 8 años, hasta 2026.</a:t>
            </a:r>
            <a:endParaRPr lang="es-EC" dirty="0" smtClean="0"/>
          </a:p>
          <a:p>
            <a:endParaRPr lang="es-EC" u="sng" dirty="0"/>
          </a:p>
          <a:p>
            <a:pPr marL="0" indent="0">
              <a:buNone/>
            </a:pPr>
            <a:r>
              <a:rPr lang="es-EC" dirty="0" smtClean="0"/>
              <a:t>Principal cambio</a:t>
            </a:r>
          </a:p>
          <a:p>
            <a:r>
              <a:rPr lang="es-EC" dirty="0" err="1" smtClean="0"/>
              <a:t>JavaFx</a:t>
            </a:r>
            <a:r>
              <a:rPr lang="es-EC" dirty="0" smtClean="0"/>
              <a:t> ha sido eliminado para ser convertido en un modulo independiente.</a:t>
            </a:r>
          </a:p>
          <a:p>
            <a:pPr marL="0" indent="0">
              <a:buNone/>
            </a:pPr>
            <a:endParaRPr lang="es-EC" sz="3600" dirty="0" smtClean="0"/>
          </a:p>
          <a:p>
            <a:pPr marL="0" indent="0">
              <a:buNone/>
            </a:pPr>
            <a:endParaRPr lang="es-EC" sz="3600" u="sng" dirty="0"/>
          </a:p>
          <a:p>
            <a:pPr marL="0" indent="0">
              <a:buNone/>
            </a:pPr>
            <a:endParaRPr lang="es-EC" sz="3600" u="sng" dirty="0" smtClean="0"/>
          </a:p>
          <a:p>
            <a:endParaRPr lang="es-EC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7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Ejecutar archivos Java directamente sin </a:t>
            </a:r>
            <a:r>
              <a:rPr lang="es-ES" b="1" dirty="0" err="1"/>
              <a:t>javac</a:t>
            </a:r>
            <a:r>
              <a:rPr lang="es-ES" b="1" dirty="0"/>
              <a:t/>
            </a:r>
            <a:br>
              <a:rPr lang="es-ES" b="1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5048" y="1853248"/>
            <a:ext cx="10515600" cy="2645791"/>
          </a:xfrm>
        </p:spPr>
        <p:txBody>
          <a:bodyPr/>
          <a:lstStyle/>
          <a:p>
            <a:pPr algn="just"/>
            <a:r>
              <a:rPr lang="es-ES" dirty="0" smtClean="0"/>
              <a:t>Este </a:t>
            </a:r>
            <a:r>
              <a:rPr lang="es-ES" dirty="0"/>
              <a:t>cambio lo que te permite ahora es ejecutar un file java directamente sin necesidad de compilarlo previamente con </a:t>
            </a:r>
            <a:r>
              <a:rPr lang="es-ES" dirty="0" err="1"/>
              <a:t>javac</a:t>
            </a:r>
            <a:r>
              <a:rPr lang="es-ES" dirty="0"/>
              <a:t>.</a:t>
            </a:r>
          </a:p>
          <a:p>
            <a:pPr algn="just"/>
            <a:r>
              <a:rPr lang="es-ES" dirty="0"/>
              <a:t>Ahora puedes directamente correr tu programa java y esto ya implica una compilación previa.</a:t>
            </a:r>
          </a:p>
          <a:p>
            <a:endParaRPr lang="en-US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477" y="3694557"/>
            <a:ext cx="5018405" cy="1483868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47" y="3840480"/>
            <a:ext cx="2542921" cy="88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1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Variables </a:t>
            </a:r>
            <a:r>
              <a:rPr lang="es-ES" b="1" dirty="0" err="1"/>
              <a:t>Locale</a:t>
            </a:r>
            <a:r>
              <a:rPr lang="es-ES" b="1" dirty="0"/>
              <a:t> para los parámetros Lambda</a:t>
            </a:r>
            <a:br>
              <a:rPr lang="es-ES" b="1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751392"/>
            <a:ext cx="10515600" cy="1665160"/>
          </a:xfrm>
        </p:spPr>
        <p:txBody>
          <a:bodyPr>
            <a:normAutofit/>
          </a:bodyPr>
          <a:lstStyle/>
          <a:p>
            <a:r>
              <a:rPr lang="es-ES" sz="2400" dirty="0"/>
              <a:t>En Java 10 se introdujo el uso de </a:t>
            </a:r>
            <a:r>
              <a:rPr lang="es-ES" sz="2400" b="1" i="1" dirty="0" err="1"/>
              <a:t>var</a:t>
            </a:r>
            <a:r>
              <a:rPr lang="es-ES" sz="2400" dirty="0"/>
              <a:t> con inferencia del tipo. Ahora podemos usar esto en la declaración de lambdas</a:t>
            </a:r>
            <a:r>
              <a:rPr lang="es-ES" sz="2400" dirty="0" smtClean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07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9677"/>
            <a:ext cx="10515600" cy="823595"/>
          </a:xfrm>
        </p:spPr>
        <p:txBody>
          <a:bodyPr>
            <a:normAutofit fontScale="90000"/>
          </a:bodyPr>
          <a:lstStyle/>
          <a:p>
            <a:r>
              <a:rPr lang="es-EC" sz="3600" dirty="0" smtClean="0"/>
              <a:t>Novedades que permiten el desempeño y la seguridad.</a:t>
            </a:r>
            <a:endParaRPr lang="en-US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71016"/>
            <a:ext cx="10515600" cy="4974336"/>
          </a:xfrm>
        </p:spPr>
        <p:txBody>
          <a:bodyPr>
            <a:normAutofit fontScale="92500" lnSpcReduction="10000"/>
          </a:bodyPr>
          <a:lstStyle/>
          <a:p>
            <a:r>
              <a:rPr lang="es-EC" sz="2000" b="1" dirty="0" smtClean="0"/>
              <a:t>Controles de acceso basado en </a:t>
            </a:r>
            <a:r>
              <a:rPr lang="es-EC" sz="2000" b="1" dirty="0" err="1" smtClean="0"/>
              <a:t>Nest</a:t>
            </a:r>
            <a:r>
              <a:rPr lang="en-US" sz="2000" b="1" dirty="0" smtClean="0"/>
              <a:t>: </a:t>
            </a:r>
            <a:r>
              <a:rPr lang="en-US" sz="2000" dirty="0" smtClean="0"/>
              <a:t>(</a:t>
            </a:r>
            <a:r>
              <a:rPr lang="en-US" sz="2000" dirty="0" err="1" smtClean="0"/>
              <a:t>Nestmates</a:t>
            </a:r>
            <a:r>
              <a:rPr lang="en-US" sz="2000" dirty="0" smtClean="0"/>
              <a:t>)  Se </a:t>
            </a:r>
            <a:r>
              <a:rPr lang="en-US" sz="2000" dirty="0" err="1" smtClean="0"/>
              <a:t>encarga</a:t>
            </a:r>
            <a:r>
              <a:rPr lang="en-US" sz="2000" dirty="0" smtClean="0"/>
              <a:t> de </a:t>
            </a:r>
            <a:r>
              <a:rPr lang="en-US" sz="2000" dirty="0" err="1" smtClean="0"/>
              <a:t>revisar</a:t>
            </a:r>
            <a:r>
              <a:rPr lang="en-US" sz="2000" dirty="0" smtClean="0"/>
              <a:t> la </a:t>
            </a:r>
            <a:r>
              <a:rPr lang="en-US" sz="2000" dirty="0" err="1" smtClean="0"/>
              <a:t>implementación</a:t>
            </a:r>
            <a:r>
              <a:rPr lang="es-EC" sz="2000" dirty="0" smtClean="0"/>
              <a:t> de las clases internas y elimina la necesidad de insertar métodos por parte de compiladores.</a:t>
            </a:r>
          </a:p>
          <a:p>
            <a:r>
              <a:rPr lang="es-ES" sz="2000" b="1" dirty="0"/>
              <a:t>Las constantes dinámicas de archivo de </a:t>
            </a:r>
            <a:r>
              <a:rPr lang="es-ES" sz="2000" b="1" dirty="0" smtClean="0"/>
              <a:t>clase</a:t>
            </a:r>
            <a:r>
              <a:rPr lang="en-US" sz="2000" b="1" dirty="0" smtClean="0"/>
              <a:t>:</a:t>
            </a:r>
            <a:r>
              <a:rPr lang="es-ES" sz="2000" dirty="0"/>
              <a:t> reducen el coste y la disrupción de la creación de nuevas formas de constantes de ficheros de clase </a:t>
            </a:r>
            <a:r>
              <a:rPr lang="es-ES" sz="2000" dirty="0" err="1"/>
              <a:t>materializables</a:t>
            </a:r>
            <a:r>
              <a:rPr lang="es-ES" sz="2000" dirty="0"/>
              <a:t> y abren la puerta a nuevos enfoques centrados en la plataforma y el rendimiento</a:t>
            </a:r>
            <a:r>
              <a:rPr lang="es-ES" sz="2000" dirty="0" smtClean="0"/>
              <a:t>.</a:t>
            </a:r>
          </a:p>
          <a:p>
            <a:r>
              <a:rPr lang="es-ES" sz="2000" b="1" dirty="0" smtClean="0"/>
              <a:t>Nueva </a:t>
            </a:r>
            <a:r>
              <a:rPr lang="es-ES" sz="2000" b="1" dirty="0"/>
              <a:t>biblioteca estándar HTTP</a:t>
            </a:r>
            <a:r>
              <a:rPr lang="es-ES" sz="2000" dirty="0"/>
              <a:t> se encarga de estandarizar la API incubada y habilita el soporte para permitir flujos basados en HTTP/1.1 y HTTP/2</a:t>
            </a:r>
            <a:r>
              <a:rPr lang="es-ES" sz="2000" dirty="0" smtClean="0"/>
              <a:t>.</a:t>
            </a:r>
          </a:p>
          <a:p>
            <a:pPr fontAlgn="base"/>
            <a:r>
              <a:rPr lang="es-ES" sz="2200" b="1" dirty="0" smtClean="0"/>
              <a:t>Implementación </a:t>
            </a:r>
            <a:r>
              <a:rPr lang="es-ES" sz="2200" b="1" dirty="0"/>
              <a:t>de TLS </a:t>
            </a:r>
            <a:r>
              <a:rPr lang="es-ES" sz="2200" b="1" dirty="0" smtClean="0"/>
              <a:t>1.3</a:t>
            </a:r>
            <a:r>
              <a:rPr lang="es-ES" sz="2200" dirty="0"/>
              <a:t> </a:t>
            </a:r>
            <a:r>
              <a:rPr lang="es-ES" sz="2200" dirty="0" smtClean="0"/>
              <a:t>Sintaxis </a:t>
            </a:r>
            <a:r>
              <a:rPr lang="es-ES" sz="2200" dirty="0"/>
              <a:t>de variable local para los Parámetros Lambda, actualizando así la sintaxis Lambda para usar la inferencia de tipo de variable introducida en Java 10.</a:t>
            </a:r>
          </a:p>
          <a:p>
            <a:pPr fontAlgn="base"/>
            <a:r>
              <a:rPr lang="es-ES" sz="2400" dirty="0" smtClean="0"/>
              <a:t>Se </a:t>
            </a:r>
            <a:r>
              <a:rPr lang="es-ES" sz="2400" dirty="0"/>
              <a:t>han eliminado características como Web </a:t>
            </a:r>
            <a:r>
              <a:rPr lang="es-ES" sz="2400" dirty="0" err="1"/>
              <a:t>Start</a:t>
            </a:r>
            <a:r>
              <a:rPr lang="es-ES" sz="2400" dirty="0"/>
              <a:t>, las </a:t>
            </a:r>
            <a:r>
              <a:rPr lang="es-ES" sz="2400" dirty="0" err="1"/>
              <a:t>Applets</a:t>
            </a:r>
            <a:r>
              <a:rPr lang="es-ES" sz="2400" dirty="0"/>
              <a:t> (que ya fueron marcadas como obsoletas y cuyas funciones están ya ampliamente cubiertas por HTML, CSS y JavaScript) y el mencionado módulo </a:t>
            </a:r>
            <a:r>
              <a:rPr lang="es-ES" sz="2400" dirty="0" err="1"/>
              <a:t>JavaFX</a:t>
            </a:r>
            <a:r>
              <a:rPr lang="es-ES" sz="2400" dirty="0"/>
              <a:t>.</a:t>
            </a:r>
          </a:p>
          <a:p>
            <a:pPr fontAlgn="base"/>
            <a:endParaRPr lang="es-ES" sz="2200" dirty="0"/>
          </a:p>
          <a:p>
            <a:endParaRPr lang="es-ES" sz="2000" dirty="0"/>
          </a:p>
          <a:p>
            <a:endParaRPr lang="es-ES" sz="2000" dirty="0"/>
          </a:p>
          <a:p>
            <a:pPr lvl="1"/>
            <a:endParaRPr lang="es-ES" sz="1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6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6488" y="913765"/>
            <a:ext cx="10515600" cy="81445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Java String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6488" y="145294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err="1"/>
              <a:t>Agrega</a:t>
            </a:r>
            <a:r>
              <a:rPr lang="en-US" dirty="0"/>
              <a:t> </a:t>
            </a:r>
            <a:r>
              <a:rPr lang="en-US" dirty="0" err="1"/>
              <a:t>nuevos</a:t>
            </a:r>
            <a:r>
              <a:rPr lang="en-US" dirty="0"/>
              <a:t> </a:t>
            </a:r>
            <a:r>
              <a:rPr lang="en-US" dirty="0" err="1"/>
              <a:t>metodos</a:t>
            </a:r>
            <a:r>
              <a:rPr lang="en-US" dirty="0"/>
              <a:t> para </a:t>
            </a:r>
            <a:r>
              <a:rPr lang="en-US" dirty="0" err="1"/>
              <a:t>los</a:t>
            </a:r>
            <a:r>
              <a:rPr lang="en-US" dirty="0"/>
              <a:t> Strings</a:t>
            </a:r>
          </a:p>
          <a:p>
            <a:r>
              <a:rPr lang="es-ES" dirty="0" err="1"/>
              <a:t>isBlank</a:t>
            </a:r>
            <a:r>
              <a:rPr lang="es-ES" dirty="0"/>
              <a:t>() Este nuevo método retorna un valor booleano según si el </a:t>
            </a:r>
            <a:r>
              <a:rPr lang="es-ES" dirty="0" err="1"/>
              <a:t>string</a:t>
            </a:r>
            <a:r>
              <a:rPr lang="es-ES" dirty="0"/>
              <a:t> contiene solo espacios en blanco y si está vacío</a:t>
            </a:r>
            <a:r>
              <a:rPr lang="es-ES" dirty="0" smtClean="0"/>
              <a:t>.</a:t>
            </a:r>
          </a:p>
          <a:p>
            <a:r>
              <a:rPr lang="es-ES" dirty="0" err="1"/>
              <a:t>strip</a:t>
            </a:r>
            <a:r>
              <a:rPr lang="es-ES" dirty="0"/>
              <a:t>(), </a:t>
            </a:r>
            <a:r>
              <a:rPr lang="es-ES" dirty="0" err="1"/>
              <a:t>stripLeading</a:t>
            </a:r>
            <a:r>
              <a:rPr lang="es-ES" dirty="0"/>
              <a:t>(), </a:t>
            </a:r>
            <a:r>
              <a:rPr lang="es-ES" dirty="0" err="1"/>
              <a:t>stripTrailing</a:t>
            </a:r>
            <a:r>
              <a:rPr lang="es-ES" dirty="0"/>
              <a:t>() Remueve los caracteres en blanco. A diferencia del viejo </a:t>
            </a:r>
            <a:r>
              <a:rPr lang="es-ES" dirty="0" err="1"/>
              <a:t>trim</a:t>
            </a:r>
            <a:r>
              <a:rPr lang="es-ES" dirty="0"/>
              <a:t>(), este nuevo método </a:t>
            </a:r>
            <a:r>
              <a:rPr lang="es-ES" dirty="0" err="1"/>
              <a:t>strip</a:t>
            </a:r>
            <a:r>
              <a:rPr lang="es-ES" dirty="0"/>
              <a:t> si tiene en cuenta los caracteres Unicode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dirty="0" err="1"/>
              <a:t>lines</a:t>
            </a:r>
            <a:r>
              <a:rPr lang="es-ES" dirty="0"/>
              <a:t>() Este </a:t>
            </a:r>
            <a:r>
              <a:rPr lang="es-ES" dirty="0" err="1"/>
              <a:t>metodo</a:t>
            </a:r>
            <a:r>
              <a:rPr lang="es-ES" dirty="0"/>
              <a:t> </a:t>
            </a:r>
            <a:r>
              <a:rPr lang="es-ES" dirty="0" err="1"/>
              <a:t>devolvera</a:t>
            </a:r>
            <a:r>
              <a:rPr lang="es-ES" dirty="0"/>
              <a:t> un </a:t>
            </a:r>
            <a:r>
              <a:rPr lang="es-ES" dirty="0" err="1"/>
              <a:t>array</a:t>
            </a:r>
            <a:r>
              <a:rPr lang="es-ES" dirty="0"/>
              <a:t> de </a:t>
            </a:r>
            <a:r>
              <a:rPr lang="es-ES" dirty="0" err="1"/>
              <a:t>strings</a:t>
            </a:r>
            <a:r>
              <a:rPr lang="es-ES" dirty="0"/>
              <a:t> ‘</a:t>
            </a:r>
            <a:r>
              <a:rPr lang="es-ES" dirty="0" err="1"/>
              <a:t>spliteando</a:t>
            </a:r>
            <a:r>
              <a:rPr lang="es-ES" dirty="0"/>
              <a:t>’ el texto por </a:t>
            </a:r>
            <a:r>
              <a:rPr lang="es-ES" dirty="0" err="1"/>
              <a:t>lineas</a:t>
            </a:r>
            <a:r>
              <a:rPr lang="es-ES" dirty="0"/>
              <a:t>.</a:t>
            </a:r>
          </a:p>
          <a:p>
            <a:r>
              <a:rPr lang="en-US" dirty="0" smtClean="0"/>
              <a:t>repeat(</a:t>
            </a:r>
            <a:r>
              <a:rPr lang="en-US" dirty="0" err="1" smtClean="0"/>
              <a:t>int</a:t>
            </a:r>
            <a:r>
              <a:rPr lang="en-US" dirty="0"/>
              <a:t>) </a:t>
            </a:r>
            <a:r>
              <a:rPr lang="en-US" dirty="0" err="1"/>
              <a:t>Repite</a:t>
            </a:r>
            <a:r>
              <a:rPr lang="en-US" dirty="0"/>
              <a:t> el string las </a:t>
            </a:r>
            <a:r>
              <a:rPr lang="en-US" dirty="0" err="1"/>
              <a:t>veces</a:t>
            </a:r>
            <a:r>
              <a:rPr lang="en-US" dirty="0"/>
              <a:t> que se le </a:t>
            </a:r>
            <a:r>
              <a:rPr lang="en-US" dirty="0" err="1"/>
              <a:t>indique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3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Lectura y escritura de </a:t>
            </a:r>
            <a:r>
              <a:rPr lang="es-ES" b="1" dirty="0" err="1"/>
              <a:t>String</a:t>
            </a:r>
            <a:r>
              <a:rPr lang="es-ES" b="1" dirty="0"/>
              <a:t> en archivos</a:t>
            </a:r>
            <a:br>
              <a:rPr lang="es-ES" b="1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Se agregaron dos métodos que nos simplifican la lectura y escritura de archivos.	</a:t>
            </a:r>
          </a:p>
          <a:p>
            <a:endParaRPr lang="es-EC" dirty="0"/>
          </a:p>
          <a:p>
            <a:r>
              <a:rPr lang="en-US" dirty="0" err="1"/>
              <a:t>readString</a:t>
            </a:r>
            <a:r>
              <a:rPr lang="en-US" dirty="0"/>
              <a:t>(Path)</a:t>
            </a:r>
          </a:p>
          <a:p>
            <a:r>
              <a:rPr lang="en-US" dirty="0" err="1"/>
              <a:t>readString</a:t>
            </a:r>
            <a:r>
              <a:rPr lang="en-US" dirty="0"/>
              <a:t>(Path, Charset)</a:t>
            </a:r>
          </a:p>
          <a:p>
            <a:r>
              <a:rPr lang="en-US" dirty="0" err="1"/>
              <a:t>writeString</a:t>
            </a:r>
            <a:r>
              <a:rPr lang="en-US" dirty="0"/>
              <a:t>(Path, </a:t>
            </a:r>
            <a:r>
              <a:rPr lang="en-US" dirty="0" err="1"/>
              <a:t>CharSequence</a:t>
            </a:r>
            <a:r>
              <a:rPr lang="en-US" dirty="0"/>
              <a:t>, </a:t>
            </a:r>
            <a:r>
              <a:rPr lang="en-US" dirty="0" err="1"/>
              <a:t>OpenOption</a:t>
            </a:r>
            <a:r>
              <a:rPr lang="en-US" dirty="0"/>
              <a:t>…)</a:t>
            </a:r>
          </a:p>
          <a:p>
            <a:r>
              <a:rPr lang="en-US" dirty="0" err="1"/>
              <a:t>writeString</a:t>
            </a:r>
            <a:r>
              <a:rPr lang="en-US" dirty="0"/>
              <a:t>(Path, </a:t>
            </a:r>
            <a:r>
              <a:rPr lang="en-US" dirty="0" err="1"/>
              <a:t>CharSequence</a:t>
            </a:r>
            <a:r>
              <a:rPr lang="en-US" dirty="0"/>
              <a:t>, Charset, </a:t>
            </a:r>
            <a:r>
              <a:rPr lang="en-US" dirty="0" err="1"/>
              <a:t>OpenOption</a:t>
            </a:r>
            <a:r>
              <a:rPr lang="en-US" dirty="0"/>
              <a:t>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8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193001"/>
            <a:ext cx="10515600" cy="398056"/>
          </a:xfrm>
        </p:spPr>
        <p:txBody>
          <a:bodyPr>
            <a:normAutofit fontScale="90000"/>
          </a:bodyPr>
          <a:lstStyle/>
          <a:p>
            <a:r>
              <a:rPr lang="es-ES" dirty="0"/>
              <a:t>Eliminación de paquetes Java EE y </a:t>
            </a:r>
            <a:r>
              <a:rPr lang="es-ES" dirty="0" err="1"/>
              <a:t>Corba</a:t>
            </a:r>
            <a:r>
              <a:rPr lang="es-ES" dirty="0"/>
              <a:t/>
            </a:r>
            <a:br>
              <a:rPr lang="es-E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24262"/>
            <a:ext cx="10515600" cy="50527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C" dirty="0" smtClean="0"/>
              <a:t>Se han eliminado algunos paquetes incluidos en el JDK como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s-EC" dirty="0" err="1" smtClean="0"/>
              <a:t>Java.xml.bind</a:t>
            </a:r>
            <a:endParaRPr lang="es-EC" dirty="0" smtClean="0"/>
          </a:p>
          <a:p>
            <a:r>
              <a:rPr lang="es-EC" dirty="0" err="1" smtClean="0"/>
              <a:t>Java.corba</a:t>
            </a:r>
            <a:endParaRPr lang="es-EC" dirty="0" smtClean="0"/>
          </a:p>
          <a:p>
            <a:r>
              <a:rPr lang="es-EC" dirty="0" err="1" smtClean="0"/>
              <a:t>Java.activation</a:t>
            </a:r>
            <a:endParaRPr lang="es-EC" dirty="0"/>
          </a:p>
          <a:p>
            <a:endParaRPr lang="es-EC" dirty="0" smtClean="0"/>
          </a:p>
          <a:p>
            <a:pPr marL="0" indent="0">
              <a:buNone/>
            </a:pPr>
            <a:r>
              <a:rPr lang="es-EC" dirty="0" smtClean="0"/>
              <a:t>En caso de que se necesiten estos paquetes solo hay que incluirlos como dependencia externa.</a:t>
            </a:r>
          </a:p>
          <a:p>
            <a:endParaRPr lang="es-EC" dirty="0"/>
          </a:p>
          <a:p>
            <a:endParaRPr lang="es-EC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9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Referencias</a:t>
            </a:r>
            <a:endParaRPr lang="en-U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2831465"/>
            <a:ext cx="10515600" cy="13107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https://experto.dev/lo-nuevo-en-java-11/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www.muylinux.com/2018/09/26/java-11/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8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1461</TotalTime>
  <Words>332</Words>
  <Application>Microsoft Office PowerPoint</Application>
  <PresentationFormat>Panorámica</PresentationFormat>
  <Paragraphs>54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JAVA 11</vt:lpstr>
      <vt:lpstr>Java 11</vt:lpstr>
      <vt:lpstr>Ejecutar archivos Java directamente sin javac </vt:lpstr>
      <vt:lpstr>Variables Locale para los parámetros Lambda </vt:lpstr>
      <vt:lpstr>Novedades que permiten el desempeño y la seguridad.</vt:lpstr>
      <vt:lpstr>Java String </vt:lpstr>
      <vt:lpstr>Lectura y escritura de String en archivos </vt:lpstr>
      <vt:lpstr>Eliminación de paquetes Java EE y Corba  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11</dc:title>
  <dc:creator>Santiago Cabrera</dc:creator>
  <cp:lastModifiedBy>Santiago Cabrera</cp:lastModifiedBy>
  <cp:revision>46</cp:revision>
  <dcterms:created xsi:type="dcterms:W3CDTF">2020-10-20T18:29:01Z</dcterms:created>
  <dcterms:modified xsi:type="dcterms:W3CDTF">2020-10-27T13:33:38Z</dcterms:modified>
</cp:coreProperties>
</file>