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Hernandez" userId="d57b17502e01db31" providerId="LiveId" clId="{864F16C4-4CE8-6E4A-8637-C842DDC4CA33}"/>
    <pc:docChg chg="undo custSel modSld">
      <pc:chgData name="Santiago Hernandez" userId="d57b17502e01db31" providerId="LiveId" clId="{864F16C4-4CE8-6E4A-8637-C842DDC4CA33}" dt="2023-08-26T21:42:04.229" v="1188" actId="1076"/>
      <pc:docMkLst>
        <pc:docMk/>
      </pc:docMkLst>
      <pc:sldChg chg="addSp delSp modSp">
        <pc:chgData name="Santiago Hernandez" userId="d57b17502e01db31" providerId="LiveId" clId="{864F16C4-4CE8-6E4A-8637-C842DDC4CA33}" dt="2023-08-26T21:42:04.229" v="1188" actId="1076"/>
        <pc:sldMkLst>
          <pc:docMk/>
          <pc:sldMk cId="4214203689" sldId="256"/>
        </pc:sldMkLst>
        <pc:spChg chg="add mod">
          <ac:chgData name="Santiago Hernandez" userId="d57b17502e01db31" providerId="LiveId" clId="{864F16C4-4CE8-6E4A-8637-C842DDC4CA33}" dt="2023-08-26T19:37:10.600" v="468" actId="1076"/>
          <ac:spMkLst>
            <pc:docMk/>
            <pc:sldMk cId="4214203689" sldId="256"/>
            <ac:spMk id="2" creationId="{BE8D22E6-E887-161B-10E8-921389E319CF}"/>
          </ac:spMkLst>
        </pc:spChg>
        <pc:spChg chg="mod">
          <ac:chgData name="Santiago Hernandez" userId="d57b17502e01db31" providerId="LiveId" clId="{864F16C4-4CE8-6E4A-8637-C842DDC4CA33}" dt="2023-08-26T19:36:32.489" v="463" actId="14100"/>
          <ac:spMkLst>
            <pc:docMk/>
            <pc:sldMk cId="4214203689" sldId="256"/>
            <ac:spMk id="4" creationId="{29A5B679-0F9D-E85D-C197-305105BC4AB6}"/>
          </ac:spMkLst>
        </pc:spChg>
        <pc:spChg chg="mod">
          <ac:chgData name="Santiago Hernandez" userId="d57b17502e01db31" providerId="LiveId" clId="{864F16C4-4CE8-6E4A-8637-C842DDC4CA33}" dt="2023-08-26T19:36:36.655" v="464" actId="1076"/>
          <ac:spMkLst>
            <pc:docMk/>
            <pc:sldMk cId="4214203689" sldId="256"/>
            <ac:spMk id="5" creationId="{33935B90-8E65-3E99-E841-761ED0F534F8}"/>
          </ac:spMkLst>
        </pc:spChg>
        <pc:spChg chg="add del mod">
          <ac:chgData name="Santiago Hernandez" userId="d57b17502e01db31" providerId="LiveId" clId="{864F16C4-4CE8-6E4A-8637-C842DDC4CA33}" dt="2023-08-26T19:37:12.839" v="469" actId="478"/>
          <ac:spMkLst>
            <pc:docMk/>
            <pc:sldMk cId="4214203689" sldId="256"/>
            <ac:spMk id="6" creationId="{962166CE-BFE2-8080-6E57-E7765B808728}"/>
          </ac:spMkLst>
        </pc:spChg>
        <pc:spChg chg="add del mod">
          <ac:chgData name="Santiago Hernandez" userId="d57b17502e01db31" providerId="LiveId" clId="{864F16C4-4CE8-6E4A-8637-C842DDC4CA33}" dt="2023-08-26T20:55:00.049" v="911" actId="478"/>
          <ac:spMkLst>
            <pc:docMk/>
            <pc:sldMk cId="4214203689" sldId="256"/>
            <ac:spMk id="6" creationId="{B9BD6087-8623-A11A-73BF-04F3A5B3438C}"/>
          </ac:spMkLst>
        </pc:spChg>
        <pc:spChg chg="add">
          <ac:chgData name="Santiago Hernandez" userId="d57b17502e01db31" providerId="LiveId" clId="{864F16C4-4CE8-6E4A-8637-C842DDC4CA33}" dt="2023-08-26T20:48:37.099" v="837" actId="139"/>
          <ac:spMkLst>
            <pc:docMk/>
            <pc:sldMk cId="4214203689" sldId="256"/>
            <ac:spMk id="7" creationId="{42A6F765-ED4E-1166-52EC-EC54A5FF1E61}"/>
          </ac:spMkLst>
        </pc:spChg>
        <pc:spChg chg="add mod">
          <ac:chgData name="Santiago Hernandez" userId="d57b17502e01db31" providerId="LiveId" clId="{864F16C4-4CE8-6E4A-8637-C842DDC4CA33}" dt="2023-08-26T19:38:11.667" v="474" actId="1076"/>
          <ac:spMkLst>
            <pc:docMk/>
            <pc:sldMk cId="4214203689" sldId="256"/>
            <ac:spMk id="8" creationId="{BE408D99-6DFD-2C47-D6C0-E5E23324D59F}"/>
          </ac:spMkLst>
        </pc:spChg>
        <pc:spChg chg="add del mod">
          <ac:chgData name="Santiago Hernandez" userId="d57b17502e01db31" providerId="LiveId" clId="{864F16C4-4CE8-6E4A-8637-C842DDC4CA33}" dt="2023-08-26T20:56:59.633" v="932" actId="478"/>
          <ac:spMkLst>
            <pc:docMk/>
            <pc:sldMk cId="4214203689" sldId="256"/>
            <ac:spMk id="9" creationId="{A075549E-EACA-C4C3-908A-753864CD9E59}"/>
          </ac:spMkLst>
        </pc:spChg>
        <pc:spChg chg="add mod">
          <ac:chgData name="Santiago Hernandez" userId="d57b17502e01db31" providerId="LiveId" clId="{864F16C4-4CE8-6E4A-8637-C842DDC4CA33}" dt="2023-08-26T19:38:01.802" v="473" actId="1076"/>
          <ac:spMkLst>
            <pc:docMk/>
            <pc:sldMk cId="4214203689" sldId="256"/>
            <ac:spMk id="10" creationId="{19BD3097-59BD-E047-2BFC-97C214618BF0}"/>
          </ac:spMkLst>
        </pc:spChg>
        <pc:spChg chg="add mod">
          <ac:chgData name="Santiago Hernandez" userId="d57b17502e01db31" providerId="LiveId" clId="{864F16C4-4CE8-6E4A-8637-C842DDC4CA33}" dt="2023-08-26T21:30:06.015" v="1151" actId="1076"/>
          <ac:spMkLst>
            <pc:docMk/>
            <pc:sldMk cId="4214203689" sldId="256"/>
            <ac:spMk id="11" creationId="{02E6732B-3C3F-D8EA-F762-3DF5E93C3F39}"/>
          </ac:spMkLst>
        </pc:spChg>
        <pc:spChg chg="add mod">
          <ac:chgData name="Santiago Hernandez" userId="d57b17502e01db31" providerId="LiveId" clId="{864F16C4-4CE8-6E4A-8637-C842DDC4CA33}" dt="2023-08-26T19:40:43.660" v="487" actId="1076"/>
          <ac:spMkLst>
            <pc:docMk/>
            <pc:sldMk cId="4214203689" sldId="256"/>
            <ac:spMk id="12" creationId="{A16D31E4-A298-BE7C-C83E-A694B6D93AE3}"/>
          </ac:spMkLst>
        </pc:spChg>
        <pc:spChg chg="add mod">
          <ac:chgData name="Santiago Hernandez" userId="d57b17502e01db31" providerId="LiveId" clId="{864F16C4-4CE8-6E4A-8637-C842DDC4CA33}" dt="2023-08-26T21:30:09.983" v="1152" actId="1076"/>
          <ac:spMkLst>
            <pc:docMk/>
            <pc:sldMk cId="4214203689" sldId="256"/>
            <ac:spMk id="13" creationId="{74CB6EA0-CB45-C09B-13BF-346D481E002F}"/>
          </ac:spMkLst>
        </pc:spChg>
        <pc:spChg chg="del mod">
          <ac:chgData name="Santiago Hernandez" userId="d57b17502e01db31" providerId="LiveId" clId="{864F16C4-4CE8-6E4A-8637-C842DDC4CA33}" dt="2023-08-26T19:36:55.433" v="466" actId="478"/>
          <ac:spMkLst>
            <pc:docMk/>
            <pc:sldMk cId="4214203689" sldId="256"/>
            <ac:spMk id="13" creationId="{9A674ED5-17A3-44A1-421F-96A8C7C97E07}"/>
          </ac:spMkLst>
        </pc:spChg>
        <pc:spChg chg="add del mod">
          <ac:chgData name="Santiago Hernandez" userId="d57b17502e01db31" providerId="LiveId" clId="{864F16C4-4CE8-6E4A-8637-C842DDC4CA33}" dt="2023-08-26T19:11:30.112" v="89" actId="478"/>
          <ac:spMkLst>
            <pc:docMk/>
            <pc:sldMk cId="4214203689" sldId="256"/>
            <ac:spMk id="14" creationId="{DB17047A-5F87-F612-7299-3BAD66CBD03C}"/>
          </ac:spMkLst>
        </pc:spChg>
        <pc:spChg chg="mod">
          <ac:chgData name="Santiago Hernandez" userId="d57b17502e01db31" providerId="LiveId" clId="{864F16C4-4CE8-6E4A-8637-C842DDC4CA33}" dt="2023-08-26T19:37:46.657" v="472" actId="1076"/>
          <ac:spMkLst>
            <pc:docMk/>
            <pc:sldMk cId="4214203689" sldId="256"/>
            <ac:spMk id="15" creationId="{41569881-639D-6262-368C-F8B72F1DF44C}"/>
          </ac:spMkLst>
        </pc:spChg>
        <pc:spChg chg="add mod">
          <ac:chgData name="Santiago Hernandez" userId="d57b17502e01db31" providerId="LiveId" clId="{864F16C4-4CE8-6E4A-8637-C842DDC4CA33}" dt="2023-08-26T19:38:46.314" v="477" actId="1076"/>
          <ac:spMkLst>
            <pc:docMk/>
            <pc:sldMk cId="4214203689" sldId="256"/>
            <ac:spMk id="16" creationId="{05713B91-4BA9-2438-B107-E628815C5CE4}"/>
          </ac:spMkLst>
        </pc:spChg>
        <pc:spChg chg="add del mod">
          <ac:chgData name="Santiago Hernandez" userId="d57b17502e01db31" providerId="LiveId" clId="{864F16C4-4CE8-6E4A-8637-C842DDC4CA33}" dt="2023-08-26T20:55:14.137" v="914" actId="478"/>
          <ac:spMkLst>
            <pc:docMk/>
            <pc:sldMk cId="4214203689" sldId="256"/>
            <ac:spMk id="17" creationId="{0DE12FEA-9E91-1CA7-BD17-44A9CBDE46BF}"/>
          </ac:spMkLst>
        </pc:spChg>
        <pc:spChg chg="add mod">
          <ac:chgData name="Santiago Hernandez" userId="d57b17502e01db31" providerId="LiveId" clId="{864F16C4-4CE8-6E4A-8637-C842DDC4CA33}" dt="2023-08-26T19:49:13.765" v="563" actId="1076"/>
          <ac:spMkLst>
            <pc:docMk/>
            <pc:sldMk cId="4214203689" sldId="256"/>
            <ac:spMk id="18" creationId="{1ACDEBA9-FA1A-4257-3881-CFEF41B79FEB}"/>
          </ac:spMkLst>
        </pc:spChg>
        <pc:spChg chg="add mod">
          <ac:chgData name="Santiago Hernandez" userId="d57b17502e01db31" providerId="LiveId" clId="{864F16C4-4CE8-6E4A-8637-C842DDC4CA33}" dt="2023-08-26T21:21:31.479" v="1025" actId="20577"/>
          <ac:spMkLst>
            <pc:docMk/>
            <pc:sldMk cId="4214203689" sldId="256"/>
            <ac:spMk id="20" creationId="{74EF54FC-32BC-EF46-8809-BCFA1A92F8C8}"/>
          </ac:spMkLst>
        </pc:spChg>
        <pc:spChg chg="add mod">
          <ac:chgData name="Santiago Hernandez" userId="d57b17502e01db31" providerId="LiveId" clId="{864F16C4-4CE8-6E4A-8637-C842DDC4CA33}" dt="2023-08-26T21:30:18.395" v="1154" actId="1076"/>
          <ac:spMkLst>
            <pc:docMk/>
            <pc:sldMk cId="4214203689" sldId="256"/>
            <ac:spMk id="21" creationId="{9032FBC8-33A0-ACC9-7099-0331B80C595E}"/>
          </ac:spMkLst>
        </pc:spChg>
        <pc:spChg chg="add del">
          <ac:chgData name="Santiago Hernandez" userId="d57b17502e01db31" providerId="LiveId" clId="{864F16C4-4CE8-6E4A-8637-C842DDC4CA33}" dt="2023-08-26T19:17:10.057" v="212" actId="22"/>
          <ac:spMkLst>
            <pc:docMk/>
            <pc:sldMk cId="4214203689" sldId="256"/>
            <ac:spMk id="22" creationId="{2B34047B-F4EC-86CF-0FD8-358BA64866EA}"/>
          </ac:spMkLst>
        </pc:spChg>
        <pc:spChg chg="add mod">
          <ac:chgData name="Santiago Hernandez" userId="d57b17502e01db31" providerId="LiveId" clId="{864F16C4-4CE8-6E4A-8637-C842DDC4CA33}" dt="2023-08-26T19:39:16.525" v="479" actId="1076"/>
          <ac:spMkLst>
            <pc:docMk/>
            <pc:sldMk cId="4214203689" sldId="256"/>
            <ac:spMk id="24" creationId="{4F5DBE98-B2C8-E3AA-D85E-B12AE17D9C43}"/>
          </ac:spMkLst>
        </pc:spChg>
        <pc:spChg chg="add mod">
          <ac:chgData name="Santiago Hernandez" userId="d57b17502e01db31" providerId="LiveId" clId="{864F16C4-4CE8-6E4A-8637-C842DDC4CA33}" dt="2023-08-26T21:30:26.486" v="1157" actId="1076"/>
          <ac:spMkLst>
            <pc:docMk/>
            <pc:sldMk cId="4214203689" sldId="256"/>
            <ac:spMk id="25" creationId="{B9D126C6-6872-DC81-AF83-A48D36C5BD9C}"/>
          </ac:spMkLst>
        </pc:spChg>
        <pc:spChg chg="add mod">
          <ac:chgData name="Santiago Hernandez" userId="d57b17502e01db31" providerId="LiveId" clId="{864F16C4-4CE8-6E4A-8637-C842DDC4CA33}" dt="2023-08-26T19:41:15.491" v="489" actId="1076"/>
          <ac:spMkLst>
            <pc:docMk/>
            <pc:sldMk cId="4214203689" sldId="256"/>
            <ac:spMk id="26" creationId="{D1D998E7-8E7F-9C12-EFE4-221E3E6217EF}"/>
          </ac:spMkLst>
        </pc:spChg>
        <pc:spChg chg="add mod">
          <ac:chgData name="Santiago Hernandez" userId="d57b17502e01db31" providerId="LiveId" clId="{864F16C4-4CE8-6E4A-8637-C842DDC4CA33}" dt="2023-08-26T21:31:02.349" v="1166" actId="1076"/>
          <ac:spMkLst>
            <pc:docMk/>
            <pc:sldMk cId="4214203689" sldId="256"/>
            <ac:spMk id="28" creationId="{66E6C8A4-046C-AC41-C7FE-2A762F9BF0AB}"/>
          </ac:spMkLst>
        </pc:spChg>
        <pc:spChg chg="add del mod">
          <ac:chgData name="Santiago Hernandez" userId="d57b17502e01db31" providerId="LiveId" clId="{864F16C4-4CE8-6E4A-8637-C842DDC4CA33}" dt="2023-08-26T19:50:38.024" v="576" actId="478"/>
          <ac:spMkLst>
            <pc:docMk/>
            <pc:sldMk cId="4214203689" sldId="256"/>
            <ac:spMk id="28" creationId="{A211272F-64D7-8DE1-B09F-98115FD4BBC0}"/>
          </ac:spMkLst>
        </pc:spChg>
        <pc:spChg chg="add mod">
          <ac:chgData name="Santiago Hernandez" userId="d57b17502e01db31" providerId="LiveId" clId="{864F16C4-4CE8-6E4A-8637-C842DDC4CA33}" dt="2023-08-26T21:29:27.277" v="1148" actId="255"/>
          <ac:spMkLst>
            <pc:docMk/>
            <pc:sldMk cId="4214203689" sldId="256"/>
            <ac:spMk id="29" creationId="{888E5737-DF2F-9D22-630A-C85804ECF177}"/>
          </ac:spMkLst>
        </pc:spChg>
        <pc:spChg chg="add mod">
          <ac:chgData name="Santiago Hernandez" userId="d57b17502e01db31" providerId="LiveId" clId="{864F16C4-4CE8-6E4A-8637-C842DDC4CA33}" dt="2023-08-26T19:37:02.884" v="467" actId="1076"/>
          <ac:spMkLst>
            <pc:docMk/>
            <pc:sldMk cId="4214203689" sldId="256"/>
            <ac:spMk id="31" creationId="{FBF2E95F-8E93-29A2-BE66-ABECB3923D8A}"/>
          </ac:spMkLst>
        </pc:spChg>
        <pc:spChg chg="add mod">
          <ac:chgData name="Santiago Hernandez" userId="d57b17502e01db31" providerId="LiveId" clId="{864F16C4-4CE8-6E4A-8637-C842DDC4CA33}" dt="2023-08-26T21:30:45.383" v="1161" actId="1076"/>
          <ac:spMkLst>
            <pc:docMk/>
            <pc:sldMk cId="4214203689" sldId="256"/>
            <ac:spMk id="32" creationId="{A6797AA3-C884-625C-3DCB-C351B038A241}"/>
          </ac:spMkLst>
        </pc:spChg>
        <pc:spChg chg="add mod">
          <ac:chgData name="Santiago Hernandez" userId="d57b17502e01db31" providerId="LiveId" clId="{864F16C4-4CE8-6E4A-8637-C842DDC4CA33}" dt="2023-08-26T19:37:20.463" v="471" actId="1076"/>
          <ac:spMkLst>
            <pc:docMk/>
            <pc:sldMk cId="4214203689" sldId="256"/>
            <ac:spMk id="33" creationId="{F8328DE8-B637-2E4C-FDFC-DD04C0A14700}"/>
          </ac:spMkLst>
        </pc:spChg>
        <pc:spChg chg="add mod">
          <ac:chgData name="Santiago Hernandez" userId="d57b17502e01db31" providerId="LiveId" clId="{864F16C4-4CE8-6E4A-8637-C842DDC4CA33}" dt="2023-08-26T21:30:21.357" v="1155" actId="1076"/>
          <ac:spMkLst>
            <pc:docMk/>
            <pc:sldMk cId="4214203689" sldId="256"/>
            <ac:spMk id="34" creationId="{263531FA-DBC5-2492-D7B9-D5151B6F2E83}"/>
          </ac:spMkLst>
        </pc:spChg>
        <pc:spChg chg="add del">
          <ac:chgData name="Santiago Hernandez" userId="d57b17502e01db31" providerId="LiveId" clId="{864F16C4-4CE8-6E4A-8637-C842DDC4CA33}" dt="2023-08-26T19:39:41.718" v="482" actId="478"/>
          <ac:spMkLst>
            <pc:docMk/>
            <pc:sldMk cId="4214203689" sldId="256"/>
            <ac:spMk id="35" creationId="{8A647797-83AD-F9B5-0CF1-4F26348030C7}"/>
          </ac:spMkLst>
        </pc:spChg>
        <pc:spChg chg="add mod">
          <ac:chgData name="Santiago Hernandez" userId="d57b17502e01db31" providerId="LiveId" clId="{864F16C4-4CE8-6E4A-8637-C842DDC4CA33}" dt="2023-08-26T21:42:04.229" v="1188" actId="1076"/>
          <ac:spMkLst>
            <pc:docMk/>
            <pc:sldMk cId="4214203689" sldId="256"/>
            <ac:spMk id="35" creationId="{C3CDFCE5-B1B4-4555-B973-BB4A7DED06DA}"/>
          </ac:spMkLst>
        </pc:spChg>
        <pc:spChg chg="add mod">
          <ac:chgData name="Santiago Hernandez" userId="d57b17502e01db31" providerId="LiveId" clId="{864F16C4-4CE8-6E4A-8637-C842DDC4CA33}" dt="2023-08-26T21:30:52.269" v="1162" actId="1076"/>
          <ac:spMkLst>
            <pc:docMk/>
            <pc:sldMk cId="4214203689" sldId="256"/>
            <ac:spMk id="36" creationId="{C16D16D2-2E69-8646-812C-E70496D76FCD}"/>
          </ac:spMkLst>
        </pc:spChg>
        <pc:spChg chg="add mod">
          <ac:chgData name="Santiago Hernandez" userId="d57b17502e01db31" providerId="LiveId" clId="{864F16C4-4CE8-6E4A-8637-C842DDC4CA33}" dt="2023-08-26T19:49:32.260" v="566" actId="1076"/>
          <ac:spMkLst>
            <pc:docMk/>
            <pc:sldMk cId="4214203689" sldId="256"/>
            <ac:spMk id="37" creationId="{A6440EA1-4643-8D36-49E1-FCE40398A9BE}"/>
          </ac:spMkLst>
        </pc:spChg>
        <pc:spChg chg="add mod">
          <ac:chgData name="Santiago Hernandez" userId="d57b17502e01db31" providerId="LiveId" clId="{864F16C4-4CE8-6E4A-8637-C842DDC4CA33}" dt="2023-08-26T21:31:08.416" v="1169" actId="1076"/>
          <ac:spMkLst>
            <pc:docMk/>
            <pc:sldMk cId="4214203689" sldId="256"/>
            <ac:spMk id="38" creationId="{DD4ACF2E-A9BF-3A5C-2D89-608A38370B24}"/>
          </ac:spMkLst>
        </pc:spChg>
        <pc:spChg chg="add del mod">
          <ac:chgData name="Santiago Hernandez" userId="d57b17502e01db31" providerId="LiveId" clId="{864F16C4-4CE8-6E4A-8637-C842DDC4CA33}" dt="2023-08-26T19:47:37.477" v="551" actId="478"/>
          <ac:spMkLst>
            <pc:docMk/>
            <pc:sldMk cId="4214203689" sldId="256"/>
            <ac:spMk id="39" creationId="{718B8547-4583-DE2C-AAF5-6E5521BEDFF6}"/>
          </ac:spMkLst>
        </pc:spChg>
        <pc:spChg chg="add del mod">
          <ac:chgData name="Santiago Hernandez" userId="d57b17502e01db31" providerId="LiveId" clId="{864F16C4-4CE8-6E4A-8637-C842DDC4CA33}" dt="2023-08-26T19:47:26.386" v="550" actId="478"/>
          <ac:spMkLst>
            <pc:docMk/>
            <pc:sldMk cId="4214203689" sldId="256"/>
            <ac:spMk id="41" creationId="{0A395A53-BBF0-FD53-120E-4A531719F1CB}"/>
          </ac:spMkLst>
        </pc:spChg>
        <pc:spChg chg="add mod">
          <ac:chgData name="Santiago Hernandez" userId="d57b17502e01db31" providerId="LiveId" clId="{864F16C4-4CE8-6E4A-8637-C842DDC4CA33}" dt="2023-08-26T21:31:33.506" v="1171" actId="1076"/>
          <ac:spMkLst>
            <pc:docMk/>
            <pc:sldMk cId="4214203689" sldId="256"/>
            <ac:spMk id="41" creationId="{A49DD4B4-425B-174B-9B93-D32ED7840DF8}"/>
          </ac:spMkLst>
        </pc:spChg>
        <pc:spChg chg="add del mod">
          <ac:chgData name="Santiago Hernandez" userId="d57b17502e01db31" providerId="LiveId" clId="{864F16C4-4CE8-6E4A-8637-C842DDC4CA33}" dt="2023-08-26T19:48:29.919" v="557" actId="478"/>
          <ac:spMkLst>
            <pc:docMk/>
            <pc:sldMk cId="4214203689" sldId="256"/>
            <ac:spMk id="43" creationId="{343DE5B1-AAE5-427C-B05F-D45C454F0ABA}"/>
          </ac:spMkLst>
        </pc:spChg>
        <pc:spChg chg="add del">
          <ac:chgData name="Santiago Hernandez" userId="d57b17502e01db31" providerId="LiveId" clId="{864F16C4-4CE8-6E4A-8637-C842DDC4CA33}" dt="2023-08-26T21:35:57.673" v="1173" actId="478"/>
          <ac:spMkLst>
            <pc:docMk/>
            <pc:sldMk cId="4214203689" sldId="256"/>
            <ac:spMk id="43" creationId="{7AFA004A-9A5E-E230-7674-3E1004A0294A}"/>
          </ac:spMkLst>
        </pc:spChg>
        <pc:spChg chg="add mod">
          <ac:chgData name="Santiago Hernandez" userId="d57b17502e01db31" providerId="LiveId" clId="{864F16C4-4CE8-6E4A-8637-C842DDC4CA33}" dt="2023-08-26T19:49:41.498" v="567" actId="1076"/>
          <ac:spMkLst>
            <pc:docMk/>
            <pc:sldMk cId="4214203689" sldId="256"/>
            <ac:spMk id="45" creationId="{1CB95867-BC9E-3B51-D981-ED821C7A4D07}"/>
          </ac:spMkLst>
        </pc:spChg>
        <pc:spChg chg="add mod">
          <ac:chgData name="Santiago Hernandez" userId="d57b17502e01db31" providerId="LiveId" clId="{864F16C4-4CE8-6E4A-8637-C842DDC4CA33}" dt="2023-08-26T19:51:21.381" v="581" actId="1076"/>
          <ac:spMkLst>
            <pc:docMk/>
            <pc:sldMk cId="4214203689" sldId="256"/>
            <ac:spMk id="47" creationId="{668128AC-460D-B03E-E3C4-2686D4F3F7EC}"/>
          </ac:spMkLst>
        </pc:spChg>
        <pc:spChg chg="add mod">
          <ac:chgData name="Santiago Hernandez" userId="d57b17502e01db31" providerId="LiveId" clId="{864F16C4-4CE8-6E4A-8637-C842DDC4CA33}" dt="2023-08-26T19:51:00.466" v="580" actId="1076"/>
          <ac:spMkLst>
            <pc:docMk/>
            <pc:sldMk cId="4214203689" sldId="256"/>
            <ac:spMk id="49" creationId="{62532EC9-D003-DD7F-F197-ED35FC4F470E}"/>
          </ac:spMkLst>
        </pc:spChg>
        <pc:spChg chg="add mod">
          <ac:chgData name="Santiago Hernandez" userId="d57b17502e01db31" providerId="LiveId" clId="{864F16C4-4CE8-6E4A-8637-C842DDC4CA33}" dt="2023-08-26T19:52:03.224" v="586" actId="1076"/>
          <ac:spMkLst>
            <pc:docMk/>
            <pc:sldMk cId="4214203689" sldId="256"/>
            <ac:spMk id="51" creationId="{B6965DAE-8507-2245-F164-611B1A38530A}"/>
          </ac:spMkLst>
        </pc:spChg>
        <pc:spChg chg="add del mod">
          <ac:chgData name="Santiago Hernandez" userId="d57b17502e01db31" providerId="LiveId" clId="{864F16C4-4CE8-6E4A-8637-C842DDC4CA33}" dt="2023-08-26T19:53:18.780" v="589" actId="478"/>
          <ac:spMkLst>
            <pc:docMk/>
            <pc:sldMk cId="4214203689" sldId="256"/>
            <ac:spMk id="52" creationId="{8B48C903-6F3C-5B44-B75F-AE9F870679EB}"/>
          </ac:spMkLst>
        </pc:spChg>
        <pc:spChg chg="add mod">
          <ac:chgData name="Santiago Hernandez" userId="d57b17502e01db31" providerId="LiveId" clId="{864F16C4-4CE8-6E4A-8637-C842DDC4CA33}" dt="2023-08-26T19:55:05.763" v="609" actId="1076"/>
          <ac:spMkLst>
            <pc:docMk/>
            <pc:sldMk cId="4214203689" sldId="256"/>
            <ac:spMk id="53" creationId="{1433908D-7B61-88FF-D26B-3C9E39BCD462}"/>
          </ac:spMkLst>
        </pc:spChg>
        <pc:spChg chg="add mod">
          <ac:chgData name="Santiago Hernandez" userId="d57b17502e01db31" providerId="LiveId" clId="{864F16C4-4CE8-6E4A-8637-C842DDC4CA33}" dt="2023-08-26T19:56:32.334" v="639" actId="1076"/>
          <ac:spMkLst>
            <pc:docMk/>
            <pc:sldMk cId="4214203689" sldId="256"/>
            <ac:spMk id="55" creationId="{D3D982BB-3AE1-F944-C70E-D57BF48D921A}"/>
          </ac:spMkLst>
        </pc:spChg>
        <pc:spChg chg="add mod">
          <ac:chgData name="Santiago Hernandez" userId="d57b17502e01db31" providerId="LiveId" clId="{864F16C4-4CE8-6E4A-8637-C842DDC4CA33}" dt="2023-08-26T19:59:46.790" v="716" actId="1076"/>
          <ac:spMkLst>
            <pc:docMk/>
            <pc:sldMk cId="4214203689" sldId="256"/>
            <ac:spMk id="57" creationId="{9E22E6FC-747F-9F7C-90E1-7853D454D206}"/>
          </ac:spMkLst>
        </pc:spChg>
        <pc:spChg chg="add mod">
          <ac:chgData name="Santiago Hernandez" userId="d57b17502e01db31" providerId="LiveId" clId="{864F16C4-4CE8-6E4A-8637-C842DDC4CA33}" dt="2023-08-26T19:59:54.152" v="717" actId="25668"/>
          <ac:spMkLst>
            <pc:docMk/>
            <pc:sldMk cId="4214203689" sldId="256"/>
            <ac:spMk id="59" creationId="{F59D281A-9FC3-499F-8504-FD28DB4B26D7}"/>
          </ac:spMkLst>
        </pc:spChg>
        <pc:spChg chg="add mod">
          <ac:chgData name="Santiago Hernandez" userId="d57b17502e01db31" providerId="LiveId" clId="{864F16C4-4CE8-6E4A-8637-C842DDC4CA33}" dt="2023-08-26T20:00:57.598" v="745" actId="1076"/>
          <ac:spMkLst>
            <pc:docMk/>
            <pc:sldMk cId="4214203689" sldId="256"/>
            <ac:spMk id="61" creationId="{81C3DCA9-06FA-812C-06C0-7C0D88CB7B50}"/>
          </ac:spMkLst>
        </pc:spChg>
        <pc:picChg chg="add mod">
          <ac:chgData name="Santiago Hernandez" userId="d57b17502e01db31" providerId="LiveId" clId="{864F16C4-4CE8-6E4A-8637-C842DDC4CA33}" dt="2023-08-26T21:37:17.836" v="1180" actId="1076"/>
          <ac:picMkLst>
            <pc:docMk/>
            <pc:sldMk cId="4214203689" sldId="256"/>
            <ac:picMk id="44" creationId="{8B3F4AB7-89D9-BDB7-8363-542C26ABF1BE}"/>
          </ac:picMkLst>
        </pc:picChg>
        <pc:picChg chg="add mod">
          <ac:chgData name="Santiago Hernandez" userId="d57b17502e01db31" providerId="LiveId" clId="{864F16C4-4CE8-6E4A-8637-C842DDC4CA33}" dt="2023-08-26T21:41:52.307" v="1187" actId="1076"/>
          <ac:picMkLst>
            <pc:docMk/>
            <pc:sldMk cId="4214203689" sldId="256"/>
            <ac:picMk id="46" creationId="{1E152BA8-E607-394D-FB30-8E53D052CA58}"/>
          </ac:picMkLst>
        </pc:picChg>
        <pc:cxnChg chg="add mod">
          <ac:chgData name="Santiago Hernandez" userId="d57b17502e01db31" providerId="LiveId" clId="{864F16C4-4CE8-6E4A-8637-C842DDC4CA33}" dt="2023-08-26T20:41:09.667" v="801"/>
          <ac:cxnSpMkLst>
            <pc:docMk/>
            <pc:sldMk cId="4214203689" sldId="256"/>
            <ac:cxnSpMk id="3" creationId="{17526BC4-FB13-C992-7A91-76550871FA64}"/>
          </ac:cxnSpMkLst>
        </pc:cxnChg>
        <pc:cxnChg chg="add mod">
          <ac:chgData name="Santiago Hernandez" userId="d57b17502e01db31" providerId="LiveId" clId="{864F16C4-4CE8-6E4A-8637-C842DDC4CA33}" dt="2023-08-26T20:41:14.049" v="802"/>
          <ac:cxnSpMkLst>
            <pc:docMk/>
            <pc:sldMk cId="4214203689" sldId="256"/>
            <ac:cxnSpMk id="22" creationId="{F091EDB5-6FAD-04CB-B21D-5C271DCDBF49}"/>
          </ac:cxnSpMkLst>
        </pc:cxnChg>
        <pc:cxnChg chg="add mod">
          <ac:chgData name="Santiago Hernandez" userId="d57b17502e01db31" providerId="LiveId" clId="{864F16C4-4CE8-6E4A-8637-C842DDC4CA33}" dt="2023-08-26T20:41:19.178" v="804"/>
          <ac:cxnSpMkLst>
            <pc:docMk/>
            <pc:sldMk cId="4214203689" sldId="256"/>
            <ac:cxnSpMk id="39" creationId="{572BB5DE-5031-CEDC-ED40-17DCA8C49E4B}"/>
          </ac:cxnSpMkLst>
        </pc:cxnChg>
        <pc:cxnChg chg="add mod">
          <ac:chgData name="Santiago Hernandez" userId="d57b17502e01db31" providerId="LiveId" clId="{864F16C4-4CE8-6E4A-8637-C842DDC4CA33}" dt="2023-08-26T20:41:21.227" v="805"/>
          <ac:cxnSpMkLst>
            <pc:docMk/>
            <pc:sldMk cId="4214203689" sldId="256"/>
            <ac:cxnSpMk id="42" creationId="{219F1458-F4B9-8C94-D811-002D2D41AE1B}"/>
          </ac:cxnSpMkLst>
        </pc:cxnChg>
        <pc:cxnChg chg="add mod">
          <ac:chgData name="Santiago Hernandez" userId="d57b17502e01db31" providerId="LiveId" clId="{864F16C4-4CE8-6E4A-8637-C842DDC4CA33}" dt="2023-08-26T20:41:17.129" v="803"/>
          <ac:cxnSpMkLst>
            <pc:docMk/>
            <pc:sldMk cId="4214203689" sldId="256"/>
            <ac:cxnSpMk id="56" creationId="{A6CD4454-7EB0-6248-4343-60A123B155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60AD8-8A4C-D8D5-1A94-DA22EE3C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5D8132-119B-6182-BEA7-F5897EE8D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7F8FD-0196-CECC-F601-26126F4D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F921BA-0180-1809-F1CC-EB2580E0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ED27B-DD15-EAC9-FF18-335CD255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8295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DE23-874A-E3DE-4867-D9F3B1E0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881CDC-E6A1-9916-8E84-7117C57D5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5173A-C5C0-91FA-E44B-AC86F2A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ABAF2-F533-1E9B-7035-45B44417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CF09D-3C60-9C06-99F4-6136E7F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069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17A223-F1BA-6302-593D-98BD80849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A43C30-53E0-2ABB-F185-670ECE670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94925-DAD7-9D24-8036-148B81A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3CF69-A8FC-3007-1182-97076A24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0BB31-06C7-2F4A-3E55-2305A0E6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8697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22412-85FD-8D03-10A7-E607CB55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08C8B-F370-BE8D-CBC3-F7757A51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E6724-105E-46D7-1573-B91C25D2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67244-40A2-C180-60E6-EBAD7238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C0743B-14E8-6D07-5A4E-2F84B460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0090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4505C-FB44-F90E-9431-66B91145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917E9-A61F-2DD6-58C8-D04AADE1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2133B-781B-96AC-81D8-BB453474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875D4-BEE2-3F42-835E-0614FFBF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9EDF3E-16BC-8418-2FC3-58CC29F5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6313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20C15-BBED-C569-1B20-6AC8E41D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E0A7B-81BA-4801-9703-4A3405138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5FEBFD-8623-39DE-E6FC-55E451537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BC10D1-A35A-2CCA-466F-98E8B45E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CC447D-A979-A29D-53EB-103C6879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D4AE0-728E-8B6C-460D-88769D60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147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5A92E-31EE-C02D-933D-C1158901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27B8C-6D41-71A3-A6F8-7DF9A622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11EFFB-9B4B-6938-16FF-E3C1B209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6124BB-2F93-9687-0739-1C804050E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3B9569-3134-A85E-2C50-DBC7CAE57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3D8308-3B58-0099-26EF-69D2D037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0CA1E3-83F6-B91D-0C51-AF327FE3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E01023-245F-E152-58CA-350EEABC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1812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1FDBC-F502-E675-5FE8-D197D1F0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B4B0F4-F70F-D3D0-3BC7-536AEF4F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BB728-01D6-3A25-6B8B-DE7BA76A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A239AE-AFFA-D7D1-5234-4A063EB1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925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196B16-AB61-6FDE-A87B-76A70BB1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641A76-DFA8-CF3F-D794-EA53BF64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EF119-DB6C-4591-0131-194854EB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8965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2E7C7-7E9F-35FC-2D7C-530143FD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1F1C0-309E-97CD-FF30-76624E8D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ACE8D-DC05-694E-8D39-35E068F86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796C51-B7FA-A33C-2949-C443DB16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34FE7B-F7C3-A558-8328-43B5F288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D7EB0C-D79C-B621-47EA-E08A8582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702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0C0B1-DDDE-D6A2-3E72-B5819590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B41EE8-962F-0026-F03A-E3DB2B414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7498DB-1D8E-192E-DEEB-3A5E0E0E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443475-C225-6CA4-FA54-F119D0E7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B00E4D-FBDA-69EB-A7ED-73B212E3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33073B-B0B2-98C6-182E-BD3C0DC1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0492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F1FB91-05FC-F316-0D6D-CBC1D5C5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26B398-5DDA-4A63-CF26-051709432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CB364-C634-055A-B6FE-FEF88A8D9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C5211-07D3-2D47-BD4C-56BA1F379800}" type="datetimeFigureOut">
              <a:rPr lang="es-US" smtClean="0"/>
              <a:t>8/26/2023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0FA9C-C011-69AE-ACD0-DF3B94ECA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57A9BA-6726-C10A-DBE8-9960791C9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9ED2-E33B-0A47-BA6F-21E84DEB7D4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0297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hyperlink" Target="https://psicologiaymente.com/miscelanea/tipos-de-conocimiento" TargetMode="Externa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A5B679-0F9D-E85D-C197-305105BC4AB6}"/>
              </a:ext>
            </a:extLst>
          </p:cNvPr>
          <p:cNvSpPr/>
          <p:nvPr/>
        </p:nvSpPr>
        <p:spPr>
          <a:xfrm>
            <a:off x="0" y="186541"/>
            <a:ext cx="12183588" cy="545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935B90-8E65-3E99-E841-761ED0F534F8}"/>
              </a:ext>
            </a:extLst>
          </p:cNvPr>
          <p:cNvSpPr txBox="1"/>
          <p:nvPr/>
        </p:nvSpPr>
        <p:spPr>
          <a:xfrm>
            <a:off x="2246807" y="185138"/>
            <a:ext cx="778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600" dirty="0">
                <a:solidFill>
                  <a:schemeClr val="bg1">
                    <a:lumMod val="10000"/>
                  </a:schemeClr>
                </a:solidFill>
                <a:latin typeface="Modern Love" pitchFamily="82" charset="0"/>
              </a:rPr>
              <a:t>Proceso de adquisición</a:t>
            </a:r>
            <a:r>
              <a:rPr lang="es-US" sz="3600" dirty="0"/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569881-639D-6262-368C-F8B72F1DF44C}"/>
              </a:ext>
            </a:extLst>
          </p:cNvPr>
          <p:cNvSpPr/>
          <p:nvPr/>
        </p:nvSpPr>
        <p:spPr>
          <a:xfrm>
            <a:off x="1903444" y="1926285"/>
            <a:ext cx="8376683" cy="123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8D22E6-E887-161B-10E8-921389E319CF}"/>
              </a:ext>
            </a:extLst>
          </p:cNvPr>
          <p:cNvSpPr txBox="1"/>
          <p:nvPr/>
        </p:nvSpPr>
        <p:spPr>
          <a:xfrm>
            <a:off x="1122140" y="982199"/>
            <a:ext cx="99392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US" sz="2000" dirty="0">
                <a:effectLst/>
                <a:latin typeface="Berlin Sans FB" panose="020E0602020502020306" pitchFamily="34" charset="0"/>
              </a:rPr>
              <a:t>Un proceso de construcción del conocimiento necesario para desarrollarnos como personas y adquirir herramientas que nos permitan hacer frente a los desafíos de nuestra sociedad.</a:t>
            </a:r>
            <a:endParaRPr lang="es-US" sz="2000" dirty="0">
              <a:latin typeface="Berlin Sans FB" panose="020E0602020502020306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408D99-6DFD-2C47-D6C0-E5E23324D59F}"/>
              </a:ext>
            </a:extLst>
          </p:cNvPr>
          <p:cNvSpPr/>
          <p:nvPr/>
        </p:nvSpPr>
        <p:spPr>
          <a:xfrm>
            <a:off x="6045147" y="2023093"/>
            <a:ext cx="93272" cy="6061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BD3097-59BD-E047-2BFC-97C214618BF0}"/>
              </a:ext>
            </a:extLst>
          </p:cNvPr>
          <p:cNvSpPr/>
          <p:nvPr/>
        </p:nvSpPr>
        <p:spPr>
          <a:xfrm>
            <a:off x="1865237" y="1922124"/>
            <a:ext cx="93272" cy="6061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6D31E4-A298-BE7C-C83E-A694B6D93AE3}"/>
              </a:ext>
            </a:extLst>
          </p:cNvPr>
          <p:cNvSpPr/>
          <p:nvPr/>
        </p:nvSpPr>
        <p:spPr>
          <a:xfrm>
            <a:off x="10195284" y="1922124"/>
            <a:ext cx="93272" cy="6061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5713B91-4BA9-2438-B107-E628815C5CE4}"/>
              </a:ext>
            </a:extLst>
          </p:cNvPr>
          <p:cNvSpPr/>
          <p:nvPr/>
        </p:nvSpPr>
        <p:spPr>
          <a:xfrm>
            <a:off x="1162549" y="2487576"/>
            <a:ext cx="1575050" cy="54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Objetivo</a:t>
            </a:r>
            <a:r>
              <a:rPr lang="es-US" dirty="0"/>
              <a:t>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ACDEBA9-FA1A-4257-3881-CFEF41B79FEB}"/>
              </a:ext>
            </a:extLst>
          </p:cNvPr>
          <p:cNvSpPr/>
          <p:nvPr/>
        </p:nvSpPr>
        <p:spPr>
          <a:xfrm>
            <a:off x="5433348" y="2399139"/>
            <a:ext cx="1287096" cy="460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Fases</a:t>
            </a:r>
            <a:r>
              <a:rPr lang="es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4EF54FC-32BC-EF46-8809-BCFA1A92F8C8}"/>
              </a:ext>
            </a:extLst>
          </p:cNvPr>
          <p:cNvSpPr/>
          <p:nvPr/>
        </p:nvSpPr>
        <p:spPr>
          <a:xfrm>
            <a:off x="9076880" y="2470906"/>
            <a:ext cx="231321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¿Cómo aprende nuestro cerebro?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F5DBE98-B2C8-E3AA-D85E-B12AE17D9C43}"/>
              </a:ext>
            </a:extLst>
          </p:cNvPr>
          <p:cNvSpPr/>
          <p:nvPr/>
        </p:nvSpPr>
        <p:spPr>
          <a:xfrm>
            <a:off x="1882404" y="3010001"/>
            <a:ext cx="93272" cy="3986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1D998E7-8E7F-9C12-EFE4-221E3E6217EF}"/>
              </a:ext>
            </a:extLst>
          </p:cNvPr>
          <p:cNvSpPr/>
          <p:nvPr/>
        </p:nvSpPr>
        <p:spPr>
          <a:xfrm>
            <a:off x="10186855" y="3152719"/>
            <a:ext cx="93272" cy="3986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88E5737-DF2F-9D22-630A-C85804ECF177}"/>
              </a:ext>
            </a:extLst>
          </p:cNvPr>
          <p:cNvSpPr txBox="1"/>
          <p:nvPr/>
        </p:nvSpPr>
        <p:spPr>
          <a:xfrm>
            <a:off x="191430" y="3352056"/>
            <a:ext cx="3440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>
                <a:effectLst/>
                <a:latin typeface="Berlin Sans FB" panose="020E0602020502020306" pitchFamily="34" charset="0"/>
              </a:rPr>
              <a:t>Al momento que recibimos información estructuradas en conjuntos teóricos, organizados de algún modo, estamos adquiriendo </a:t>
            </a:r>
            <a:r>
              <a:rPr lang="es-US" sz="1400" dirty="0">
                <a:effectLst/>
                <a:latin typeface="Berlin Sans FB" panose="020E0602020502020306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conocimientos</a:t>
            </a:r>
            <a:r>
              <a:rPr lang="es-US" sz="1400" dirty="0">
                <a:latin typeface="Berlin Sans FB" panose="020E0602020502020306" pitchFamily="34" charset="0"/>
              </a:rPr>
              <a:t>, esto nos será útil a la hora de relacionarnos con nosotros mismos y el entorno.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BF2E95F-8E93-29A2-BE66-ABECB3923D8A}"/>
              </a:ext>
            </a:extLst>
          </p:cNvPr>
          <p:cNvSpPr/>
          <p:nvPr/>
        </p:nvSpPr>
        <p:spPr>
          <a:xfrm>
            <a:off x="6045148" y="691964"/>
            <a:ext cx="93272" cy="3986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8328DE8-B637-2E4C-FDFC-DD04C0A14700}"/>
              </a:ext>
            </a:extLst>
          </p:cNvPr>
          <p:cNvSpPr/>
          <p:nvPr/>
        </p:nvSpPr>
        <p:spPr>
          <a:xfrm>
            <a:off x="6045147" y="1587936"/>
            <a:ext cx="93272" cy="3986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6440EA1-4643-8D36-49E1-FCE40398A9BE}"/>
              </a:ext>
            </a:extLst>
          </p:cNvPr>
          <p:cNvSpPr/>
          <p:nvPr/>
        </p:nvSpPr>
        <p:spPr>
          <a:xfrm rot="3067737">
            <a:off x="5125428" y="2708513"/>
            <a:ext cx="67915" cy="649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1CB95867-BC9E-3B51-D981-ED821C7A4D07}"/>
              </a:ext>
            </a:extLst>
          </p:cNvPr>
          <p:cNvSpPr/>
          <p:nvPr/>
        </p:nvSpPr>
        <p:spPr>
          <a:xfrm rot="19034243">
            <a:off x="6931748" y="2708511"/>
            <a:ext cx="67915" cy="649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68128AC-460D-B03E-E3C4-2686D4F3F7EC}"/>
              </a:ext>
            </a:extLst>
          </p:cNvPr>
          <p:cNvSpPr/>
          <p:nvPr/>
        </p:nvSpPr>
        <p:spPr>
          <a:xfrm rot="20249320">
            <a:off x="6522539" y="2847596"/>
            <a:ext cx="67915" cy="649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2532EC9-D003-DD7F-F197-ED35FC4F470E}"/>
              </a:ext>
            </a:extLst>
          </p:cNvPr>
          <p:cNvSpPr/>
          <p:nvPr/>
        </p:nvSpPr>
        <p:spPr>
          <a:xfrm rot="1572313">
            <a:off x="5601241" y="2828994"/>
            <a:ext cx="67915" cy="649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6965DAE-8507-2245-F164-611B1A38530A}"/>
              </a:ext>
            </a:extLst>
          </p:cNvPr>
          <p:cNvSpPr/>
          <p:nvPr/>
        </p:nvSpPr>
        <p:spPr>
          <a:xfrm>
            <a:off x="6057825" y="2859321"/>
            <a:ext cx="67915" cy="649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433908D-7B61-88FF-D26B-3C9E39BCD462}"/>
              </a:ext>
            </a:extLst>
          </p:cNvPr>
          <p:cNvSpPr txBox="1"/>
          <p:nvPr/>
        </p:nvSpPr>
        <p:spPr>
          <a:xfrm>
            <a:off x="3532260" y="3300228"/>
            <a:ext cx="1495468" cy="3693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US" dirty="0">
                <a:latin typeface="Berlin Sans FB" panose="020E0602020502020306" pitchFamily="34" charset="0"/>
              </a:rPr>
              <a:t>Identificación</a:t>
            </a:r>
            <a:r>
              <a:rPr lang="es-US" dirty="0"/>
              <a:t> 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3D982BB-3AE1-F944-C70E-D57BF48D921A}"/>
              </a:ext>
            </a:extLst>
          </p:cNvPr>
          <p:cNvSpPr txBox="1"/>
          <p:nvPr/>
        </p:nvSpPr>
        <p:spPr>
          <a:xfrm>
            <a:off x="7118069" y="3297574"/>
            <a:ext cx="1732528" cy="3693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US" dirty="0">
                <a:latin typeface="Berlin Sans FB" panose="020E0602020502020306" pitchFamily="34" charset="0"/>
              </a:rPr>
              <a:t>Implementación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E22E6FC-747F-9F7C-90E1-7853D454D206}"/>
              </a:ext>
            </a:extLst>
          </p:cNvPr>
          <p:cNvSpPr txBox="1"/>
          <p:nvPr/>
        </p:nvSpPr>
        <p:spPr>
          <a:xfrm>
            <a:off x="6351401" y="3890665"/>
            <a:ext cx="1948063" cy="3693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US" dirty="0">
                <a:latin typeface="Berlin Sans FB" panose="020E0602020502020306" pitchFamily="34" charset="0"/>
              </a:rPr>
              <a:t>Conceptualización</a:t>
            </a:r>
            <a:r>
              <a:rPr lang="es-US" dirty="0"/>
              <a:t> 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59D281A-9FC3-499F-8504-FD28DB4B26D7}"/>
              </a:ext>
            </a:extLst>
          </p:cNvPr>
          <p:cNvSpPr txBox="1"/>
          <p:nvPr/>
        </p:nvSpPr>
        <p:spPr>
          <a:xfrm>
            <a:off x="4178294" y="3890665"/>
            <a:ext cx="1552787" cy="3693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US" dirty="0">
                <a:latin typeface="Berlin Sans FB" panose="020E0602020502020306" pitchFamily="34" charset="0"/>
              </a:rPr>
              <a:t>Formalización</a:t>
            </a:r>
            <a:r>
              <a:rPr lang="es-US" dirty="0"/>
              <a:t>  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1C3DCA9-06FA-812C-06C0-7C0D88CB7B50}"/>
              </a:ext>
            </a:extLst>
          </p:cNvPr>
          <p:cNvSpPr txBox="1"/>
          <p:nvPr/>
        </p:nvSpPr>
        <p:spPr>
          <a:xfrm>
            <a:off x="5593129" y="4331571"/>
            <a:ext cx="967533" cy="3693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US" dirty="0">
                <a:latin typeface="Berlin Sans FB" panose="020E0602020502020306" pitchFamily="34" charset="0"/>
              </a:rPr>
              <a:t>Prueba</a:t>
            </a:r>
            <a:endParaRPr lang="es-US" dirty="0"/>
          </a:p>
        </p:txBody>
      </p:sp>
      <p:cxnSp>
        <p:nvCxnSpPr>
          <p:cNvPr id="3" name="Conector: curvado 2">
            <a:extLst>
              <a:ext uri="{FF2B5EF4-FFF2-40B4-BE49-F238E27FC236}">
                <a16:creationId xmlns:a16="http://schemas.microsoft.com/office/drawing/2014/main" id="{17526BC4-FB13-C992-7A91-76550871FA64}"/>
              </a:ext>
            </a:extLst>
          </p:cNvPr>
          <p:cNvCxnSpPr>
            <a:cxnSpLocks/>
          </p:cNvCxnSpPr>
          <p:nvPr/>
        </p:nvCxnSpPr>
        <p:spPr>
          <a:xfrm rot="5400000">
            <a:off x="3059390" y="4179540"/>
            <a:ext cx="1403961" cy="458220"/>
          </a:xfrm>
          <a:prstGeom prst="curvedConnector3">
            <a:avLst>
              <a:gd name="adj1" fmla="val 53524"/>
            </a:avLst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F091EDB5-6FAD-04CB-B21D-5C271DCDBF49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4140811" y="4593640"/>
            <a:ext cx="1147520" cy="48023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572BB5DE-5031-CEDC-ED40-17DCA8C49E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68364" y="4375371"/>
            <a:ext cx="965672" cy="866265"/>
          </a:xfrm>
          <a:prstGeom prst="curvedConnector3">
            <a:avLst/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219F1458-F4B9-8C94-D811-002D2D41AE1B}"/>
              </a:ext>
            </a:extLst>
          </p:cNvPr>
          <p:cNvCxnSpPr>
            <a:cxnSpLocks/>
          </p:cNvCxnSpPr>
          <p:nvPr/>
        </p:nvCxnSpPr>
        <p:spPr>
          <a:xfrm>
            <a:off x="7742649" y="3666906"/>
            <a:ext cx="1634076" cy="14134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: curvado 55">
            <a:extLst>
              <a:ext uri="{FF2B5EF4-FFF2-40B4-BE49-F238E27FC236}">
                <a16:creationId xmlns:a16="http://schemas.microsoft.com/office/drawing/2014/main" id="{A6CD4454-7EB0-6248-4343-60A123B155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73284" y="5100951"/>
            <a:ext cx="943729" cy="2"/>
          </a:xfrm>
          <a:prstGeom prst="curvedConnector3">
            <a:avLst>
              <a:gd name="adj1" fmla="val 98686"/>
            </a:avLst>
          </a:prstGeom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2A6F765-ED4E-1166-52EC-EC54A5FF1E61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US" dirty="0"/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02E6732B-3C3F-D8EA-F762-3DF5E93C3F39}"/>
              </a:ext>
            </a:extLst>
          </p:cNvPr>
          <p:cNvSpPr/>
          <p:nvPr/>
        </p:nvSpPr>
        <p:spPr>
          <a:xfrm>
            <a:off x="1675924" y="4785768"/>
            <a:ext cx="1840480" cy="135937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CB6EA0-CB45-C09B-13BF-346D481E002F}"/>
              </a:ext>
            </a:extLst>
          </p:cNvPr>
          <p:cNvSpPr txBox="1"/>
          <p:nvPr/>
        </p:nvSpPr>
        <p:spPr>
          <a:xfrm>
            <a:off x="1729804" y="4944584"/>
            <a:ext cx="1840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100" dirty="0">
                <a:latin typeface="Berlin Sans FB" panose="020E0602020502020306" pitchFamily="34" charset="0"/>
              </a:rPr>
              <a:t>S</a:t>
            </a:r>
            <a:r>
              <a:rPr lang="es-US" sz="1100" dirty="0">
                <a:effectLst/>
                <a:latin typeface="Berlin Sans FB" panose="020E0602020502020306" pitchFamily="34" charset="0"/>
              </a:rPr>
              <a:t>e ha de determinar, en primer lugar, si el problema que se nos presenta puede resolverse o no mediante sistemas basados en conocimientos.</a:t>
            </a:r>
            <a:endParaRPr lang="es-US" sz="1100" dirty="0"/>
          </a:p>
        </p:txBody>
      </p:sp>
      <p:sp>
        <p:nvSpPr>
          <p:cNvPr id="21" name="Nube 20">
            <a:extLst>
              <a:ext uri="{FF2B5EF4-FFF2-40B4-BE49-F238E27FC236}">
                <a16:creationId xmlns:a16="http://schemas.microsoft.com/office/drawing/2014/main" id="{9032FBC8-33A0-ACC9-7099-0331B80C595E}"/>
              </a:ext>
            </a:extLst>
          </p:cNvPr>
          <p:cNvSpPr/>
          <p:nvPr/>
        </p:nvSpPr>
        <p:spPr>
          <a:xfrm rot="10800000">
            <a:off x="3131750" y="5453872"/>
            <a:ext cx="1840480" cy="135937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5" name="Nube 24">
            <a:extLst>
              <a:ext uri="{FF2B5EF4-FFF2-40B4-BE49-F238E27FC236}">
                <a16:creationId xmlns:a16="http://schemas.microsoft.com/office/drawing/2014/main" id="{B9D126C6-6872-DC81-AF83-A48D36C5BD9C}"/>
              </a:ext>
            </a:extLst>
          </p:cNvPr>
          <p:cNvSpPr/>
          <p:nvPr/>
        </p:nvSpPr>
        <p:spPr>
          <a:xfrm rot="739588">
            <a:off x="5137585" y="5500585"/>
            <a:ext cx="1840480" cy="135937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8" name="Nube 27">
            <a:extLst>
              <a:ext uri="{FF2B5EF4-FFF2-40B4-BE49-F238E27FC236}">
                <a16:creationId xmlns:a16="http://schemas.microsoft.com/office/drawing/2014/main" id="{66E6C8A4-046C-AC41-C7FE-2A762F9BF0AB}"/>
              </a:ext>
            </a:extLst>
          </p:cNvPr>
          <p:cNvSpPr/>
          <p:nvPr/>
        </p:nvSpPr>
        <p:spPr>
          <a:xfrm rot="789611">
            <a:off x="8918453" y="5480747"/>
            <a:ext cx="1840480" cy="135937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32" name="Nube 31">
            <a:extLst>
              <a:ext uri="{FF2B5EF4-FFF2-40B4-BE49-F238E27FC236}">
                <a16:creationId xmlns:a16="http://schemas.microsoft.com/office/drawing/2014/main" id="{A6797AA3-C884-625C-3DCB-C351B038A241}"/>
              </a:ext>
            </a:extLst>
          </p:cNvPr>
          <p:cNvSpPr/>
          <p:nvPr/>
        </p:nvSpPr>
        <p:spPr>
          <a:xfrm rot="775865">
            <a:off x="6985996" y="5044592"/>
            <a:ext cx="1840480" cy="135937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63531FA-DBC5-2492-D7B9-D5151B6F2E83}"/>
              </a:ext>
            </a:extLst>
          </p:cNvPr>
          <p:cNvSpPr txBox="1"/>
          <p:nvPr/>
        </p:nvSpPr>
        <p:spPr>
          <a:xfrm>
            <a:off x="3197310" y="5541637"/>
            <a:ext cx="1828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100" dirty="0">
                <a:latin typeface="Berlin Sans FB" panose="020E0602020502020306" pitchFamily="34" charset="0"/>
              </a:rPr>
              <a:t>Es</a:t>
            </a:r>
            <a:r>
              <a:rPr lang="es-US" sz="1100" dirty="0">
                <a:effectLst/>
                <a:latin typeface="Berlin Sans FB" panose="020E0602020502020306" pitchFamily="34" charset="0"/>
              </a:rPr>
              <a:t> considerar distintos esquemas de razonamiento que se puedan emplear para modelizar las diferentes necesidades de resolución de problemas identificados.</a:t>
            </a:r>
            <a:endParaRPr lang="es-US" sz="11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3CDFCE5-B1B4-4555-B973-BB4A7DED06DA}"/>
              </a:ext>
            </a:extLst>
          </p:cNvPr>
          <p:cNvSpPr txBox="1"/>
          <p:nvPr/>
        </p:nvSpPr>
        <p:spPr>
          <a:xfrm>
            <a:off x="5414319" y="5547665"/>
            <a:ext cx="134083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100" dirty="0">
                <a:effectLst/>
                <a:latin typeface="Berlin Sans FB" panose="020E0602020502020306" pitchFamily="34" charset="0"/>
              </a:rPr>
              <a:t> </a:t>
            </a:r>
            <a:r>
              <a:rPr lang="es-US" sz="1100" dirty="0">
                <a:latin typeface="Berlin Sans FB" panose="020E0602020502020306" pitchFamily="34" charset="0"/>
              </a:rPr>
              <a:t>Se </a:t>
            </a:r>
            <a:r>
              <a:rPr lang="es-US" sz="1100" dirty="0">
                <a:effectLst/>
                <a:latin typeface="Berlin Sans FB" panose="020E0602020502020306" pitchFamily="34" charset="0"/>
              </a:rPr>
              <a:t>da elegir un conjunto de casos resueltos representativos y comprobar el funcionamiento del sistema.</a:t>
            </a:r>
            <a:endParaRPr lang="es-US" sz="1100" dirty="0">
              <a:latin typeface="Berlin Sans FB" panose="020E0602020502020306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16D16D2-2E69-8646-812C-E70496D76FCD}"/>
              </a:ext>
            </a:extLst>
          </p:cNvPr>
          <p:cNvSpPr txBox="1"/>
          <p:nvPr/>
        </p:nvSpPr>
        <p:spPr>
          <a:xfrm>
            <a:off x="7160961" y="5214643"/>
            <a:ext cx="15531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100" dirty="0">
                <a:effectLst/>
                <a:latin typeface="Berlin Sans FB" panose="020E0602020502020306" pitchFamily="34" charset="0"/>
              </a:rPr>
              <a:t>En esta fase se deben detallar los elementos básicos del problema y descubrir las relaciones entre ellos.</a:t>
            </a:r>
            <a:endParaRPr lang="es-US" sz="1100" dirty="0">
              <a:latin typeface="Berlin Sans FB" panose="020E0602020502020306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D4ACF2E-A9BF-3A5C-2D89-608A38370B24}"/>
              </a:ext>
            </a:extLst>
          </p:cNvPr>
          <p:cNvSpPr txBox="1"/>
          <p:nvPr/>
        </p:nvSpPr>
        <p:spPr>
          <a:xfrm rot="589727">
            <a:off x="8917298" y="5664202"/>
            <a:ext cx="1828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100" dirty="0">
                <a:effectLst/>
                <a:latin typeface="Berlin Sans FB" panose="020E0602020502020306" pitchFamily="34" charset="0"/>
              </a:rPr>
              <a:t>Se trata de descubrir problemas e incompletitudes que obligarán a revisar alguna de las fases anteriores.</a:t>
            </a:r>
            <a:endParaRPr lang="es-US" sz="1100" dirty="0">
              <a:latin typeface="Berlin Sans FB" panose="020E0602020502020306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49DD4B4-425B-174B-9B93-D32ED7840DF8}"/>
              </a:ext>
            </a:extLst>
          </p:cNvPr>
          <p:cNvSpPr txBox="1"/>
          <p:nvPr/>
        </p:nvSpPr>
        <p:spPr>
          <a:xfrm>
            <a:off x="8653711" y="3459659"/>
            <a:ext cx="3568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dirty="0">
                <a:latin typeface="Berlin Sans FB" panose="020E0602020502020306" pitchFamily="34" charset="0"/>
              </a:rPr>
              <a:t>Cien</a:t>
            </a:r>
            <a:r>
              <a:rPr lang="es-US" sz="1400" b="0" i="0" dirty="0">
                <a:effectLst/>
                <a:latin typeface="Berlin Sans FB" panose="020E0602020502020306" pitchFamily="34" charset="0"/>
              </a:rPr>
              <a:t>tíficos han comprobado que factores como la sorpresa, la novedad, la motivación o el trabajo en equipo, son factores indispensables para favorecer y fomentar el aprendizaje y la adquisición de conocimientos.</a:t>
            </a:r>
            <a:r>
              <a:rPr lang="es-US" sz="1400" dirty="0">
                <a:effectLst/>
                <a:latin typeface="Berlin Sans FB" panose="020E0602020502020306" pitchFamily="34" charset="0"/>
              </a:rPr>
              <a:t> El aprendizaje bajo la influencia de emociones positivas y sentimientos, supone incrementar las posibilidades de que la persona asimile dichos conocimientos.</a:t>
            </a:r>
            <a:endParaRPr lang="es-US" sz="1400" dirty="0">
              <a:latin typeface="Berlin Sans FB" panose="020E0602020502020306" pitchFamily="34" charset="0"/>
            </a:endParaRPr>
          </a:p>
        </p:txBody>
      </p:sp>
      <p:pic>
        <p:nvPicPr>
          <p:cNvPr id="44" name="Imagen 45">
            <a:extLst>
              <a:ext uri="{FF2B5EF4-FFF2-40B4-BE49-F238E27FC236}">
                <a16:creationId xmlns:a16="http://schemas.microsoft.com/office/drawing/2014/main" id="{8B3F4AB7-89D9-BDB7-8363-542C26AB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921" y="1165305"/>
            <a:ext cx="1400638" cy="15136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6" name="Imagen 47">
            <a:extLst>
              <a:ext uri="{FF2B5EF4-FFF2-40B4-BE49-F238E27FC236}">
                <a16:creationId xmlns:a16="http://schemas.microsoft.com/office/drawing/2014/main" id="{1E152BA8-E607-394D-FB30-8E53D052C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" y="4618499"/>
            <a:ext cx="1308037" cy="13080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4203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Hernandez</dc:creator>
  <cp:lastModifiedBy>Santiago Hernandez</cp:lastModifiedBy>
  <cp:revision>4</cp:revision>
  <dcterms:created xsi:type="dcterms:W3CDTF">2023-08-26T17:51:53Z</dcterms:created>
  <dcterms:modified xsi:type="dcterms:W3CDTF">2023-08-26T21:42:14Z</dcterms:modified>
</cp:coreProperties>
</file>