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pl.it/@abida2/Arrays-1" TargetMode="External"/><Relationship Id="rId4" Type="http://schemas.openxmlformats.org/officeDocument/2006/relationships/hyperlink" Target="https://repl.it/@abida2/Arrays-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@abida2/Arrays-3" TargetMode="External"/><Relationship Id="rId4" Type="http://schemas.openxmlformats.org/officeDocument/2006/relationships/hyperlink" Target="https://repl.it/@abida2/Arrays-4" TargetMode="External"/><Relationship Id="rId5" Type="http://schemas.openxmlformats.org/officeDocument/2006/relationships/hyperlink" Target="https://repl.it/@abida2/Arrays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37787"/>
            <a:ext cx="9144000" cy="15657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Arrays utility and parameter </a:t>
            </a:r>
            <a:br>
              <a:rPr lang="en-US" sz="5400"/>
            </a:br>
            <a:r>
              <a:rPr lang="en-US" sz="5400"/>
              <a:t>passing</a:t>
            </a:r>
            <a:endParaRPr sz="54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1816274"/>
            <a:ext cx="9144000" cy="344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Arrays are a compound data structure that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store elements of the same 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 contiguous memory locations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are of fixed size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Provide indexing for fast access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6"/>
            <a:ext cx="10515600" cy="186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676405"/>
            <a:ext cx="10515600" cy="5500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Arrays can be passed as parameters. The kind of parameter passing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used is Reference Semantics i.e. address of the array is passed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Implications: Methods can change the contents of the array!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Methods can also create and return arrays.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https://repl.it/@abida2/Arrays-1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Arrays.util has several methods that were created to process arrays: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en-US" sz="1800"/>
              <a:t>Arrays.copyOf, Arrays.toString,Arrays.equal,Arrays.fill</a:t>
            </a:r>
            <a:endParaRPr b="1" i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https://repl.it/@abida2/Arrays-2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dimensional Arrays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https://repl.it/@abida2/Arrays-3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Need to use  </a:t>
            </a:r>
            <a:r>
              <a:rPr i="1" lang="en-US"/>
              <a:t>deepCopy</a:t>
            </a:r>
            <a:r>
              <a:rPr lang="en-US"/>
              <a:t> and </a:t>
            </a:r>
            <a:r>
              <a:rPr i="1" lang="en-US"/>
              <a:t>deepEquals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Magic Square: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https://repl.it/@abida2/Arrays-4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https://repl.it/@abida2/Arrays-5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