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pl.it/@abida2/Binary-Search-CSC20" TargetMode="External"/><Relationship Id="rId4" Type="http://schemas.openxmlformats.org/officeDocument/2006/relationships/hyperlink" Target="https://repl.it/@abida2/Binary-Search-CSC20" TargetMode="External"/><Relationship Id="rId5" Type="http://schemas.openxmlformats.org/officeDocument/2006/relationships/hyperlink" Target="https://repl.it/@abida2/Binary-Search-CSC20" TargetMode="External"/><Relationship Id="rId6" Type="http://schemas.openxmlformats.org/officeDocument/2006/relationships/hyperlink" Target="https://repl.it/@abida2/Binary-Search-CSC2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Binary Search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Data needs to be sorted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Available in Arrays.util and Collections class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Intuitively Recursive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Is efficient is an O(log 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Binary Search Algorithm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Make sure data is sorted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Locate the middle “as a guesstimate”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 if the search value is the middle element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not check if it is greater: if so change the search space to after the middle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less, change the search space to before the middle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Keep doing this until you run out of search space.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712381" y="574158"/>
            <a:ext cx="1060066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4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5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https://repl.it/@abida2/Binary-Search-CSC20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 and Recursive Binary Search Code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