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@abida2/Binary-Search-CSC20" TargetMode="External"/><Relationship Id="rId4" Type="http://schemas.openxmlformats.org/officeDocument/2006/relationships/hyperlink" Target="https://repl.it/@abida2/Binary-Search-CSC20" TargetMode="External"/><Relationship Id="rId5" Type="http://schemas.openxmlformats.org/officeDocument/2006/relationships/hyperlink" Target="https://repl.it/@abida2/Binary-Search-CSC20" TargetMode="External"/><Relationship Id="rId6" Type="http://schemas.openxmlformats.org/officeDocument/2006/relationships/hyperlink" Target="https://repl.it/@abida2/Binary-Search-CSC2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pl.it/@abida2/SelectionSort-CSC20-Java" TargetMode="External"/><Relationship Id="rId4" Type="http://schemas.openxmlformats.org/officeDocument/2006/relationships/hyperlink" Target="https://repl.it/@abida2/Point-Class-Comparing-using-Comparator" TargetMode="External"/><Relationship Id="rId5" Type="http://schemas.openxmlformats.org/officeDocument/2006/relationships/hyperlink" Target="https://www.toptal.com/developers/sorting-algorith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Data needs to be sorted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Available in Arrays.util and Collections class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Intuitively Recursive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Is efficient is an O(log 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Search Algorithm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sure data is sorted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Locate the middle “as a guesstimate”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if the search value is the middle element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not check if it is greater: if so change the search space to after the middle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less, change the search space to before the middle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 doing this until you run out of search space.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712381" y="574158"/>
            <a:ext cx="106006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https://repl.it/@abida2/Binary-Search-CSC20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and Recursive Binary Search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Selection Sort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329070"/>
            <a:ext cx="10515600" cy="5163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4135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/>
              <a:t>For startScan = 0 to next to last array subscript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Set index = startScan</a:t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Set minIndex = startScan</a:t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Set minValue = array[startScan]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For index = startScan+ 1 to last subscript in array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     If array[index]&lt;minValue</a:t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          Set minValue = array[index]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          Set minIndex= index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    End If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   Increment index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 End For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 Set array[minIndex]=array[index]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    Set array[index]=minValue</a:t>
            </a:r>
            <a:endParaRPr sz="185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r>
              <a:rPr lang="en-US" sz="1850"/>
              <a:t>      End For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786809" y="829340"/>
            <a:ext cx="1068572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https://repl.it/@abida2/SelectionSort-CSC20-Java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and Comparator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https://repl.it/@abida2/Point-Class-Comparing-using-Comparator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Sorting Animations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animations on Bubble Sort and Selection Sort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