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epl.it/@abida2/Exceptions-1" TargetMode="External"/><Relationship Id="rId4" Type="http://schemas.openxmlformats.org/officeDocument/2006/relationships/hyperlink" Target="https://repl.it/@abida2/Exceptions-2" TargetMode="External"/><Relationship Id="rId5" Type="http://schemas.openxmlformats.org/officeDocument/2006/relationships/hyperlink" Target="https://repl.it/@abida2/Exceptions-3" TargetMode="External"/><Relationship Id="rId6" Type="http://schemas.openxmlformats.org/officeDocument/2006/relationships/hyperlink" Target="https://repl.it/@abida2/Exceptions-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pl.it/@abida2/Exceptions-5" TargetMode="External"/><Relationship Id="rId4" Type="http://schemas.openxmlformats.org/officeDocument/2006/relationships/hyperlink" Target="https://repl.it/@abida2/Exceptions-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Exceptions as Objects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676405" y="3602037"/>
            <a:ext cx="10697228" cy="3074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Exceptions signal runtime errors ands are objects that can be created by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the system or (indicated by keyword </a:t>
            </a:r>
            <a:r>
              <a:rPr i="1" lang="en-US"/>
              <a:t>throws)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the programmer (indicated by keyword </a:t>
            </a:r>
            <a:r>
              <a:rPr i="1" lang="en-US"/>
              <a:t>throw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There are different types of exceptions for different runtime errors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         </a:t>
            </a:r>
            <a:r>
              <a:rPr i="1" lang="en-US"/>
              <a:t>FileNotFoundException</a:t>
            </a:r>
            <a:endParaRPr i="1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/>
              <a:t>	         InputMismatchException</a:t>
            </a:r>
            <a:endParaRPr i="1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/>
              <a:t>	         IllegalArgumentException  </a:t>
            </a:r>
            <a:r>
              <a:rPr lang="en-US"/>
              <a:t>etc</a:t>
            </a:r>
            <a:endParaRPr/>
          </a:p>
          <a:p>
            <a:pPr indent="-1905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6"/>
            <a:ext cx="10515600" cy="98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t/>
            </a:r>
            <a:endParaRPr sz="3959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563671"/>
            <a:ext cx="10515600" cy="5613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Example of ArithmeticException dividing by 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https://repl.it/@abida2/Exceptions-1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Example of NullPointerException for unitialized Array of Objects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https://repl.it/@abida2/Exceptions-2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Example of StringIndexOutofBounds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https://repl.it/@abida2/Exceptions-3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Example of ArrayIndexOutofBounds for accessing absent array element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https://repl.it/@abida2/Exceptions-4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6"/>
            <a:ext cx="10515600" cy="24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t/>
            </a:r>
            <a:endParaRPr sz="3959"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764088"/>
            <a:ext cx="10515600" cy="541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 of FileNotFoundException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https://repl.it/@abida2/Exceptions-5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 of InputMismatchException (and NoSuchElementException)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due to input unexpected values/ reading beyond end of file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https://repl.it/@abida2/Exceptions-7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