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1EFD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pl.it/@abida2/Interfaces-Shape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repl.it/@abida2/Dog-class-Comparable-Interfac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361767" y="25958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Interfaces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- Takes care of single inheritance limitation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 -  Allows </a:t>
            </a:r>
            <a:r>
              <a:rPr i="1" lang="en-US" sz="3200"/>
              <a:t>is a</a:t>
            </a:r>
            <a:r>
              <a:rPr lang="en-US" sz="3200"/>
              <a:t> relationship and polymorphism 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without code sharing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398206" y="331839"/>
            <a:ext cx="11437375" cy="7109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a common super type between classes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Consists of a set of method declarations 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 interface each defining these methods differently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implementation creates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is a relationship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interface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several classes implement an interface, then objects of these classes</a:t>
            </a:r>
            <a:endParaRPr/>
          </a:p>
          <a:p>
            <a:pPr indent="-4572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in a program,  and handled by polymorphic code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/>
        </p:nvSpPr>
        <p:spPr>
          <a:xfrm>
            <a:off x="243348" y="250723"/>
            <a:ext cx="11599607" cy="7017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methods have only header.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occur in interfaces and are implemented in classes that implement that interface.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fact each method needs to be implemented in the class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cannot be instantiated – no object creation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https://repl.it/@abida2/Interfaces-Shapes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 can implement many interfaces but extend only one class.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 class is a hybrid that contains both abstract (declare with keyword abstract)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non abstract methods. It cannot be instantiated, but allows code sharing. Abstract classes are extended so only one can be used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Refactoring : Changing a programs internal structure without modifying its external behavior to improve simplicity, readability, maintainability, extensibility, performance.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110613" y="221226"/>
            <a:ext cx="11901948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the compareTo interface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https://repl.it/@abida2/Dog-class-Comparable-Interface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/>
        </p:nvSpPr>
        <p:spPr>
          <a:xfrm>
            <a:off x="81116" y="258097"/>
            <a:ext cx="11879826" cy="5816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Structures = entities that store and manage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used to implement complex data storage objects called Collections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= object that is composed of other objects e.g. ArrayList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categorized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Type of elements they store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Operations allowed on these elements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Speed or efficiency of those operations: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/>
        </p:nvSpPr>
        <p:spPr>
          <a:xfrm>
            <a:off x="110613" y="213852"/>
            <a:ext cx="10965426" cy="6555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: ordered collection of elements, accessed by integer indexes or by iteration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Stack: Last in First Out access of elements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Queue : First in First Out access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Set: Non duplicating unordered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Map: Key/Value pair organization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Collections Framework offers all the above collections and is contained in java.util that contains the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Collections interface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