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4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@abida2/Animal-Class-with-Polymorphism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224951"/>
            <a:ext cx="9144000" cy="228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                     Polymorphism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708694" y="3950898"/>
            <a:ext cx="11346612" cy="2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Many forms:The ability for the same code to be used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with several different types of objects,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and for the code to behave differently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depending on the actual type of objet used.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Behavior of a method morphs or changes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depending on the parameter that is passed to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96815" y="368060"/>
            <a:ext cx="7976559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 is possible only because: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type of the reference (type of animalOne) does not have to be the same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type of object it refers to (Dog)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it is legal for a superclass variable to refer to an object of its subclass.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permits these kinds of declarations: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Animal animalOne = new Dog(5,”buddy”,”black”);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 type conversion happens. The object animalOne is actually of Dog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only so that anywhere an animal object is expected as a parameter,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pass a Dog disguised as an animal. The method that accepts this parameter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invoke animal methods – but method overriding will kick in and the corresponding Dog methods will be called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https://repl.it/@abida2/Animal-Class-with-Polymorphism-1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338050" y="399011"/>
            <a:ext cx="800238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has no knowledge of which subclass object is going to be passed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actual parameter. This is done at run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program reaches the method call, it examines the actual object (in this case Dog or Tiger).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binding or dynamic dispatch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Animal animalTwo = new Tiger(2,”buddy”,”black”);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animalTwo.hunt()  ;	 // will create a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send messages to an object of the superclass type, it is legal to call only methods that are known to the superclass.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299258" y="282633"/>
            <a:ext cx="758120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force the compiler to accept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Animal animalTwo = new Tiger(5,”sher”,”white”,”Bengal”);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(Tiger)animalTwo ).hunt();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does not change the object, but just promises the compiler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animalTwo points to a Tiger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presumes that animalTwo really points to a Tiger.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if we do the above with a declaration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animalTwo = new Dog(2,”buddy”,”black”)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program will crash (runtime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only works one up or one down in the inheritance hierarchy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