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pl.it/@abida2/Animal-Array-with-Polymorphism" TargetMode="External"/><Relationship Id="rId4" Type="http://schemas.openxmlformats.org/officeDocument/2006/relationships/hyperlink" Target="https://repl.it/@abida2/Animal-Array-with-Inheritance-Chain-and-Polymorphism-2" TargetMode="External"/><Relationship Id="rId5" Type="http://schemas.openxmlformats.org/officeDocument/2006/relationships/hyperlink" Target="https://repl.it/@abida2/Polymorphism-Dynamic-dispatch-1-Complex-calls" TargetMode="External"/><Relationship Id="rId6" Type="http://schemas.openxmlformats.org/officeDocument/2006/relationships/hyperlink" Target="https://repl.it/@abida2/Polymorphism-Dynamic-dispatch-2-Complex-calls" TargetMode="External"/><Relationship Id="rId7" Type="http://schemas.openxmlformats.org/officeDocument/2006/relationships/hyperlink" Target="https://repl.it/@abida2/Animal-Class-with-Polymorphism-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Polymorphism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Dynamic Dispatch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49629" y="290945"/>
            <a:ext cx="11878887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 with Dynamic dispatch and complex calls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1.Polymorphism in single Inheritance, passing multiple diverse child objects in an array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https://repl.it/@abida2/Animal-Array-with-Polymorphism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Polymorphism in inheritance chain, passing multiple diverse child objects in an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https://repl.it/@abida2/Animal-Array-with-Inheritance-Chain-and-Polymorphism-2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3.Polymorphism in long inheritance chains ABCD classes example from textbook (Dynamic Dispatch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https://repl.it/@abida2/Polymorphism-Dynamic-dispatch-1-Complex-calls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Polymorphism in long chain inheritance EFGH classes example from textbook (Dynamic Dispatch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https://repl.it/@abida2/Polymorphism-Dynamic-dispatch-2-Complex-calls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Polymorphism and dynamic dispatch  in Animal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https://repl.it/@abida2/Animal-Class-with-Polymorphism-4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