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Program Complexity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Algorithm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Big O Notation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54182" y="581891"/>
            <a:ext cx="1099496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measure of the computing resources that are used by a piece of code, such as time, memory, or disk space.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complexity == time complexity: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long does it take to run this program?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analysis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the algorithm: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way to determine an algorithm's approximate time complexity is to program it, run the program, and measure how long it takes to run.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Sequential Search and Binary Search Algorithm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consider two algorithms to search an array: one that sequentially searches for the desired target element, and one that first sorts the array and then performs a binary search on the sorted array. You could empirically analyze the algorithms by writing both as programs, running them on the same input, and timing them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disadvantages of empirical Analysis?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744876" y="385281"/>
            <a:ext cx="1046423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Analysis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more neutral way to measure a program's performance by examining its code or pseudocode and roughly count the number of statements that are executed.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techniques to mathematically approximate the performance of various computing algorithms.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analysis is an important tool in computer science.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fundamental principles of science in general is that we can make predictions and hypotheses using formal models, which we can then test by experimentation.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counting steps can be tricky because different steps may take different times: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1)Variable declarations and assignments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2)Evaluating mathematical and logical expressions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3)Accessing or modifying an individual element of an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Simple method calls (where the method does not perform a loop) --- Recursion Efficiency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above steps take equal amount of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simple variable != array (Since arrays can be of varying lengths and take more time to process)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!= objects since they can have complicated constructors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 group of three statements, statement 1, statement 2, and statement 3 are labeled 3." id="100" name="Google Shape;100;p16"/>
          <p:cNvSpPr/>
          <p:nvPr/>
        </p:nvSpPr>
        <p:spPr>
          <a:xfrm>
            <a:off x="63499" y="-586259"/>
            <a:ext cx="1534131" cy="77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 computer code for a loop consisting of three statements is labeled, 3 N." id="101" name="Google Shape;101;p16"/>
          <p:cNvSpPr/>
          <p:nvPr/>
        </p:nvSpPr>
        <p:spPr>
          <a:xfrm>
            <a:off x="63500" y="-222094"/>
            <a:ext cx="2165832" cy="1376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16449" y="585627"/>
            <a:ext cx="1004298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simple rules, we can extrapolate the runtimes of larger and more complex pieces of code.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1: The runtime of a group of statements in sequential order is the sum of the individual runtimes of the statements: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2: The runtime of a loop is roughly equal to the runtime of its body times the number of iterations of the loop. For example, a loop with a body that contains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simple statements and that repeats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times will have a runtime of roughly 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*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3:The runtime of multiple loops placed sequentially (not nested) with other statements is the sum of the loops' runtimes and the other statements' runtimes: N+M+3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4:The runtime of a loop containing a nested loop is roughly equal to the runtime of the inner loop multiplied by the number of repetitions of the outer loop: eg. 3*M*N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Rule5:  When you have a N^3 + N^2 situation, consider the large power to dominate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791110" y="380144"/>
            <a:ext cx="1038203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are  expensive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nested loops over large sets of input data. Algorithms that make many nested passes over a very large dataset tend to perform poorly, so it's important to come up with efficient algorithms that don't loop over data needlessly.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Finding the range of an array: Method 1: Compare each element with every other element: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Method 2: find the min and max and subtract: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1)Tweaking an algorithm's code often isn't as powerful an optimization as finding a better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2)An algorithm's rate of growth, or the amount by which its runtime increases as the input dataset grows, is the standard measure of the complexity of the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273996" y="981182"/>
            <a:ext cx="9888876" cy="542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878440" y="82093"/>
            <a:ext cx="10767317" cy="433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algorithms that have a similar relationship between input data size and resource consumption.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Constant-time,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or O(1), algorithms have runtimes that don't depend on input size.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Some examples of constant-time algorithms would be code to convert Fahrenheit temperatures to Celsius or numerical functions.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Logarithmic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or O(log </a:t>
            </a: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algorithms typically divide a problem space in half repeatedly until the problem is solved.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Binary search is an example of a logarithmic-time algorithm.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Linear,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or O(</a:t>
            </a: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algorithms have runtimes that are directly proportional to </a:t>
            </a: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(i.e., roughly they double when </a:t>
            </a: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doubles).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Many algorithms that process each element of a data set are linear, such as algorithms that compute the count, sum, average,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maximum, or range of a list of numbers.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Log-linear,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or O(</a:t>
            </a: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log </a:t>
            </a: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algorithms typically perform a combination of logarithmic and linear operations,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such as executing a logarithmic algorithm over every element of a dataset of size </a:t>
            </a:r>
            <a:r>
              <a:rPr b="0" i="1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Many efficient sorting algorithms, such as merge sort (discussed later in this chapter), are log-linear.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