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1475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Recursion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Programming technique in which you describe actions to be repeated  using a method that calls itself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45657" y="388418"/>
            <a:ext cx="11935752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cases, iteration can be used to solve the same problem by repeating actions in a loop.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times when a solution can only be expressed via recursion eg. Towers of Hanoi problem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solution is more elegant using recursion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wise- quite often recursion is more expensive that iteration because it involves function calls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58945" y="372234"/>
            <a:ext cx="11733451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Starts Problems: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Solution vs Recursive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line of Stars.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i=1;i&lt;=n;i++)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System.out.println(“*”);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System.out.println():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recursion: Question. What is the smallest task? This happens when n=0;  Just print and an empty line;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(n==0) 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System.out.print(“*”);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WriteStars(n-1);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78025" y="307497"/>
            <a:ext cx="11692991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problems of recursion is infinite recursion.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may be no end to the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need to make sure that there are two key elements in a recursive solution: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Case : A case within a recursive solution that is so simple that it can be solved directly without a recursive call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Case/Recursive Case: A case within a recursive solution that involves reducing the overall problem to a simpler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problem of the same kind that can be solved by a recursive call.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(like coming down a ladder)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89012" y="153749"/>
            <a:ext cx="1187101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have multiple base cases and multiple recursive cases. But you must have atleast one base case and atleast one recursive case to prevent infinite recursion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Factorial Function: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where recursion gives a more efficient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Inputting lines from a file and printing in reverse order: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recursion, we would need an additional data structure to store the input.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80920" y="307497"/>
            <a:ext cx="118872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return non void 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to calculate the powers of an integer: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int pow(int x, int y){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(y==0) return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x* pow(x,y-1);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Exaample Factorial: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