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Arial Black"/>
      <p:regular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en.wikipedia.org/wiki/Recursion" TargetMode="External"/><Relationship Id="rId4" Type="http://schemas.openxmlformats.org/officeDocument/2006/relationships/hyperlink" Target="https://www.youtube.com/watch?v=ackDGIKx1cw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repl.it/@abida2/Recursive-Factorial" TargetMode="External"/><Relationship Id="rId4" Type="http://schemas.openxmlformats.org/officeDocument/2006/relationships/hyperlink" Target="https://repl.it/@abida2/Iterative-Regular-Factoria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repl.it/@abida2/Recursive-Numbers-Equality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622852" y="556591"/>
            <a:ext cx="11436626" cy="606319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Recursion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Enduring Idea: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Occurs in Art, Languages, Math, Computer Science: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not just another programming construct!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https://en.wikipedia.org/wiki/Recursion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Serpeinski Triangle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Films? Stairs?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59026" y="172277"/>
            <a:ext cx="11820939" cy="738663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Questions?</a:t>
            </a:r>
            <a:endParaRPr sz="5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to identify a recursive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How to solve a  recursive problem</a:t>
            </a:r>
            <a:endParaRPr/>
          </a:p>
          <a:p>
            <a:pPr indent="-31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recursive solution the only recourse</a:t>
            </a:r>
            <a:endParaRPr/>
          </a:p>
          <a:p>
            <a:pPr indent="-31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Char char="•"/>
            </a:pPr>
            <a:r>
              <a:rPr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Is a recursive solution more efficient</a:t>
            </a:r>
            <a:endParaRPr/>
          </a:p>
          <a:p>
            <a:pPr indent="-31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917" y="472482"/>
            <a:ext cx="10757160" cy="592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1717" y="1360242"/>
            <a:ext cx="6569280" cy="71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5157" y="2460042"/>
            <a:ext cx="5151240" cy="73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06957" y="3692682"/>
            <a:ext cx="2925000" cy="7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331037" y="5179617"/>
            <a:ext cx="513000" cy="7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106017" y="225287"/>
            <a:ext cx="11979966" cy="757130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Ole Factorial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3! = 3*2*1                                                   4! = 4* 3* 2*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2! = 2*1                                                        4! =  4* 3!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 3! = 3 * 2!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So when a function is defined in terms of itself, we call it a recursive function.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In general, n! = n* (n-1)!  So factorial function is defined in terms of factorial function!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So, does this mean infinity?? Where does this ever end??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Well, to uncover the above example, using the general definition.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2! = 2*1!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1! = 1*0!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and …finally  we stop.  0! = 1.  No more recursion 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so we can complete our definition of factorial function as:   f(0) = 1                   //exit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                f(n) = n*(f(n-1))   // smaller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/>
        </p:nvSpPr>
        <p:spPr>
          <a:xfrm>
            <a:off x="0" y="151179"/>
            <a:ext cx="11767930" cy="7694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RECURSIVE SOLUTION: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https://repl.it/@abida2/Recursive-Factorial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IS THIS THE ONLY WAY?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https://repl.it/@abida2/Iterative-Regular-Factorial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why recursive solutions if recursive problems can have iterative solutions?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Computer Scientist are Elegant and like Style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Sometimes regular solutions are hard eg. Ackermans function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/>
        </p:nvSpPr>
        <p:spPr>
          <a:xfrm>
            <a:off x="0" y="0"/>
            <a:ext cx="12576313" cy="1018740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       How to solve a recursive problem: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7030A0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Identify the exit case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Identify the smaller case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Call the function with a regular case</a:t>
            </a:r>
            <a:endParaRPr/>
          </a:p>
          <a:p>
            <a:pPr indent="-3111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This call should either reach the exit case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        or perform an operation that calls itself with the smaller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     The exit case “unwinds” the function calls, bubbling back to the top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/>
        </p:nvSpPr>
        <p:spPr>
          <a:xfrm>
            <a:off x="914401" y="335845"/>
            <a:ext cx="11118574" cy="11757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Class Activity: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Find if two given numbers are the same: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with examining  the least significant digit of each number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match occurs, move to the next higher digit if exists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match does not occur,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 further digits exist on either number, exit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given  input 1 and 0 it should return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11 and 11 it should return 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111 and 11 it should return false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solution: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https://repl.it/@abida2/Recursive-Numbers-Equality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106017" y="344557"/>
            <a:ext cx="11860696" cy="553997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002060"/>
                </a:solidFill>
                <a:latin typeface="Arial Black"/>
                <a:ea typeface="Arial Black"/>
                <a:cs typeface="Arial Black"/>
                <a:sym typeface="Arial Black"/>
              </a:rPr>
              <a:t>YOU 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LAB: Write a program that recursively determines if two given strings are equal: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You need 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Determine the exit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Determine the smaller 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Test for strings of length 0, 1, and greater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Test for strings of equal and unequal lengths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Ask user for input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Declare “Same” or “Not same”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