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10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Categorical Diagrams Group Exercises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685800" y="6096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Review …</a:t>
            </a:r>
            <a:endParaRPr/>
          </a:p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685800" y="16002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S are P 		(A)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 are P		(E) 		</a:t>
            </a:r>
            <a:r>
              <a:rPr b="0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MOOD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S are P	(I)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S are not P	(O)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#1		#2	#3	#4	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M-P	P-M	M-P	P-M		</a:t>
            </a:r>
            <a:r>
              <a:rPr b="0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S-M	S-M	M-S	M-S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Together we have what we can call the </a:t>
            </a:r>
            <a:r>
              <a:rPr b="0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argument structure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argument form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Argument #1</a:t>
            </a:r>
            <a:endParaRPr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S are 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M are 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Th: All S are 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Identify: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The Major Premise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The Copula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Provide a Venn Diagram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Argument #2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S are 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M are P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Th: Some S are not-P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Argument #3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 are 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M are 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Th: No S are P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Argument #4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S are 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M are 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Th: Some S are P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Argument #5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dogs are smart animals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smart animals are stupid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So, some dogs are stupid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Argument #6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M – 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S – 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TH: Some S – P 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 Mood/Figure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 Venn Diagram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