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65" autoAdjust="0"/>
  </p:normalViewPr>
  <p:slideViewPr>
    <p:cSldViewPr snapToGrid="0">
      <p:cViewPr varScale="1">
        <p:scale>
          <a:sx n="71" d="100"/>
          <a:sy n="7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9A17-9054-4D91-BABF-3A16B202B8F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50F4-56E7-4FB0-A68E-44627641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Factory pattern, we create object without exposing the creation logic to the client and refer to newly created object using a common interface.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create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and concrete classes implementing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A factory class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ShapeFactory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defined as a next step.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FactoryPatternDemo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our demo class will use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ShapeFactory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a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pass information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 / RECTANGLE / SQUARE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ShapeFactory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the type of object it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create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and concrete classes implementing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then create an abstract decorator class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ShapeDecorator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and having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as its instance variable.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RedShapeDecorator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concrete class implementing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ShapeDecorator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our demo class will use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RedShapeDecorator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decorate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pattern is used where we need to treat a group of objects in similar way as a single object. Composite pattern composes objects in term of a tree structure to represent part as well as whole hierarchy. This type of design pattern comes under structural pattern as this pattern creates a tree structure of group of objects.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pattern creates a class that contains group of its own objects. This class provides ways to modify its group of same objects.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demonstrating use of composite pattern via following example in which we will show employees hierarchy of an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50F4-56E7-4FB0-A68E-446276419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AED4-EF3B-4467-B015-B02778B2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B2E00-E354-4F7E-876F-36683592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08AB-0A37-4EE0-B71A-632F9EA9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40B8-AA6B-47A6-A863-A4BD144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3EE0-FF43-49A8-9B14-AA20536A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524C-E6A2-47FE-B3D9-F75A779A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CC6FC-1770-47B4-BBFC-6F3FAB1E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A0D8-F520-4AE6-A763-73BD462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2D31-33F4-4E53-9F61-CD3F8CBC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9666-AF52-4E64-BF27-6E162FA5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942B8-4091-4447-A41A-0C94DA50C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99750-0A9F-4809-A81C-04D45F6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8C73-543F-43C0-9186-3801945B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03D4-904B-4FF0-AF14-E61ED7F0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B1BE-3E1F-456A-9562-3084F298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8E9-7DB0-40EA-A1BA-430ECD42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9607-790B-418E-B5CF-7DE764FC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A4FB-F5AD-4198-B4D3-6CB6996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282E-A4BE-41BF-96B7-F86B7CC5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988A-6897-4AD1-8CDD-17867C7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2B66-316C-4523-8357-55D37FAA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733F-1FBE-43F3-99BB-3BC5C464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CE75-5E94-4D68-852D-1F982618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0078-B188-44AE-8B6F-937EA774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F2FF-D99A-4365-81C3-85812E0A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2003-799D-4052-A74B-BB1DF368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699-4C3F-4389-8B83-10633964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F0E5D-7C3B-42CE-A7DE-29B3A212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C124-9047-4B8C-8FB2-C5141166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AF9EA-B963-4ECC-A3EF-55049031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BD70-FD3B-4023-8903-7A1A15FC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8768-84E3-4C6B-A367-9D60388C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DAEE-66A0-4419-B849-222D0700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D2F6-FEFB-41F6-8B82-AEA95136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17A1-21A5-46CB-8400-670CDDD9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6B67E-E22A-467B-8DCC-8D0B1A7ED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544A6-9BAC-4002-BAA7-D19360F6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775D0-A907-479C-8DAD-61650B7D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2175-5784-458B-B33D-0115EF2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0270-494B-40A9-BCE9-31B5B91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15F8C-A6D2-4E5A-808A-50AD97B7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72F38-7341-4D15-AB20-8E7721F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88B2A-B230-4C7B-89C0-A0DF64C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08AFB-9973-49BD-A468-C92399B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BDE03-C78F-49EA-9148-3D9ADB68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054B-5A36-4ADE-904C-99BAB6FB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8FFD-18DB-4901-8B68-F6B08E7C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F797-F083-4ACB-A640-618C03D1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8357B-5C63-4FE2-8A0A-878126C3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4FD7-11FA-43CE-876A-0713DAD0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A2E0-EED3-4E12-AC3E-23C0DFD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0161-B964-4AB8-9BD8-517D5A0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9E71-E1F7-4399-9266-AD4C55CB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77A0A-C3ED-4049-A66E-24E0F951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EAC0-9441-44FD-B076-198E01A9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29F3-6417-4430-89D3-7326604D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7935-433B-43E9-A8F1-D3002956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7C09-CFFA-48B7-8338-344E81F4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17C8B-A371-4547-904B-766D868D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6657-4C32-4D3F-98D0-644D95F3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945A-79B6-46BD-84B2-4CBB29F9E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B850-1698-4DB9-A84B-2DC4244408E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A43E-CA01-4B2E-A588-5126A9B1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012C-63D1-421D-8C84-4CD1BCC8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6A50-466D-499B-B4D7-6ACDB0A7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A8F4B0-5519-4CBA-BC08-E7F381EB3151}"/>
              </a:ext>
            </a:extLst>
          </p:cNvPr>
          <p:cNvSpPr/>
          <p:nvPr/>
        </p:nvSpPr>
        <p:spPr>
          <a:xfrm>
            <a:off x="3830386" y="1377434"/>
            <a:ext cx="4169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Design Patterns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C299F3-721B-42D9-997A-C444B6016EBC}"/>
              </a:ext>
            </a:extLst>
          </p:cNvPr>
          <p:cNvSpPr txBox="1">
            <a:spLocks/>
          </p:cNvSpPr>
          <p:nvPr/>
        </p:nvSpPr>
        <p:spPr>
          <a:xfrm>
            <a:off x="469155" y="5120191"/>
            <a:ext cx="8825658" cy="144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Jagan Chidella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Vamsi Krishna Myalapalli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Certified Professional JAVA SE 7 Programmer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92821-526E-4EFD-A3C7-E5C2C181E94D}"/>
              </a:ext>
            </a:extLst>
          </p:cNvPr>
          <p:cNvSpPr/>
          <p:nvPr/>
        </p:nvSpPr>
        <p:spPr>
          <a:xfrm>
            <a:off x="733355" y="1702962"/>
            <a:ext cx="1198198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Creational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82117-CB3B-490B-8BC3-4403F0749BF5}"/>
              </a:ext>
            </a:extLst>
          </p:cNvPr>
          <p:cNvSpPr/>
          <p:nvPr/>
        </p:nvSpPr>
        <p:spPr>
          <a:xfrm>
            <a:off x="5241814" y="1702962"/>
            <a:ext cx="1372807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Structural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69962-61EA-404F-8663-176606BB49B4}"/>
              </a:ext>
            </a:extLst>
          </p:cNvPr>
          <p:cNvSpPr/>
          <p:nvPr/>
        </p:nvSpPr>
        <p:spPr>
          <a:xfrm>
            <a:off x="5065277" y="168802"/>
            <a:ext cx="1725883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Design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42C30A-9FAB-4130-98EE-B61591ADBA6A}"/>
              </a:ext>
            </a:extLst>
          </p:cNvPr>
          <p:cNvSpPr/>
          <p:nvPr/>
        </p:nvSpPr>
        <p:spPr>
          <a:xfrm>
            <a:off x="9365097" y="1702962"/>
            <a:ext cx="1198198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Behavioral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50BFC-8F18-4C86-8FD4-62D93276781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332454" y="854602"/>
            <a:ext cx="4595765" cy="848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02C379-B90B-4425-8FEE-F51FE2C2125A}"/>
              </a:ext>
            </a:extLst>
          </p:cNvPr>
          <p:cNvSpPr/>
          <p:nvPr/>
        </p:nvSpPr>
        <p:spPr>
          <a:xfrm>
            <a:off x="1075279" y="3663842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Singleton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E60435-54E5-4D49-8171-1CA63FD7749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928218" y="854602"/>
            <a:ext cx="1" cy="848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5991DB-9808-49B0-AAF7-985B1DA350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28219" y="854602"/>
            <a:ext cx="4035977" cy="848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DBAC7-BAAB-4516-9075-472FD28297F0}"/>
              </a:ext>
            </a:extLst>
          </p:cNvPr>
          <p:cNvSpPr/>
          <p:nvPr/>
        </p:nvSpPr>
        <p:spPr>
          <a:xfrm>
            <a:off x="1094329" y="4568717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Factory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DA1862-E351-447F-A147-F3EE3C3D07F0}"/>
              </a:ext>
            </a:extLst>
          </p:cNvPr>
          <p:cNvSpPr/>
          <p:nvPr/>
        </p:nvSpPr>
        <p:spPr>
          <a:xfrm>
            <a:off x="5942554" y="3673367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Decorator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624CB-F620-4F6F-8619-63D782530953}"/>
              </a:ext>
            </a:extLst>
          </p:cNvPr>
          <p:cNvSpPr/>
          <p:nvPr/>
        </p:nvSpPr>
        <p:spPr>
          <a:xfrm>
            <a:off x="5961604" y="4578242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Composite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2A5E75-1129-4583-8935-6D229F5B9E94}"/>
              </a:ext>
            </a:extLst>
          </p:cNvPr>
          <p:cNvSpPr/>
          <p:nvPr/>
        </p:nvSpPr>
        <p:spPr>
          <a:xfrm>
            <a:off x="10076404" y="3682892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Iterator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44E99-9646-41ED-B18A-7A4E5441FEFE}"/>
              </a:ext>
            </a:extLst>
          </p:cNvPr>
          <p:cNvSpPr/>
          <p:nvPr/>
        </p:nvSpPr>
        <p:spPr>
          <a:xfrm>
            <a:off x="10095454" y="4587767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Observer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BA36C-7684-4AD1-B53E-E9BDE604A69E}"/>
              </a:ext>
            </a:extLst>
          </p:cNvPr>
          <p:cNvSpPr/>
          <p:nvPr/>
        </p:nvSpPr>
        <p:spPr>
          <a:xfrm>
            <a:off x="10104979" y="5435492"/>
            <a:ext cx="1141048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Strategy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583451-DFCA-4B76-8188-02FEC024BA8C}"/>
              </a:ext>
            </a:extLst>
          </p:cNvPr>
          <p:cNvSpPr txBox="1"/>
          <p:nvPr/>
        </p:nvSpPr>
        <p:spPr>
          <a:xfrm>
            <a:off x="1406120" y="2564636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Way of Creating Objects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A16EE2-34AA-491F-872B-EA3265C5D698}"/>
              </a:ext>
            </a:extLst>
          </p:cNvPr>
          <p:cNvSpPr txBox="1"/>
          <p:nvPr/>
        </p:nvSpPr>
        <p:spPr>
          <a:xfrm>
            <a:off x="6016220" y="2526536"/>
            <a:ext cx="2021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How classes and objects </a:t>
            </a:r>
          </a:p>
          <a:p>
            <a:r>
              <a:rPr lang="en-US" sz="1400" b="1" dirty="0"/>
              <a:t>can be composed, </a:t>
            </a:r>
          </a:p>
          <a:p>
            <a:r>
              <a:rPr lang="en-US" sz="1400" b="1" dirty="0"/>
              <a:t>to form larger structures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53E7D-D904-428E-9AD7-11D25C7856DA}"/>
              </a:ext>
            </a:extLst>
          </p:cNvPr>
          <p:cNvSpPr txBox="1"/>
          <p:nvPr/>
        </p:nvSpPr>
        <p:spPr>
          <a:xfrm>
            <a:off x="9845270" y="2488436"/>
            <a:ext cx="225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Interaction &amp; responsibility </a:t>
            </a:r>
          </a:p>
          <a:p>
            <a:r>
              <a:rPr lang="en-US" sz="1400" b="1" dirty="0"/>
              <a:t>of objects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BED18A-7A6E-4D71-B89D-BB65AA03DFB9}"/>
              </a:ext>
            </a:extLst>
          </p:cNvPr>
          <p:cNvCxnSpPr>
            <a:cxnSpLocks/>
          </p:cNvCxnSpPr>
          <p:nvPr/>
        </p:nvCxnSpPr>
        <p:spPr>
          <a:xfrm>
            <a:off x="833437" y="2392788"/>
            <a:ext cx="0" cy="242045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A62054-D571-4603-B09C-FD52B5CC1704}"/>
              </a:ext>
            </a:extLst>
          </p:cNvPr>
          <p:cNvCxnSpPr>
            <a:cxnSpLocks/>
          </p:cNvCxnSpPr>
          <p:nvPr/>
        </p:nvCxnSpPr>
        <p:spPr>
          <a:xfrm>
            <a:off x="833437" y="3898846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147BE0-5B05-41F7-976C-2BD2B3C0E100}"/>
              </a:ext>
            </a:extLst>
          </p:cNvPr>
          <p:cNvCxnSpPr>
            <a:cxnSpLocks/>
          </p:cNvCxnSpPr>
          <p:nvPr/>
        </p:nvCxnSpPr>
        <p:spPr>
          <a:xfrm>
            <a:off x="842962" y="4813246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DCC189-6B38-4EAD-A1BB-F10BE3A14B0F}"/>
              </a:ext>
            </a:extLst>
          </p:cNvPr>
          <p:cNvCxnSpPr>
            <a:cxnSpLocks/>
          </p:cNvCxnSpPr>
          <p:nvPr/>
        </p:nvCxnSpPr>
        <p:spPr>
          <a:xfrm>
            <a:off x="5710237" y="2411838"/>
            <a:ext cx="0" cy="242045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A6B47B-D2FB-4174-9ED4-FC929AC2726A}"/>
              </a:ext>
            </a:extLst>
          </p:cNvPr>
          <p:cNvCxnSpPr>
            <a:cxnSpLocks/>
          </p:cNvCxnSpPr>
          <p:nvPr/>
        </p:nvCxnSpPr>
        <p:spPr>
          <a:xfrm>
            <a:off x="5710237" y="3927421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45A73-46C3-4CF0-9B3D-4DA003355F3C}"/>
              </a:ext>
            </a:extLst>
          </p:cNvPr>
          <p:cNvCxnSpPr>
            <a:cxnSpLocks/>
          </p:cNvCxnSpPr>
          <p:nvPr/>
        </p:nvCxnSpPr>
        <p:spPr>
          <a:xfrm>
            <a:off x="5719762" y="4822771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06A2E9-9237-4E4D-B9A4-34DF6E3E053C}"/>
              </a:ext>
            </a:extLst>
          </p:cNvPr>
          <p:cNvCxnSpPr>
            <a:cxnSpLocks/>
          </p:cNvCxnSpPr>
          <p:nvPr/>
        </p:nvCxnSpPr>
        <p:spPr>
          <a:xfrm>
            <a:off x="9805987" y="2411838"/>
            <a:ext cx="9525" cy="325865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642EAD-19CD-4A5E-9CBB-29248F14BE16}"/>
              </a:ext>
            </a:extLst>
          </p:cNvPr>
          <p:cNvCxnSpPr>
            <a:cxnSpLocks/>
          </p:cNvCxnSpPr>
          <p:nvPr/>
        </p:nvCxnSpPr>
        <p:spPr>
          <a:xfrm>
            <a:off x="9805987" y="3927421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179D99-7F97-4D5C-89CA-D7555A2A94F9}"/>
              </a:ext>
            </a:extLst>
          </p:cNvPr>
          <p:cNvCxnSpPr>
            <a:cxnSpLocks/>
          </p:cNvCxnSpPr>
          <p:nvPr/>
        </p:nvCxnSpPr>
        <p:spPr>
          <a:xfrm>
            <a:off x="9815512" y="4822771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DAC24F-28F3-4D55-9B8B-A2DBA2F3ED00}"/>
              </a:ext>
            </a:extLst>
          </p:cNvPr>
          <p:cNvCxnSpPr>
            <a:cxnSpLocks/>
          </p:cNvCxnSpPr>
          <p:nvPr/>
        </p:nvCxnSpPr>
        <p:spPr>
          <a:xfrm>
            <a:off x="9825037" y="5670496"/>
            <a:ext cx="241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6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099C3-2AB6-48D8-91CC-B3795A94AE46}"/>
              </a:ext>
            </a:extLst>
          </p:cNvPr>
          <p:cNvSpPr/>
          <p:nvPr/>
        </p:nvSpPr>
        <p:spPr>
          <a:xfrm>
            <a:off x="5019152" y="114765"/>
            <a:ext cx="2153696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Factory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8A48B-4F3B-4746-B8CC-6936EE1F5F0B}"/>
              </a:ext>
            </a:extLst>
          </p:cNvPr>
          <p:cNvSpPr/>
          <p:nvPr/>
        </p:nvSpPr>
        <p:spPr>
          <a:xfrm>
            <a:off x="7172848" y="703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 an interface or abstract class</a:t>
            </a:r>
          </a:p>
          <a:p>
            <a:r>
              <a:rPr lang="en-US" dirty="0"/>
              <a:t> for creating an object but let the subclasses </a:t>
            </a:r>
          </a:p>
          <a:p>
            <a:r>
              <a:rPr lang="en-US" dirty="0"/>
              <a:t>decide which class to instantiate</a:t>
            </a:r>
          </a:p>
        </p:txBody>
      </p:sp>
      <p:pic>
        <p:nvPicPr>
          <p:cNvPr id="3074" name="Picture 2" descr="Factory Pattern UML Diagram">
            <a:extLst>
              <a:ext uri="{FF2B5EF4-FFF2-40B4-BE49-F238E27FC236}">
                <a16:creationId xmlns:a16="http://schemas.microsoft.com/office/drawing/2014/main" id="{71B3465E-69E9-4D74-92F1-1E16DA1C9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6" y="1979159"/>
            <a:ext cx="7712613" cy="44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0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orator Pattern UML Diagram">
            <a:extLst>
              <a:ext uri="{FF2B5EF4-FFF2-40B4-BE49-F238E27FC236}">
                <a16:creationId xmlns:a16="http://schemas.microsoft.com/office/drawing/2014/main" id="{C9A4008B-F129-4DCE-87CA-0D0B712B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9" y="1354931"/>
            <a:ext cx="8424862" cy="53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099C3-2AB6-48D8-91CC-B3795A94AE46}"/>
              </a:ext>
            </a:extLst>
          </p:cNvPr>
          <p:cNvSpPr/>
          <p:nvPr/>
        </p:nvSpPr>
        <p:spPr>
          <a:xfrm>
            <a:off x="5019152" y="114765"/>
            <a:ext cx="2153696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Decorator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8B89F-D7E8-494B-85DF-EAA07F164F19}"/>
              </a:ext>
            </a:extLst>
          </p:cNvPr>
          <p:cNvSpPr/>
          <p:nvPr/>
        </p:nvSpPr>
        <p:spPr>
          <a:xfrm>
            <a:off x="6172200" y="716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Decorator pattern allows a user to add new functionality to an existing object without altering its structure. </a:t>
            </a:r>
          </a:p>
        </p:txBody>
      </p:sp>
    </p:spTree>
    <p:extLst>
      <p:ext uri="{BB962C8B-B14F-4D97-AF65-F5344CB8AC3E}">
        <p14:creationId xmlns:p14="http://schemas.microsoft.com/office/powerpoint/2010/main" val="27587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osite Pattern UML Diagram">
            <a:extLst>
              <a:ext uri="{FF2B5EF4-FFF2-40B4-BE49-F238E27FC236}">
                <a16:creationId xmlns:a16="http://schemas.microsoft.com/office/drawing/2014/main" id="{CB159EF7-47F0-4F75-BE51-45813D6D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26" y="1735463"/>
            <a:ext cx="3580424" cy="42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12D643-8DA1-4EF4-9AEC-D583159DBD80}"/>
              </a:ext>
            </a:extLst>
          </p:cNvPr>
          <p:cNvSpPr/>
          <p:nvPr/>
        </p:nvSpPr>
        <p:spPr>
          <a:xfrm>
            <a:off x="4236302" y="183731"/>
            <a:ext cx="3194174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Composite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3623-500C-4BDB-B06D-8E039EC1D2DF}"/>
              </a:ext>
            </a:extLst>
          </p:cNvPr>
          <p:cNvSpPr/>
          <p:nvPr/>
        </p:nvSpPr>
        <p:spPr>
          <a:xfrm>
            <a:off x="5934075" y="798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Composite pattern is used where we need to treat a group of objects in similar way as a single object.</a:t>
            </a:r>
          </a:p>
        </p:txBody>
      </p:sp>
    </p:spTree>
    <p:extLst>
      <p:ext uri="{BB962C8B-B14F-4D97-AF65-F5344CB8AC3E}">
        <p14:creationId xmlns:p14="http://schemas.microsoft.com/office/powerpoint/2010/main" val="18971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2D643-8DA1-4EF4-9AEC-D583159DBD80}"/>
              </a:ext>
            </a:extLst>
          </p:cNvPr>
          <p:cNvSpPr/>
          <p:nvPr/>
        </p:nvSpPr>
        <p:spPr>
          <a:xfrm>
            <a:off x="4236302" y="183731"/>
            <a:ext cx="3194174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Iterator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3623-500C-4BDB-B06D-8E039EC1D2DF}"/>
              </a:ext>
            </a:extLst>
          </p:cNvPr>
          <p:cNvSpPr/>
          <p:nvPr/>
        </p:nvSpPr>
        <p:spPr>
          <a:xfrm>
            <a:off x="5934074" y="798870"/>
            <a:ext cx="6257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Access the elements of a collection object in sequential manner without any need to know its underlying representation.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70D73CE-2628-4ACF-AEB9-81FA2A688F0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687"/>
            <a:ext cx="10515600" cy="25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2D643-8DA1-4EF4-9AEC-D583159DBD80}"/>
              </a:ext>
            </a:extLst>
          </p:cNvPr>
          <p:cNvSpPr/>
          <p:nvPr/>
        </p:nvSpPr>
        <p:spPr>
          <a:xfrm>
            <a:off x="4236302" y="183731"/>
            <a:ext cx="3194174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Iterator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3623-500C-4BDB-B06D-8E039EC1D2DF}"/>
              </a:ext>
            </a:extLst>
          </p:cNvPr>
          <p:cNvSpPr/>
          <p:nvPr/>
        </p:nvSpPr>
        <p:spPr>
          <a:xfrm>
            <a:off x="5934074" y="798870"/>
            <a:ext cx="6257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Access the elements of a collection object in sequential manner without any need to know its underlying representation.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2B612-2D9F-4ED1-B5D5-46F61FCEB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89" y="2161914"/>
            <a:ext cx="8697951" cy="44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2D643-8DA1-4EF4-9AEC-D583159DBD80}"/>
              </a:ext>
            </a:extLst>
          </p:cNvPr>
          <p:cNvSpPr/>
          <p:nvPr/>
        </p:nvSpPr>
        <p:spPr>
          <a:xfrm>
            <a:off x="4236302" y="183731"/>
            <a:ext cx="3194174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Observer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3623-500C-4BDB-B06D-8E039EC1D2DF}"/>
              </a:ext>
            </a:extLst>
          </p:cNvPr>
          <p:cNvSpPr/>
          <p:nvPr/>
        </p:nvSpPr>
        <p:spPr>
          <a:xfrm>
            <a:off x="5637008" y="798870"/>
            <a:ext cx="65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One-to-many relationship between objects such as if one object is modified, its dependent objects are to be notified automatically.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5171801-08BE-47ED-B8F2-7D24F459594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68" y="1445201"/>
            <a:ext cx="8058641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2D643-8DA1-4EF4-9AEC-D583159DBD80}"/>
              </a:ext>
            </a:extLst>
          </p:cNvPr>
          <p:cNvSpPr/>
          <p:nvPr/>
        </p:nvSpPr>
        <p:spPr>
          <a:xfrm>
            <a:off x="4236302" y="183731"/>
            <a:ext cx="3194174" cy="470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Strategy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3623-500C-4BDB-B06D-8E039EC1D2DF}"/>
              </a:ext>
            </a:extLst>
          </p:cNvPr>
          <p:cNvSpPr/>
          <p:nvPr/>
        </p:nvSpPr>
        <p:spPr>
          <a:xfrm>
            <a:off x="5637008" y="798870"/>
            <a:ext cx="65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class behavior or its algorithm can be changed at run time. This type of design pattern comes under behavior pattern.</a:t>
            </a:r>
          </a:p>
        </p:txBody>
      </p:sp>
      <p:pic>
        <p:nvPicPr>
          <p:cNvPr id="2050" name="Picture 2" descr="Strategy Pattern UML Diagram">
            <a:extLst>
              <a:ext uri="{FF2B5EF4-FFF2-40B4-BE49-F238E27FC236}">
                <a16:creationId xmlns:a16="http://schemas.microsoft.com/office/drawing/2014/main" id="{B62C5D72-3CBA-49F4-97D5-9EB73ED1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19" y="1975542"/>
            <a:ext cx="7701310" cy="44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2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363</Words>
  <Application>Microsoft Office PowerPoint</Application>
  <PresentationFormat>Widescreen</PresentationFormat>
  <Paragraphs>57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Krishna</dc:creator>
  <cp:lastModifiedBy>Vamsi Krishna</cp:lastModifiedBy>
  <cp:revision>45</cp:revision>
  <dcterms:created xsi:type="dcterms:W3CDTF">2019-04-22T21:11:44Z</dcterms:created>
  <dcterms:modified xsi:type="dcterms:W3CDTF">2019-04-24T22:39:00Z</dcterms:modified>
</cp:coreProperties>
</file>