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4"/>
  </p:notesMasterIdLst>
  <p:sldIdLst>
    <p:sldId id="397" r:id="rId2"/>
    <p:sldId id="392" r:id="rId3"/>
    <p:sldId id="394" r:id="rId4"/>
    <p:sldId id="395" r:id="rId5"/>
    <p:sldId id="260" r:id="rId6"/>
    <p:sldId id="273" r:id="rId7"/>
    <p:sldId id="332" r:id="rId8"/>
    <p:sldId id="271" r:id="rId9"/>
    <p:sldId id="357" r:id="rId10"/>
    <p:sldId id="359" r:id="rId11"/>
    <p:sldId id="382" r:id="rId12"/>
    <p:sldId id="376" r:id="rId13"/>
    <p:sldId id="383" r:id="rId14"/>
    <p:sldId id="377" r:id="rId15"/>
    <p:sldId id="384" r:id="rId16"/>
    <p:sldId id="378" r:id="rId17"/>
    <p:sldId id="385" r:id="rId18"/>
    <p:sldId id="379" r:id="rId19"/>
    <p:sldId id="386" r:id="rId20"/>
    <p:sldId id="380" r:id="rId21"/>
    <p:sldId id="387" r:id="rId22"/>
    <p:sldId id="381" r:id="rId23"/>
    <p:sldId id="390" r:id="rId24"/>
    <p:sldId id="334" r:id="rId25"/>
    <p:sldId id="274" r:id="rId26"/>
    <p:sldId id="398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96" r:id="rId4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9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5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8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7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</a:t>
            </a:r>
            <a:r>
              <a:rPr lang="en-US" baseline="0" dirty="0"/>
              <a:t> search tree is infinitely deep, contains redundant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C3F58-2633-43B5-944D-9A29CA4A9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6246-AD0B-408A-B745-2ACC72A7A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3230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49721-C3A1-4425-99EF-30C57743C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6BB52-192B-4E7D-9E15-B5945998B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34D7A-5DE0-40F6-876D-D2AFBCA76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14 Jan 2004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3243 - Blind 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82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2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2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DE62156-1480-49ED-B33B-CE1D8F42A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82695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9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 </a:t>
            </a:r>
            <a:br>
              <a:rPr lang="en-US" dirty="0"/>
            </a:br>
            <a:r>
              <a:rPr lang="en-US" dirty="0"/>
              <a:t>Intro to search (solving problems by search)</a:t>
            </a: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745" y="3600450"/>
            <a:ext cx="6400800" cy="1752600"/>
          </a:xfrm>
        </p:spPr>
        <p:txBody>
          <a:bodyPr/>
          <a:lstStyle/>
          <a:p>
            <a:r>
              <a:rPr lang="en-US" b="1" dirty="0">
                <a:ea typeface="inherit"/>
                <a:cs typeface="inherit"/>
              </a:rPr>
              <a:t>CS 180 – Intelligent Systems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5361801"/>
            <a:ext cx="502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Dr. Victor Chen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Fall 2022</a:t>
            </a:r>
          </a:p>
        </p:txBody>
      </p:sp>
    </p:spTree>
    <p:extLst>
      <p:ext uri="{BB962C8B-B14F-4D97-AF65-F5344CB8AC3E}">
        <p14:creationId xmlns:p14="http://schemas.microsoft.com/office/powerpoint/2010/main" val="421779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1534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Begin at the initial state and </a:t>
            </a:r>
            <a:r>
              <a:rPr lang="en-US" sz="2400" b="1" dirty="0"/>
              <a:t>expand</a:t>
            </a:r>
            <a:r>
              <a:rPr lang="en-US" sz="2400" dirty="0"/>
              <a:t> it to all possible successor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Maintain a </a:t>
            </a:r>
            <a:r>
              <a:rPr lang="en-US" sz="2400" b="1" dirty="0"/>
              <a:t>frontier</a:t>
            </a:r>
            <a:r>
              <a:rPr lang="en-US" sz="2400" dirty="0"/>
              <a:t> (a list of unexpanded states)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At each step, pick a state from the frontier to expand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Keep going until you reach a goal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Goal: Try to </a:t>
            </a:r>
            <a:r>
              <a:rPr lang="en-US" sz="2400" u="sng" dirty="0">
                <a:solidFill>
                  <a:srgbClr val="C00000"/>
                </a:solidFill>
              </a:rPr>
              <a:t>expand as few states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5" name="Oval 4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0" y="3352800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49290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0480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5"/>
          </p:cNvCxnSpPr>
          <p:nvPr/>
        </p:nvCxnSpPr>
        <p:spPr>
          <a:xfrm flipH="1" flipV="1">
            <a:off x="3928922" y="3243122"/>
            <a:ext cx="447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V="1">
            <a:off x="4538522" y="31669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7"/>
          </p:cNvCxnSpPr>
          <p:nvPr/>
        </p:nvCxnSpPr>
        <p:spPr>
          <a:xfrm flipH="1">
            <a:off x="3776522" y="38527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 flipH="1">
            <a:off x="43053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572000" y="3771900"/>
            <a:ext cx="566878" cy="14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3602770" y="2976776"/>
            <a:ext cx="1649304" cy="1810581"/>
          </a:xfrm>
          <a:custGeom>
            <a:avLst/>
            <a:gdLst>
              <a:gd name="connsiteX0" fmla="*/ 64954 w 1510638"/>
              <a:gd name="connsiteY0" fmla="*/ 196546 h 1597234"/>
              <a:gd name="connsiteX1" fmla="*/ 1149070 w 1510638"/>
              <a:gd name="connsiteY1" fmla="*/ 1590344 h 1597234"/>
              <a:gd name="connsiteX2" fmla="*/ 1510442 w 1510638"/>
              <a:gd name="connsiteY2" fmla="*/ 702443 h 1597234"/>
              <a:gd name="connsiteX3" fmla="*/ 1180045 w 1510638"/>
              <a:gd name="connsiteY3" fmla="*/ 31356 h 1597234"/>
              <a:gd name="connsiteX4" fmla="*/ 75279 w 1510638"/>
              <a:gd name="connsiteY4" fmla="*/ 124275 h 1597234"/>
              <a:gd name="connsiteX5" fmla="*/ 95929 w 1510638"/>
              <a:gd name="connsiteY5" fmla="*/ 248168 h 1597234"/>
              <a:gd name="connsiteX0" fmla="*/ 131766 w 1643766"/>
              <a:gd name="connsiteY0" fmla="*/ 196546 h 1321409"/>
              <a:gd name="connsiteX1" fmla="*/ 49167 w 1643766"/>
              <a:gd name="connsiteY1" fmla="*/ 1311584 h 1321409"/>
              <a:gd name="connsiteX2" fmla="*/ 1577254 w 1643766"/>
              <a:gd name="connsiteY2" fmla="*/ 702443 h 1321409"/>
              <a:gd name="connsiteX3" fmla="*/ 1246857 w 1643766"/>
              <a:gd name="connsiteY3" fmla="*/ 31356 h 1321409"/>
              <a:gd name="connsiteX4" fmla="*/ 142091 w 1643766"/>
              <a:gd name="connsiteY4" fmla="*/ 124275 h 1321409"/>
              <a:gd name="connsiteX5" fmla="*/ 162741 w 1643766"/>
              <a:gd name="connsiteY5" fmla="*/ 248168 h 1321409"/>
              <a:gd name="connsiteX0" fmla="*/ 167794 w 1679794"/>
              <a:gd name="connsiteY0" fmla="*/ 210329 h 1335192"/>
              <a:gd name="connsiteX1" fmla="*/ 85195 w 1679794"/>
              <a:gd name="connsiteY1" fmla="*/ 1325367 h 1335192"/>
              <a:gd name="connsiteX2" fmla="*/ 1613282 w 1679794"/>
              <a:gd name="connsiteY2" fmla="*/ 716226 h 1335192"/>
              <a:gd name="connsiteX3" fmla="*/ 1282885 w 1679794"/>
              <a:gd name="connsiteY3" fmla="*/ 45139 h 1335192"/>
              <a:gd name="connsiteX4" fmla="*/ 178119 w 1679794"/>
              <a:gd name="connsiteY4" fmla="*/ 138058 h 1335192"/>
              <a:gd name="connsiteX5" fmla="*/ 2596 w 1679794"/>
              <a:gd name="connsiteY5" fmla="*/ 757524 h 1335192"/>
              <a:gd name="connsiteX0" fmla="*/ 232147 w 1744147"/>
              <a:gd name="connsiteY0" fmla="*/ 210329 h 1325659"/>
              <a:gd name="connsiteX1" fmla="*/ 66949 w 1744147"/>
              <a:gd name="connsiteY1" fmla="*/ 788498 h 1325659"/>
              <a:gd name="connsiteX2" fmla="*/ 149548 w 1744147"/>
              <a:gd name="connsiteY2" fmla="*/ 1325367 h 1325659"/>
              <a:gd name="connsiteX3" fmla="*/ 1677635 w 1744147"/>
              <a:gd name="connsiteY3" fmla="*/ 716226 h 1325659"/>
              <a:gd name="connsiteX4" fmla="*/ 1347238 w 1744147"/>
              <a:gd name="connsiteY4" fmla="*/ 45139 h 1325659"/>
              <a:gd name="connsiteX5" fmla="*/ 242472 w 1744147"/>
              <a:gd name="connsiteY5" fmla="*/ 138058 h 1325659"/>
              <a:gd name="connsiteX6" fmla="*/ 66949 w 1744147"/>
              <a:gd name="connsiteY6" fmla="*/ 757524 h 1325659"/>
              <a:gd name="connsiteX0" fmla="*/ 167795 w 1638455"/>
              <a:gd name="connsiteY0" fmla="*/ 210329 h 1759128"/>
              <a:gd name="connsiteX1" fmla="*/ 2597 w 1638455"/>
              <a:gd name="connsiteY1" fmla="*/ 788498 h 1759128"/>
              <a:gd name="connsiteX2" fmla="*/ 715016 w 1638455"/>
              <a:gd name="connsiteY2" fmla="*/ 1758993 h 1759128"/>
              <a:gd name="connsiteX3" fmla="*/ 1613283 w 1638455"/>
              <a:gd name="connsiteY3" fmla="*/ 716226 h 1759128"/>
              <a:gd name="connsiteX4" fmla="*/ 1282886 w 1638455"/>
              <a:gd name="connsiteY4" fmla="*/ 45139 h 1759128"/>
              <a:gd name="connsiteX5" fmla="*/ 178120 w 1638455"/>
              <a:gd name="connsiteY5" fmla="*/ 138058 h 1759128"/>
              <a:gd name="connsiteX6" fmla="*/ 2597 w 1638455"/>
              <a:gd name="connsiteY6" fmla="*/ 757524 h 1759128"/>
              <a:gd name="connsiteX0" fmla="*/ 0 w 1801057"/>
              <a:gd name="connsiteY0" fmla="*/ 354871 h 1759128"/>
              <a:gd name="connsiteX1" fmla="*/ 165199 w 1801057"/>
              <a:gd name="connsiteY1" fmla="*/ 788498 h 1759128"/>
              <a:gd name="connsiteX2" fmla="*/ 877618 w 1801057"/>
              <a:gd name="connsiteY2" fmla="*/ 1758993 h 1759128"/>
              <a:gd name="connsiteX3" fmla="*/ 1775885 w 1801057"/>
              <a:gd name="connsiteY3" fmla="*/ 716226 h 1759128"/>
              <a:gd name="connsiteX4" fmla="*/ 1445488 w 1801057"/>
              <a:gd name="connsiteY4" fmla="*/ 45139 h 1759128"/>
              <a:gd name="connsiteX5" fmla="*/ 340722 w 1801057"/>
              <a:gd name="connsiteY5" fmla="*/ 138058 h 1759128"/>
              <a:gd name="connsiteX6" fmla="*/ 165199 w 1801057"/>
              <a:gd name="connsiteY6" fmla="*/ 757524 h 1759128"/>
              <a:gd name="connsiteX0" fmla="*/ 175523 w 1976580"/>
              <a:gd name="connsiteY0" fmla="*/ 338127 h 1742384"/>
              <a:gd name="connsiteX1" fmla="*/ 340722 w 1976580"/>
              <a:gd name="connsiteY1" fmla="*/ 771754 h 1742384"/>
              <a:gd name="connsiteX2" fmla="*/ 1053141 w 1976580"/>
              <a:gd name="connsiteY2" fmla="*/ 1742249 h 1742384"/>
              <a:gd name="connsiteX3" fmla="*/ 1951408 w 1976580"/>
              <a:gd name="connsiteY3" fmla="*/ 699482 h 1742384"/>
              <a:gd name="connsiteX4" fmla="*/ 1621011 w 1976580"/>
              <a:gd name="connsiteY4" fmla="*/ 28395 h 1742384"/>
              <a:gd name="connsiteX5" fmla="*/ 516245 w 1976580"/>
              <a:gd name="connsiteY5" fmla="*/ 121314 h 1742384"/>
              <a:gd name="connsiteX6" fmla="*/ 0 w 1976580"/>
              <a:gd name="connsiteY6" fmla="*/ 90341 h 1742384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7" fmla="*/ 0 w 1801057"/>
              <a:gd name="connsiteY7" fmla="*/ 342889 h 1747146"/>
              <a:gd name="connsiteX0" fmla="*/ 1001 w 1802058"/>
              <a:gd name="connsiteY0" fmla="*/ 34288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342889 h 1747146"/>
              <a:gd name="connsiteX0" fmla="*/ 1001 w 1802058"/>
              <a:gd name="connsiteY0" fmla="*/ 87975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879759 h 1747146"/>
              <a:gd name="connsiteX0" fmla="*/ 0 w 1780407"/>
              <a:gd name="connsiteY0" fmla="*/ 332565 h 1747146"/>
              <a:gd name="connsiteX1" fmla="*/ 144549 w 1780407"/>
              <a:gd name="connsiteY1" fmla="*/ 776516 h 1747146"/>
              <a:gd name="connsiteX2" fmla="*/ 856968 w 1780407"/>
              <a:gd name="connsiteY2" fmla="*/ 1747011 h 1747146"/>
              <a:gd name="connsiteX3" fmla="*/ 1755235 w 1780407"/>
              <a:gd name="connsiteY3" fmla="*/ 704244 h 1747146"/>
              <a:gd name="connsiteX4" fmla="*/ 1424838 w 1780407"/>
              <a:gd name="connsiteY4" fmla="*/ 33157 h 1747146"/>
              <a:gd name="connsiteX5" fmla="*/ 320072 w 1780407"/>
              <a:gd name="connsiteY5" fmla="*/ 126076 h 1747146"/>
              <a:gd name="connsiteX6" fmla="*/ 0 w 1780407"/>
              <a:gd name="connsiteY6" fmla="*/ 332565 h 1747146"/>
              <a:gd name="connsiteX0" fmla="*/ 0 w 1780407"/>
              <a:gd name="connsiteY0" fmla="*/ 332565 h 1763397"/>
              <a:gd name="connsiteX1" fmla="*/ 144549 w 1780407"/>
              <a:gd name="connsiteY1" fmla="*/ 1292738 h 1763397"/>
              <a:gd name="connsiteX2" fmla="*/ 856968 w 1780407"/>
              <a:gd name="connsiteY2" fmla="*/ 1747011 h 1763397"/>
              <a:gd name="connsiteX3" fmla="*/ 1755235 w 1780407"/>
              <a:gd name="connsiteY3" fmla="*/ 704244 h 1763397"/>
              <a:gd name="connsiteX4" fmla="*/ 1424838 w 1780407"/>
              <a:gd name="connsiteY4" fmla="*/ 33157 h 1763397"/>
              <a:gd name="connsiteX5" fmla="*/ 320072 w 1780407"/>
              <a:gd name="connsiteY5" fmla="*/ 126076 h 1763397"/>
              <a:gd name="connsiteX6" fmla="*/ 0 w 1780407"/>
              <a:gd name="connsiteY6" fmla="*/ 332565 h 1763397"/>
              <a:gd name="connsiteX0" fmla="*/ 0 w 1780407"/>
              <a:gd name="connsiteY0" fmla="*/ 332565 h 1769716"/>
              <a:gd name="connsiteX1" fmla="*/ 144549 w 1780407"/>
              <a:gd name="connsiteY1" fmla="*/ 1292738 h 1769716"/>
              <a:gd name="connsiteX2" fmla="*/ 856968 w 1780407"/>
              <a:gd name="connsiteY2" fmla="*/ 1747011 h 1769716"/>
              <a:gd name="connsiteX3" fmla="*/ 1755235 w 1780407"/>
              <a:gd name="connsiteY3" fmla="*/ 704244 h 1769716"/>
              <a:gd name="connsiteX4" fmla="*/ 1424838 w 1780407"/>
              <a:gd name="connsiteY4" fmla="*/ 33157 h 1769716"/>
              <a:gd name="connsiteX5" fmla="*/ 320072 w 1780407"/>
              <a:gd name="connsiteY5" fmla="*/ 126076 h 1769716"/>
              <a:gd name="connsiteX6" fmla="*/ 0 w 1780407"/>
              <a:gd name="connsiteY6" fmla="*/ 332565 h 1769716"/>
              <a:gd name="connsiteX0" fmla="*/ 0 w 1780407"/>
              <a:gd name="connsiteY0" fmla="*/ 332565 h 1770380"/>
              <a:gd name="connsiteX1" fmla="*/ 144549 w 1780407"/>
              <a:gd name="connsiteY1" fmla="*/ 1292738 h 1770380"/>
              <a:gd name="connsiteX2" fmla="*/ 856968 w 1780407"/>
              <a:gd name="connsiteY2" fmla="*/ 1747011 h 1770380"/>
              <a:gd name="connsiteX3" fmla="*/ 1755235 w 1780407"/>
              <a:gd name="connsiteY3" fmla="*/ 704244 h 1770380"/>
              <a:gd name="connsiteX4" fmla="*/ 1424838 w 1780407"/>
              <a:gd name="connsiteY4" fmla="*/ 33157 h 1770380"/>
              <a:gd name="connsiteX5" fmla="*/ 320072 w 1780407"/>
              <a:gd name="connsiteY5" fmla="*/ 126076 h 1770380"/>
              <a:gd name="connsiteX6" fmla="*/ 0 w 1780407"/>
              <a:gd name="connsiteY6" fmla="*/ 332565 h 1770380"/>
              <a:gd name="connsiteX0" fmla="*/ 0 w 1751930"/>
              <a:gd name="connsiteY0" fmla="*/ 352362 h 1775716"/>
              <a:gd name="connsiteX1" fmla="*/ 144549 w 1751930"/>
              <a:gd name="connsiteY1" fmla="*/ 1312535 h 1775716"/>
              <a:gd name="connsiteX2" fmla="*/ 856968 w 1751930"/>
              <a:gd name="connsiteY2" fmla="*/ 1766808 h 1775716"/>
              <a:gd name="connsiteX3" fmla="*/ 1724260 w 1751930"/>
              <a:gd name="connsiteY3" fmla="*/ 1002801 h 1775716"/>
              <a:gd name="connsiteX4" fmla="*/ 1424838 w 1751930"/>
              <a:gd name="connsiteY4" fmla="*/ 52954 h 1775716"/>
              <a:gd name="connsiteX5" fmla="*/ 320072 w 1751930"/>
              <a:gd name="connsiteY5" fmla="*/ 145873 h 1775716"/>
              <a:gd name="connsiteX6" fmla="*/ 0 w 1751930"/>
              <a:gd name="connsiteY6" fmla="*/ 352362 h 1775716"/>
              <a:gd name="connsiteX0" fmla="*/ 217446 w 1649304"/>
              <a:gd name="connsiteY0" fmla="*/ 182496 h 1810581"/>
              <a:gd name="connsiteX1" fmla="*/ 41923 w 1649304"/>
              <a:gd name="connsiteY1" fmla="*/ 1349158 h 1810581"/>
              <a:gd name="connsiteX2" fmla="*/ 754342 w 1649304"/>
              <a:gd name="connsiteY2" fmla="*/ 1803431 h 1810581"/>
              <a:gd name="connsiteX3" fmla="*/ 1621634 w 1649304"/>
              <a:gd name="connsiteY3" fmla="*/ 1039424 h 1810581"/>
              <a:gd name="connsiteX4" fmla="*/ 1322212 w 1649304"/>
              <a:gd name="connsiteY4" fmla="*/ 89577 h 1810581"/>
              <a:gd name="connsiteX5" fmla="*/ 217446 w 1649304"/>
              <a:gd name="connsiteY5" fmla="*/ 182496 h 181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9304" h="1810581">
                <a:moveTo>
                  <a:pt x="217446" y="182496"/>
                </a:moveTo>
                <a:cubicBezTo>
                  <a:pt x="4065" y="392426"/>
                  <a:pt x="-47560" y="1079002"/>
                  <a:pt x="41923" y="1349158"/>
                </a:cubicBezTo>
                <a:cubicBezTo>
                  <a:pt x="131406" y="1619314"/>
                  <a:pt x="491057" y="1855053"/>
                  <a:pt x="754342" y="1803431"/>
                </a:cubicBezTo>
                <a:cubicBezTo>
                  <a:pt x="1017627" y="1751809"/>
                  <a:pt x="1526989" y="1325066"/>
                  <a:pt x="1621634" y="1039424"/>
                </a:cubicBezTo>
                <a:cubicBezTo>
                  <a:pt x="1716279" y="753782"/>
                  <a:pt x="1556243" y="232398"/>
                  <a:pt x="1322212" y="89577"/>
                </a:cubicBezTo>
                <a:cubicBezTo>
                  <a:pt x="1088181" y="-53244"/>
                  <a:pt x="430827" y="-27434"/>
                  <a:pt x="217446" y="182496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5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0480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1"/>
            <a:tileRect/>
          </a:gra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5"/>
          </p:cNvCxnSpPr>
          <p:nvPr/>
        </p:nvCxnSpPr>
        <p:spPr>
          <a:xfrm flipH="1" flipV="1">
            <a:off x="3928922" y="3243122"/>
            <a:ext cx="447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V="1">
            <a:off x="4538522" y="31669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7"/>
          </p:cNvCxnSpPr>
          <p:nvPr/>
        </p:nvCxnSpPr>
        <p:spPr>
          <a:xfrm flipH="1">
            <a:off x="3776522" y="38527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 flipH="1">
            <a:off x="43053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572000" y="3771900"/>
            <a:ext cx="566878" cy="14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3602770" y="2976776"/>
            <a:ext cx="1649304" cy="1810581"/>
          </a:xfrm>
          <a:custGeom>
            <a:avLst/>
            <a:gdLst>
              <a:gd name="connsiteX0" fmla="*/ 64954 w 1510638"/>
              <a:gd name="connsiteY0" fmla="*/ 196546 h 1597234"/>
              <a:gd name="connsiteX1" fmla="*/ 1149070 w 1510638"/>
              <a:gd name="connsiteY1" fmla="*/ 1590344 h 1597234"/>
              <a:gd name="connsiteX2" fmla="*/ 1510442 w 1510638"/>
              <a:gd name="connsiteY2" fmla="*/ 702443 h 1597234"/>
              <a:gd name="connsiteX3" fmla="*/ 1180045 w 1510638"/>
              <a:gd name="connsiteY3" fmla="*/ 31356 h 1597234"/>
              <a:gd name="connsiteX4" fmla="*/ 75279 w 1510638"/>
              <a:gd name="connsiteY4" fmla="*/ 124275 h 1597234"/>
              <a:gd name="connsiteX5" fmla="*/ 95929 w 1510638"/>
              <a:gd name="connsiteY5" fmla="*/ 248168 h 1597234"/>
              <a:gd name="connsiteX0" fmla="*/ 131766 w 1643766"/>
              <a:gd name="connsiteY0" fmla="*/ 196546 h 1321409"/>
              <a:gd name="connsiteX1" fmla="*/ 49167 w 1643766"/>
              <a:gd name="connsiteY1" fmla="*/ 1311584 h 1321409"/>
              <a:gd name="connsiteX2" fmla="*/ 1577254 w 1643766"/>
              <a:gd name="connsiteY2" fmla="*/ 702443 h 1321409"/>
              <a:gd name="connsiteX3" fmla="*/ 1246857 w 1643766"/>
              <a:gd name="connsiteY3" fmla="*/ 31356 h 1321409"/>
              <a:gd name="connsiteX4" fmla="*/ 142091 w 1643766"/>
              <a:gd name="connsiteY4" fmla="*/ 124275 h 1321409"/>
              <a:gd name="connsiteX5" fmla="*/ 162741 w 1643766"/>
              <a:gd name="connsiteY5" fmla="*/ 248168 h 1321409"/>
              <a:gd name="connsiteX0" fmla="*/ 167794 w 1679794"/>
              <a:gd name="connsiteY0" fmla="*/ 210329 h 1335192"/>
              <a:gd name="connsiteX1" fmla="*/ 85195 w 1679794"/>
              <a:gd name="connsiteY1" fmla="*/ 1325367 h 1335192"/>
              <a:gd name="connsiteX2" fmla="*/ 1613282 w 1679794"/>
              <a:gd name="connsiteY2" fmla="*/ 716226 h 1335192"/>
              <a:gd name="connsiteX3" fmla="*/ 1282885 w 1679794"/>
              <a:gd name="connsiteY3" fmla="*/ 45139 h 1335192"/>
              <a:gd name="connsiteX4" fmla="*/ 178119 w 1679794"/>
              <a:gd name="connsiteY4" fmla="*/ 138058 h 1335192"/>
              <a:gd name="connsiteX5" fmla="*/ 2596 w 1679794"/>
              <a:gd name="connsiteY5" fmla="*/ 757524 h 1335192"/>
              <a:gd name="connsiteX0" fmla="*/ 232147 w 1744147"/>
              <a:gd name="connsiteY0" fmla="*/ 210329 h 1325659"/>
              <a:gd name="connsiteX1" fmla="*/ 66949 w 1744147"/>
              <a:gd name="connsiteY1" fmla="*/ 788498 h 1325659"/>
              <a:gd name="connsiteX2" fmla="*/ 149548 w 1744147"/>
              <a:gd name="connsiteY2" fmla="*/ 1325367 h 1325659"/>
              <a:gd name="connsiteX3" fmla="*/ 1677635 w 1744147"/>
              <a:gd name="connsiteY3" fmla="*/ 716226 h 1325659"/>
              <a:gd name="connsiteX4" fmla="*/ 1347238 w 1744147"/>
              <a:gd name="connsiteY4" fmla="*/ 45139 h 1325659"/>
              <a:gd name="connsiteX5" fmla="*/ 242472 w 1744147"/>
              <a:gd name="connsiteY5" fmla="*/ 138058 h 1325659"/>
              <a:gd name="connsiteX6" fmla="*/ 66949 w 1744147"/>
              <a:gd name="connsiteY6" fmla="*/ 757524 h 1325659"/>
              <a:gd name="connsiteX0" fmla="*/ 167795 w 1638455"/>
              <a:gd name="connsiteY0" fmla="*/ 210329 h 1759128"/>
              <a:gd name="connsiteX1" fmla="*/ 2597 w 1638455"/>
              <a:gd name="connsiteY1" fmla="*/ 788498 h 1759128"/>
              <a:gd name="connsiteX2" fmla="*/ 715016 w 1638455"/>
              <a:gd name="connsiteY2" fmla="*/ 1758993 h 1759128"/>
              <a:gd name="connsiteX3" fmla="*/ 1613283 w 1638455"/>
              <a:gd name="connsiteY3" fmla="*/ 716226 h 1759128"/>
              <a:gd name="connsiteX4" fmla="*/ 1282886 w 1638455"/>
              <a:gd name="connsiteY4" fmla="*/ 45139 h 1759128"/>
              <a:gd name="connsiteX5" fmla="*/ 178120 w 1638455"/>
              <a:gd name="connsiteY5" fmla="*/ 138058 h 1759128"/>
              <a:gd name="connsiteX6" fmla="*/ 2597 w 1638455"/>
              <a:gd name="connsiteY6" fmla="*/ 757524 h 1759128"/>
              <a:gd name="connsiteX0" fmla="*/ 0 w 1801057"/>
              <a:gd name="connsiteY0" fmla="*/ 354871 h 1759128"/>
              <a:gd name="connsiteX1" fmla="*/ 165199 w 1801057"/>
              <a:gd name="connsiteY1" fmla="*/ 788498 h 1759128"/>
              <a:gd name="connsiteX2" fmla="*/ 877618 w 1801057"/>
              <a:gd name="connsiteY2" fmla="*/ 1758993 h 1759128"/>
              <a:gd name="connsiteX3" fmla="*/ 1775885 w 1801057"/>
              <a:gd name="connsiteY3" fmla="*/ 716226 h 1759128"/>
              <a:gd name="connsiteX4" fmla="*/ 1445488 w 1801057"/>
              <a:gd name="connsiteY4" fmla="*/ 45139 h 1759128"/>
              <a:gd name="connsiteX5" fmla="*/ 340722 w 1801057"/>
              <a:gd name="connsiteY5" fmla="*/ 138058 h 1759128"/>
              <a:gd name="connsiteX6" fmla="*/ 165199 w 1801057"/>
              <a:gd name="connsiteY6" fmla="*/ 757524 h 1759128"/>
              <a:gd name="connsiteX0" fmla="*/ 175523 w 1976580"/>
              <a:gd name="connsiteY0" fmla="*/ 338127 h 1742384"/>
              <a:gd name="connsiteX1" fmla="*/ 340722 w 1976580"/>
              <a:gd name="connsiteY1" fmla="*/ 771754 h 1742384"/>
              <a:gd name="connsiteX2" fmla="*/ 1053141 w 1976580"/>
              <a:gd name="connsiteY2" fmla="*/ 1742249 h 1742384"/>
              <a:gd name="connsiteX3" fmla="*/ 1951408 w 1976580"/>
              <a:gd name="connsiteY3" fmla="*/ 699482 h 1742384"/>
              <a:gd name="connsiteX4" fmla="*/ 1621011 w 1976580"/>
              <a:gd name="connsiteY4" fmla="*/ 28395 h 1742384"/>
              <a:gd name="connsiteX5" fmla="*/ 516245 w 1976580"/>
              <a:gd name="connsiteY5" fmla="*/ 121314 h 1742384"/>
              <a:gd name="connsiteX6" fmla="*/ 0 w 1976580"/>
              <a:gd name="connsiteY6" fmla="*/ 90341 h 1742384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7" fmla="*/ 0 w 1801057"/>
              <a:gd name="connsiteY7" fmla="*/ 342889 h 1747146"/>
              <a:gd name="connsiteX0" fmla="*/ 1001 w 1802058"/>
              <a:gd name="connsiteY0" fmla="*/ 34288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342889 h 1747146"/>
              <a:gd name="connsiteX0" fmla="*/ 1001 w 1802058"/>
              <a:gd name="connsiteY0" fmla="*/ 87975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879759 h 1747146"/>
              <a:gd name="connsiteX0" fmla="*/ 0 w 1780407"/>
              <a:gd name="connsiteY0" fmla="*/ 332565 h 1747146"/>
              <a:gd name="connsiteX1" fmla="*/ 144549 w 1780407"/>
              <a:gd name="connsiteY1" fmla="*/ 776516 h 1747146"/>
              <a:gd name="connsiteX2" fmla="*/ 856968 w 1780407"/>
              <a:gd name="connsiteY2" fmla="*/ 1747011 h 1747146"/>
              <a:gd name="connsiteX3" fmla="*/ 1755235 w 1780407"/>
              <a:gd name="connsiteY3" fmla="*/ 704244 h 1747146"/>
              <a:gd name="connsiteX4" fmla="*/ 1424838 w 1780407"/>
              <a:gd name="connsiteY4" fmla="*/ 33157 h 1747146"/>
              <a:gd name="connsiteX5" fmla="*/ 320072 w 1780407"/>
              <a:gd name="connsiteY5" fmla="*/ 126076 h 1747146"/>
              <a:gd name="connsiteX6" fmla="*/ 0 w 1780407"/>
              <a:gd name="connsiteY6" fmla="*/ 332565 h 1747146"/>
              <a:gd name="connsiteX0" fmla="*/ 0 w 1780407"/>
              <a:gd name="connsiteY0" fmla="*/ 332565 h 1763397"/>
              <a:gd name="connsiteX1" fmla="*/ 144549 w 1780407"/>
              <a:gd name="connsiteY1" fmla="*/ 1292738 h 1763397"/>
              <a:gd name="connsiteX2" fmla="*/ 856968 w 1780407"/>
              <a:gd name="connsiteY2" fmla="*/ 1747011 h 1763397"/>
              <a:gd name="connsiteX3" fmla="*/ 1755235 w 1780407"/>
              <a:gd name="connsiteY3" fmla="*/ 704244 h 1763397"/>
              <a:gd name="connsiteX4" fmla="*/ 1424838 w 1780407"/>
              <a:gd name="connsiteY4" fmla="*/ 33157 h 1763397"/>
              <a:gd name="connsiteX5" fmla="*/ 320072 w 1780407"/>
              <a:gd name="connsiteY5" fmla="*/ 126076 h 1763397"/>
              <a:gd name="connsiteX6" fmla="*/ 0 w 1780407"/>
              <a:gd name="connsiteY6" fmla="*/ 332565 h 1763397"/>
              <a:gd name="connsiteX0" fmla="*/ 0 w 1780407"/>
              <a:gd name="connsiteY0" fmla="*/ 332565 h 1769716"/>
              <a:gd name="connsiteX1" fmla="*/ 144549 w 1780407"/>
              <a:gd name="connsiteY1" fmla="*/ 1292738 h 1769716"/>
              <a:gd name="connsiteX2" fmla="*/ 856968 w 1780407"/>
              <a:gd name="connsiteY2" fmla="*/ 1747011 h 1769716"/>
              <a:gd name="connsiteX3" fmla="*/ 1755235 w 1780407"/>
              <a:gd name="connsiteY3" fmla="*/ 704244 h 1769716"/>
              <a:gd name="connsiteX4" fmla="*/ 1424838 w 1780407"/>
              <a:gd name="connsiteY4" fmla="*/ 33157 h 1769716"/>
              <a:gd name="connsiteX5" fmla="*/ 320072 w 1780407"/>
              <a:gd name="connsiteY5" fmla="*/ 126076 h 1769716"/>
              <a:gd name="connsiteX6" fmla="*/ 0 w 1780407"/>
              <a:gd name="connsiteY6" fmla="*/ 332565 h 1769716"/>
              <a:gd name="connsiteX0" fmla="*/ 0 w 1780407"/>
              <a:gd name="connsiteY0" fmla="*/ 332565 h 1770380"/>
              <a:gd name="connsiteX1" fmla="*/ 144549 w 1780407"/>
              <a:gd name="connsiteY1" fmla="*/ 1292738 h 1770380"/>
              <a:gd name="connsiteX2" fmla="*/ 856968 w 1780407"/>
              <a:gd name="connsiteY2" fmla="*/ 1747011 h 1770380"/>
              <a:gd name="connsiteX3" fmla="*/ 1755235 w 1780407"/>
              <a:gd name="connsiteY3" fmla="*/ 704244 h 1770380"/>
              <a:gd name="connsiteX4" fmla="*/ 1424838 w 1780407"/>
              <a:gd name="connsiteY4" fmla="*/ 33157 h 1770380"/>
              <a:gd name="connsiteX5" fmla="*/ 320072 w 1780407"/>
              <a:gd name="connsiteY5" fmla="*/ 126076 h 1770380"/>
              <a:gd name="connsiteX6" fmla="*/ 0 w 1780407"/>
              <a:gd name="connsiteY6" fmla="*/ 332565 h 1770380"/>
              <a:gd name="connsiteX0" fmla="*/ 0 w 1751930"/>
              <a:gd name="connsiteY0" fmla="*/ 352362 h 1775716"/>
              <a:gd name="connsiteX1" fmla="*/ 144549 w 1751930"/>
              <a:gd name="connsiteY1" fmla="*/ 1312535 h 1775716"/>
              <a:gd name="connsiteX2" fmla="*/ 856968 w 1751930"/>
              <a:gd name="connsiteY2" fmla="*/ 1766808 h 1775716"/>
              <a:gd name="connsiteX3" fmla="*/ 1724260 w 1751930"/>
              <a:gd name="connsiteY3" fmla="*/ 1002801 h 1775716"/>
              <a:gd name="connsiteX4" fmla="*/ 1424838 w 1751930"/>
              <a:gd name="connsiteY4" fmla="*/ 52954 h 1775716"/>
              <a:gd name="connsiteX5" fmla="*/ 320072 w 1751930"/>
              <a:gd name="connsiteY5" fmla="*/ 145873 h 1775716"/>
              <a:gd name="connsiteX6" fmla="*/ 0 w 1751930"/>
              <a:gd name="connsiteY6" fmla="*/ 352362 h 1775716"/>
              <a:gd name="connsiteX0" fmla="*/ 217446 w 1649304"/>
              <a:gd name="connsiteY0" fmla="*/ 182496 h 1810581"/>
              <a:gd name="connsiteX1" fmla="*/ 41923 w 1649304"/>
              <a:gd name="connsiteY1" fmla="*/ 1349158 h 1810581"/>
              <a:gd name="connsiteX2" fmla="*/ 754342 w 1649304"/>
              <a:gd name="connsiteY2" fmla="*/ 1803431 h 1810581"/>
              <a:gd name="connsiteX3" fmla="*/ 1621634 w 1649304"/>
              <a:gd name="connsiteY3" fmla="*/ 1039424 h 1810581"/>
              <a:gd name="connsiteX4" fmla="*/ 1322212 w 1649304"/>
              <a:gd name="connsiteY4" fmla="*/ 89577 h 1810581"/>
              <a:gd name="connsiteX5" fmla="*/ 217446 w 1649304"/>
              <a:gd name="connsiteY5" fmla="*/ 182496 h 181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9304" h="1810581">
                <a:moveTo>
                  <a:pt x="217446" y="182496"/>
                </a:moveTo>
                <a:cubicBezTo>
                  <a:pt x="4065" y="392426"/>
                  <a:pt x="-47560" y="1079002"/>
                  <a:pt x="41923" y="1349158"/>
                </a:cubicBezTo>
                <a:cubicBezTo>
                  <a:pt x="131406" y="1619314"/>
                  <a:pt x="491057" y="1855053"/>
                  <a:pt x="754342" y="1803431"/>
                </a:cubicBezTo>
                <a:cubicBezTo>
                  <a:pt x="1017627" y="1751809"/>
                  <a:pt x="1526989" y="1325066"/>
                  <a:pt x="1621634" y="1039424"/>
                </a:cubicBezTo>
                <a:cubicBezTo>
                  <a:pt x="1716279" y="753782"/>
                  <a:pt x="1556243" y="232398"/>
                  <a:pt x="1322212" y="89577"/>
                </a:cubicBezTo>
                <a:cubicBezTo>
                  <a:pt x="1088181" y="-53244"/>
                  <a:pt x="430827" y="-27434"/>
                  <a:pt x="217446" y="182496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2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0480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4724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200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5"/>
          </p:cNvCxnSpPr>
          <p:nvPr/>
        </p:nvCxnSpPr>
        <p:spPr>
          <a:xfrm flipH="1" flipV="1">
            <a:off x="3928922" y="3243122"/>
            <a:ext cx="447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V="1">
            <a:off x="4538522" y="31669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7"/>
          </p:cNvCxnSpPr>
          <p:nvPr/>
        </p:nvCxnSpPr>
        <p:spPr>
          <a:xfrm flipH="1">
            <a:off x="3776522" y="38527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 flipH="1">
            <a:off x="43053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572000" y="3771900"/>
            <a:ext cx="566878" cy="14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11" idx="1"/>
          </p:cNvCxnSpPr>
          <p:nvPr/>
        </p:nvCxnSpPr>
        <p:spPr>
          <a:xfrm>
            <a:off x="5219700" y="4114800"/>
            <a:ext cx="1477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13" idx="3"/>
          </p:cNvCxnSpPr>
          <p:nvPr/>
        </p:nvCxnSpPr>
        <p:spPr>
          <a:xfrm flipV="1">
            <a:off x="5219700" y="3395522"/>
            <a:ext cx="452578" cy="490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2" idx="2"/>
          </p:cNvCxnSpPr>
          <p:nvPr/>
        </p:nvCxnSpPr>
        <p:spPr>
          <a:xfrm>
            <a:off x="5334000" y="4000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3602769" y="3021142"/>
            <a:ext cx="2640867" cy="1826435"/>
          </a:xfrm>
          <a:custGeom>
            <a:avLst/>
            <a:gdLst>
              <a:gd name="connsiteX0" fmla="*/ 64954 w 1510638"/>
              <a:gd name="connsiteY0" fmla="*/ 196546 h 1597234"/>
              <a:gd name="connsiteX1" fmla="*/ 1149070 w 1510638"/>
              <a:gd name="connsiteY1" fmla="*/ 1590344 h 1597234"/>
              <a:gd name="connsiteX2" fmla="*/ 1510442 w 1510638"/>
              <a:gd name="connsiteY2" fmla="*/ 702443 h 1597234"/>
              <a:gd name="connsiteX3" fmla="*/ 1180045 w 1510638"/>
              <a:gd name="connsiteY3" fmla="*/ 31356 h 1597234"/>
              <a:gd name="connsiteX4" fmla="*/ 75279 w 1510638"/>
              <a:gd name="connsiteY4" fmla="*/ 124275 h 1597234"/>
              <a:gd name="connsiteX5" fmla="*/ 95929 w 1510638"/>
              <a:gd name="connsiteY5" fmla="*/ 248168 h 1597234"/>
              <a:gd name="connsiteX0" fmla="*/ 131766 w 1643766"/>
              <a:gd name="connsiteY0" fmla="*/ 196546 h 1321409"/>
              <a:gd name="connsiteX1" fmla="*/ 49167 w 1643766"/>
              <a:gd name="connsiteY1" fmla="*/ 1311584 h 1321409"/>
              <a:gd name="connsiteX2" fmla="*/ 1577254 w 1643766"/>
              <a:gd name="connsiteY2" fmla="*/ 702443 h 1321409"/>
              <a:gd name="connsiteX3" fmla="*/ 1246857 w 1643766"/>
              <a:gd name="connsiteY3" fmla="*/ 31356 h 1321409"/>
              <a:gd name="connsiteX4" fmla="*/ 142091 w 1643766"/>
              <a:gd name="connsiteY4" fmla="*/ 124275 h 1321409"/>
              <a:gd name="connsiteX5" fmla="*/ 162741 w 1643766"/>
              <a:gd name="connsiteY5" fmla="*/ 248168 h 1321409"/>
              <a:gd name="connsiteX0" fmla="*/ 167794 w 1679794"/>
              <a:gd name="connsiteY0" fmla="*/ 210329 h 1335192"/>
              <a:gd name="connsiteX1" fmla="*/ 85195 w 1679794"/>
              <a:gd name="connsiteY1" fmla="*/ 1325367 h 1335192"/>
              <a:gd name="connsiteX2" fmla="*/ 1613282 w 1679794"/>
              <a:gd name="connsiteY2" fmla="*/ 716226 h 1335192"/>
              <a:gd name="connsiteX3" fmla="*/ 1282885 w 1679794"/>
              <a:gd name="connsiteY3" fmla="*/ 45139 h 1335192"/>
              <a:gd name="connsiteX4" fmla="*/ 178119 w 1679794"/>
              <a:gd name="connsiteY4" fmla="*/ 138058 h 1335192"/>
              <a:gd name="connsiteX5" fmla="*/ 2596 w 1679794"/>
              <a:gd name="connsiteY5" fmla="*/ 757524 h 1335192"/>
              <a:gd name="connsiteX0" fmla="*/ 232147 w 1744147"/>
              <a:gd name="connsiteY0" fmla="*/ 210329 h 1325659"/>
              <a:gd name="connsiteX1" fmla="*/ 66949 w 1744147"/>
              <a:gd name="connsiteY1" fmla="*/ 788498 h 1325659"/>
              <a:gd name="connsiteX2" fmla="*/ 149548 w 1744147"/>
              <a:gd name="connsiteY2" fmla="*/ 1325367 h 1325659"/>
              <a:gd name="connsiteX3" fmla="*/ 1677635 w 1744147"/>
              <a:gd name="connsiteY3" fmla="*/ 716226 h 1325659"/>
              <a:gd name="connsiteX4" fmla="*/ 1347238 w 1744147"/>
              <a:gd name="connsiteY4" fmla="*/ 45139 h 1325659"/>
              <a:gd name="connsiteX5" fmla="*/ 242472 w 1744147"/>
              <a:gd name="connsiteY5" fmla="*/ 138058 h 1325659"/>
              <a:gd name="connsiteX6" fmla="*/ 66949 w 1744147"/>
              <a:gd name="connsiteY6" fmla="*/ 757524 h 1325659"/>
              <a:gd name="connsiteX0" fmla="*/ 167795 w 1638455"/>
              <a:gd name="connsiteY0" fmla="*/ 210329 h 1759128"/>
              <a:gd name="connsiteX1" fmla="*/ 2597 w 1638455"/>
              <a:gd name="connsiteY1" fmla="*/ 788498 h 1759128"/>
              <a:gd name="connsiteX2" fmla="*/ 715016 w 1638455"/>
              <a:gd name="connsiteY2" fmla="*/ 1758993 h 1759128"/>
              <a:gd name="connsiteX3" fmla="*/ 1613283 w 1638455"/>
              <a:gd name="connsiteY3" fmla="*/ 716226 h 1759128"/>
              <a:gd name="connsiteX4" fmla="*/ 1282886 w 1638455"/>
              <a:gd name="connsiteY4" fmla="*/ 45139 h 1759128"/>
              <a:gd name="connsiteX5" fmla="*/ 178120 w 1638455"/>
              <a:gd name="connsiteY5" fmla="*/ 138058 h 1759128"/>
              <a:gd name="connsiteX6" fmla="*/ 2597 w 1638455"/>
              <a:gd name="connsiteY6" fmla="*/ 757524 h 1759128"/>
              <a:gd name="connsiteX0" fmla="*/ 0 w 1801057"/>
              <a:gd name="connsiteY0" fmla="*/ 354871 h 1759128"/>
              <a:gd name="connsiteX1" fmla="*/ 165199 w 1801057"/>
              <a:gd name="connsiteY1" fmla="*/ 788498 h 1759128"/>
              <a:gd name="connsiteX2" fmla="*/ 877618 w 1801057"/>
              <a:gd name="connsiteY2" fmla="*/ 1758993 h 1759128"/>
              <a:gd name="connsiteX3" fmla="*/ 1775885 w 1801057"/>
              <a:gd name="connsiteY3" fmla="*/ 716226 h 1759128"/>
              <a:gd name="connsiteX4" fmla="*/ 1445488 w 1801057"/>
              <a:gd name="connsiteY4" fmla="*/ 45139 h 1759128"/>
              <a:gd name="connsiteX5" fmla="*/ 340722 w 1801057"/>
              <a:gd name="connsiteY5" fmla="*/ 138058 h 1759128"/>
              <a:gd name="connsiteX6" fmla="*/ 165199 w 1801057"/>
              <a:gd name="connsiteY6" fmla="*/ 757524 h 1759128"/>
              <a:gd name="connsiteX0" fmla="*/ 175523 w 1976580"/>
              <a:gd name="connsiteY0" fmla="*/ 338127 h 1742384"/>
              <a:gd name="connsiteX1" fmla="*/ 340722 w 1976580"/>
              <a:gd name="connsiteY1" fmla="*/ 771754 h 1742384"/>
              <a:gd name="connsiteX2" fmla="*/ 1053141 w 1976580"/>
              <a:gd name="connsiteY2" fmla="*/ 1742249 h 1742384"/>
              <a:gd name="connsiteX3" fmla="*/ 1951408 w 1976580"/>
              <a:gd name="connsiteY3" fmla="*/ 699482 h 1742384"/>
              <a:gd name="connsiteX4" fmla="*/ 1621011 w 1976580"/>
              <a:gd name="connsiteY4" fmla="*/ 28395 h 1742384"/>
              <a:gd name="connsiteX5" fmla="*/ 516245 w 1976580"/>
              <a:gd name="connsiteY5" fmla="*/ 121314 h 1742384"/>
              <a:gd name="connsiteX6" fmla="*/ 0 w 1976580"/>
              <a:gd name="connsiteY6" fmla="*/ 90341 h 1742384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7" fmla="*/ 0 w 1801057"/>
              <a:gd name="connsiteY7" fmla="*/ 342889 h 1747146"/>
              <a:gd name="connsiteX0" fmla="*/ 1001 w 1802058"/>
              <a:gd name="connsiteY0" fmla="*/ 34288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342889 h 1747146"/>
              <a:gd name="connsiteX0" fmla="*/ 1001 w 1802058"/>
              <a:gd name="connsiteY0" fmla="*/ 87975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879759 h 1747146"/>
              <a:gd name="connsiteX0" fmla="*/ 0 w 1780407"/>
              <a:gd name="connsiteY0" fmla="*/ 332565 h 1747146"/>
              <a:gd name="connsiteX1" fmla="*/ 144549 w 1780407"/>
              <a:gd name="connsiteY1" fmla="*/ 776516 h 1747146"/>
              <a:gd name="connsiteX2" fmla="*/ 856968 w 1780407"/>
              <a:gd name="connsiteY2" fmla="*/ 1747011 h 1747146"/>
              <a:gd name="connsiteX3" fmla="*/ 1755235 w 1780407"/>
              <a:gd name="connsiteY3" fmla="*/ 704244 h 1747146"/>
              <a:gd name="connsiteX4" fmla="*/ 1424838 w 1780407"/>
              <a:gd name="connsiteY4" fmla="*/ 33157 h 1747146"/>
              <a:gd name="connsiteX5" fmla="*/ 320072 w 1780407"/>
              <a:gd name="connsiteY5" fmla="*/ 126076 h 1747146"/>
              <a:gd name="connsiteX6" fmla="*/ 0 w 1780407"/>
              <a:gd name="connsiteY6" fmla="*/ 332565 h 1747146"/>
              <a:gd name="connsiteX0" fmla="*/ 0 w 1780407"/>
              <a:gd name="connsiteY0" fmla="*/ 332565 h 1763397"/>
              <a:gd name="connsiteX1" fmla="*/ 144549 w 1780407"/>
              <a:gd name="connsiteY1" fmla="*/ 1292738 h 1763397"/>
              <a:gd name="connsiteX2" fmla="*/ 856968 w 1780407"/>
              <a:gd name="connsiteY2" fmla="*/ 1747011 h 1763397"/>
              <a:gd name="connsiteX3" fmla="*/ 1755235 w 1780407"/>
              <a:gd name="connsiteY3" fmla="*/ 704244 h 1763397"/>
              <a:gd name="connsiteX4" fmla="*/ 1424838 w 1780407"/>
              <a:gd name="connsiteY4" fmla="*/ 33157 h 1763397"/>
              <a:gd name="connsiteX5" fmla="*/ 320072 w 1780407"/>
              <a:gd name="connsiteY5" fmla="*/ 126076 h 1763397"/>
              <a:gd name="connsiteX6" fmla="*/ 0 w 1780407"/>
              <a:gd name="connsiteY6" fmla="*/ 332565 h 1763397"/>
              <a:gd name="connsiteX0" fmla="*/ 0 w 1780407"/>
              <a:gd name="connsiteY0" fmla="*/ 332565 h 1769716"/>
              <a:gd name="connsiteX1" fmla="*/ 144549 w 1780407"/>
              <a:gd name="connsiteY1" fmla="*/ 1292738 h 1769716"/>
              <a:gd name="connsiteX2" fmla="*/ 856968 w 1780407"/>
              <a:gd name="connsiteY2" fmla="*/ 1747011 h 1769716"/>
              <a:gd name="connsiteX3" fmla="*/ 1755235 w 1780407"/>
              <a:gd name="connsiteY3" fmla="*/ 704244 h 1769716"/>
              <a:gd name="connsiteX4" fmla="*/ 1424838 w 1780407"/>
              <a:gd name="connsiteY4" fmla="*/ 33157 h 1769716"/>
              <a:gd name="connsiteX5" fmla="*/ 320072 w 1780407"/>
              <a:gd name="connsiteY5" fmla="*/ 126076 h 1769716"/>
              <a:gd name="connsiteX6" fmla="*/ 0 w 1780407"/>
              <a:gd name="connsiteY6" fmla="*/ 332565 h 1769716"/>
              <a:gd name="connsiteX0" fmla="*/ 0 w 1780407"/>
              <a:gd name="connsiteY0" fmla="*/ 332565 h 1770380"/>
              <a:gd name="connsiteX1" fmla="*/ 144549 w 1780407"/>
              <a:gd name="connsiteY1" fmla="*/ 1292738 h 1770380"/>
              <a:gd name="connsiteX2" fmla="*/ 856968 w 1780407"/>
              <a:gd name="connsiteY2" fmla="*/ 1747011 h 1770380"/>
              <a:gd name="connsiteX3" fmla="*/ 1755235 w 1780407"/>
              <a:gd name="connsiteY3" fmla="*/ 704244 h 1770380"/>
              <a:gd name="connsiteX4" fmla="*/ 1424838 w 1780407"/>
              <a:gd name="connsiteY4" fmla="*/ 33157 h 1770380"/>
              <a:gd name="connsiteX5" fmla="*/ 320072 w 1780407"/>
              <a:gd name="connsiteY5" fmla="*/ 126076 h 1770380"/>
              <a:gd name="connsiteX6" fmla="*/ 0 w 1780407"/>
              <a:gd name="connsiteY6" fmla="*/ 332565 h 1770380"/>
              <a:gd name="connsiteX0" fmla="*/ 0 w 1751930"/>
              <a:gd name="connsiteY0" fmla="*/ 352362 h 1775716"/>
              <a:gd name="connsiteX1" fmla="*/ 144549 w 1751930"/>
              <a:gd name="connsiteY1" fmla="*/ 1312535 h 1775716"/>
              <a:gd name="connsiteX2" fmla="*/ 856968 w 1751930"/>
              <a:gd name="connsiteY2" fmla="*/ 1766808 h 1775716"/>
              <a:gd name="connsiteX3" fmla="*/ 1724260 w 1751930"/>
              <a:gd name="connsiteY3" fmla="*/ 1002801 h 1775716"/>
              <a:gd name="connsiteX4" fmla="*/ 1424838 w 1751930"/>
              <a:gd name="connsiteY4" fmla="*/ 52954 h 1775716"/>
              <a:gd name="connsiteX5" fmla="*/ 320072 w 1751930"/>
              <a:gd name="connsiteY5" fmla="*/ 145873 h 1775716"/>
              <a:gd name="connsiteX6" fmla="*/ 0 w 1751930"/>
              <a:gd name="connsiteY6" fmla="*/ 352362 h 1775716"/>
              <a:gd name="connsiteX0" fmla="*/ 217446 w 1649304"/>
              <a:gd name="connsiteY0" fmla="*/ 182496 h 1810581"/>
              <a:gd name="connsiteX1" fmla="*/ 41923 w 1649304"/>
              <a:gd name="connsiteY1" fmla="*/ 1349158 h 1810581"/>
              <a:gd name="connsiteX2" fmla="*/ 754342 w 1649304"/>
              <a:gd name="connsiteY2" fmla="*/ 1803431 h 1810581"/>
              <a:gd name="connsiteX3" fmla="*/ 1621634 w 1649304"/>
              <a:gd name="connsiteY3" fmla="*/ 1039424 h 1810581"/>
              <a:gd name="connsiteX4" fmla="*/ 1322212 w 1649304"/>
              <a:gd name="connsiteY4" fmla="*/ 89577 h 1810581"/>
              <a:gd name="connsiteX5" fmla="*/ 217446 w 1649304"/>
              <a:gd name="connsiteY5" fmla="*/ 182496 h 1810581"/>
              <a:gd name="connsiteX0" fmla="*/ 217446 w 2199039"/>
              <a:gd name="connsiteY0" fmla="*/ 138131 h 1799861"/>
              <a:gd name="connsiteX1" fmla="*/ 41923 w 2199039"/>
              <a:gd name="connsiteY1" fmla="*/ 1304793 h 1799861"/>
              <a:gd name="connsiteX2" fmla="*/ 754342 w 2199039"/>
              <a:gd name="connsiteY2" fmla="*/ 1759066 h 1799861"/>
              <a:gd name="connsiteX3" fmla="*/ 2189505 w 2199039"/>
              <a:gd name="connsiteY3" fmla="*/ 344620 h 1799861"/>
              <a:gd name="connsiteX4" fmla="*/ 1322212 w 2199039"/>
              <a:gd name="connsiteY4" fmla="*/ 45212 h 1799861"/>
              <a:gd name="connsiteX5" fmla="*/ 217446 w 2199039"/>
              <a:gd name="connsiteY5" fmla="*/ 138131 h 1799861"/>
              <a:gd name="connsiteX0" fmla="*/ 217446 w 2211359"/>
              <a:gd name="connsiteY0" fmla="*/ 138131 h 1774341"/>
              <a:gd name="connsiteX1" fmla="*/ 41923 w 2211359"/>
              <a:gd name="connsiteY1" fmla="*/ 1304793 h 1774341"/>
              <a:gd name="connsiteX2" fmla="*/ 754342 w 2211359"/>
              <a:gd name="connsiteY2" fmla="*/ 1759066 h 1774341"/>
              <a:gd name="connsiteX3" fmla="*/ 1848783 w 2211359"/>
              <a:gd name="connsiteY3" fmla="*/ 809220 h 1774341"/>
              <a:gd name="connsiteX4" fmla="*/ 2189505 w 2211359"/>
              <a:gd name="connsiteY4" fmla="*/ 344620 h 1774341"/>
              <a:gd name="connsiteX5" fmla="*/ 1322212 w 2211359"/>
              <a:gd name="connsiteY5" fmla="*/ 45212 h 1774341"/>
              <a:gd name="connsiteX6" fmla="*/ 217446 w 2211359"/>
              <a:gd name="connsiteY6" fmla="*/ 138131 h 1774341"/>
              <a:gd name="connsiteX0" fmla="*/ 217446 w 2205786"/>
              <a:gd name="connsiteY0" fmla="*/ 138131 h 1759073"/>
              <a:gd name="connsiteX1" fmla="*/ 41923 w 2205786"/>
              <a:gd name="connsiteY1" fmla="*/ 1304793 h 1759073"/>
              <a:gd name="connsiteX2" fmla="*/ 754342 w 2205786"/>
              <a:gd name="connsiteY2" fmla="*/ 1759066 h 1759073"/>
              <a:gd name="connsiteX3" fmla="*/ 1353188 w 2205786"/>
              <a:gd name="connsiteY3" fmla="*/ 1315117 h 1759073"/>
              <a:gd name="connsiteX4" fmla="*/ 1848783 w 2205786"/>
              <a:gd name="connsiteY4" fmla="*/ 809220 h 1759073"/>
              <a:gd name="connsiteX5" fmla="*/ 2189505 w 2205786"/>
              <a:gd name="connsiteY5" fmla="*/ 344620 h 1759073"/>
              <a:gd name="connsiteX6" fmla="*/ 1322212 w 2205786"/>
              <a:gd name="connsiteY6" fmla="*/ 45212 h 1759073"/>
              <a:gd name="connsiteX7" fmla="*/ 217446 w 2205786"/>
              <a:gd name="connsiteY7" fmla="*/ 138131 h 1759073"/>
              <a:gd name="connsiteX0" fmla="*/ 217446 w 2664376"/>
              <a:gd name="connsiteY0" fmla="*/ 138131 h 1759073"/>
              <a:gd name="connsiteX1" fmla="*/ 41923 w 2664376"/>
              <a:gd name="connsiteY1" fmla="*/ 1304793 h 1759073"/>
              <a:gd name="connsiteX2" fmla="*/ 754342 w 2664376"/>
              <a:gd name="connsiteY2" fmla="*/ 1759066 h 1759073"/>
              <a:gd name="connsiteX3" fmla="*/ 1353188 w 2664376"/>
              <a:gd name="connsiteY3" fmla="*/ 1315117 h 1759073"/>
              <a:gd name="connsiteX4" fmla="*/ 2633477 w 2664376"/>
              <a:gd name="connsiteY4" fmla="*/ 974411 h 1759073"/>
              <a:gd name="connsiteX5" fmla="*/ 2189505 w 2664376"/>
              <a:gd name="connsiteY5" fmla="*/ 344620 h 1759073"/>
              <a:gd name="connsiteX6" fmla="*/ 1322212 w 2664376"/>
              <a:gd name="connsiteY6" fmla="*/ 45212 h 1759073"/>
              <a:gd name="connsiteX7" fmla="*/ 217446 w 2664376"/>
              <a:gd name="connsiteY7" fmla="*/ 138131 h 175907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40867"/>
              <a:gd name="connsiteY0" fmla="*/ 138131 h 1826435"/>
              <a:gd name="connsiteX1" fmla="*/ 41923 w 2640867"/>
              <a:gd name="connsiteY1" fmla="*/ 1304793 h 1826435"/>
              <a:gd name="connsiteX2" fmla="*/ 754342 w 2640867"/>
              <a:gd name="connsiteY2" fmla="*/ 1759066 h 1826435"/>
              <a:gd name="connsiteX3" fmla="*/ 1859108 w 2640867"/>
              <a:gd name="connsiteY3" fmla="*/ 1790040 h 1826435"/>
              <a:gd name="connsiteX4" fmla="*/ 2633477 w 2640867"/>
              <a:gd name="connsiteY4" fmla="*/ 974411 h 1826435"/>
              <a:gd name="connsiteX5" fmla="*/ 2189505 w 2640867"/>
              <a:gd name="connsiteY5" fmla="*/ 344620 h 1826435"/>
              <a:gd name="connsiteX6" fmla="*/ 1322212 w 2640867"/>
              <a:gd name="connsiteY6" fmla="*/ 45212 h 1826435"/>
              <a:gd name="connsiteX7" fmla="*/ 217446 w 2640867"/>
              <a:gd name="connsiteY7" fmla="*/ 138131 h 182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0867" h="1826435">
                <a:moveTo>
                  <a:pt x="217446" y="138131"/>
                </a:moveTo>
                <a:cubicBezTo>
                  <a:pt x="4065" y="348061"/>
                  <a:pt x="-47560" y="1034637"/>
                  <a:pt x="41923" y="1304793"/>
                </a:cubicBezTo>
                <a:cubicBezTo>
                  <a:pt x="131406" y="1574949"/>
                  <a:pt x="451478" y="1678192"/>
                  <a:pt x="754342" y="1759066"/>
                </a:cubicBezTo>
                <a:cubicBezTo>
                  <a:pt x="1057206" y="1839941"/>
                  <a:pt x="1604427" y="1845104"/>
                  <a:pt x="1859108" y="1790040"/>
                </a:cubicBezTo>
                <a:cubicBezTo>
                  <a:pt x="2113789" y="1734976"/>
                  <a:pt x="2576690" y="1291026"/>
                  <a:pt x="2633477" y="974411"/>
                </a:cubicBezTo>
                <a:cubicBezTo>
                  <a:pt x="2690264" y="657796"/>
                  <a:pt x="2408049" y="499487"/>
                  <a:pt x="2189505" y="344620"/>
                </a:cubicBezTo>
                <a:cubicBezTo>
                  <a:pt x="1970961" y="189754"/>
                  <a:pt x="1650888" y="79627"/>
                  <a:pt x="1322212" y="45212"/>
                </a:cubicBezTo>
                <a:cubicBezTo>
                  <a:pt x="993536" y="10797"/>
                  <a:pt x="430827" y="-71799"/>
                  <a:pt x="217446" y="138131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048000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1"/>
            <a:tileRect/>
          </a:gra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4724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200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5"/>
          </p:cNvCxnSpPr>
          <p:nvPr/>
        </p:nvCxnSpPr>
        <p:spPr>
          <a:xfrm flipH="1" flipV="1">
            <a:off x="3928922" y="3243122"/>
            <a:ext cx="447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V="1">
            <a:off x="4538522" y="31669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7"/>
          </p:cNvCxnSpPr>
          <p:nvPr/>
        </p:nvCxnSpPr>
        <p:spPr>
          <a:xfrm flipH="1">
            <a:off x="3776522" y="38527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 flipH="1">
            <a:off x="43053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572000" y="3771900"/>
            <a:ext cx="566878" cy="14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11" idx="1"/>
          </p:cNvCxnSpPr>
          <p:nvPr/>
        </p:nvCxnSpPr>
        <p:spPr>
          <a:xfrm>
            <a:off x="5219700" y="4114800"/>
            <a:ext cx="1477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13" idx="3"/>
          </p:cNvCxnSpPr>
          <p:nvPr/>
        </p:nvCxnSpPr>
        <p:spPr>
          <a:xfrm flipV="1">
            <a:off x="5219700" y="3395522"/>
            <a:ext cx="452578" cy="490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2" idx="2"/>
          </p:cNvCxnSpPr>
          <p:nvPr/>
        </p:nvCxnSpPr>
        <p:spPr>
          <a:xfrm>
            <a:off x="5334000" y="4000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3602769" y="3021142"/>
            <a:ext cx="2640867" cy="1826435"/>
          </a:xfrm>
          <a:custGeom>
            <a:avLst/>
            <a:gdLst>
              <a:gd name="connsiteX0" fmla="*/ 64954 w 1510638"/>
              <a:gd name="connsiteY0" fmla="*/ 196546 h 1597234"/>
              <a:gd name="connsiteX1" fmla="*/ 1149070 w 1510638"/>
              <a:gd name="connsiteY1" fmla="*/ 1590344 h 1597234"/>
              <a:gd name="connsiteX2" fmla="*/ 1510442 w 1510638"/>
              <a:gd name="connsiteY2" fmla="*/ 702443 h 1597234"/>
              <a:gd name="connsiteX3" fmla="*/ 1180045 w 1510638"/>
              <a:gd name="connsiteY3" fmla="*/ 31356 h 1597234"/>
              <a:gd name="connsiteX4" fmla="*/ 75279 w 1510638"/>
              <a:gd name="connsiteY4" fmla="*/ 124275 h 1597234"/>
              <a:gd name="connsiteX5" fmla="*/ 95929 w 1510638"/>
              <a:gd name="connsiteY5" fmla="*/ 248168 h 1597234"/>
              <a:gd name="connsiteX0" fmla="*/ 131766 w 1643766"/>
              <a:gd name="connsiteY0" fmla="*/ 196546 h 1321409"/>
              <a:gd name="connsiteX1" fmla="*/ 49167 w 1643766"/>
              <a:gd name="connsiteY1" fmla="*/ 1311584 h 1321409"/>
              <a:gd name="connsiteX2" fmla="*/ 1577254 w 1643766"/>
              <a:gd name="connsiteY2" fmla="*/ 702443 h 1321409"/>
              <a:gd name="connsiteX3" fmla="*/ 1246857 w 1643766"/>
              <a:gd name="connsiteY3" fmla="*/ 31356 h 1321409"/>
              <a:gd name="connsiteX4" fmla="*/ 142091 w 1643766"/>
              <a:gd name="connsiteY4" fmla="*/ 124275 h 1321409"/>
              <a:gd name="connsiteX5" fmla="*/ 162741 w 1643766"/>
              <a:gd name="connsiteY5" fmla="*/ 248168 h 1321409"/>
              <a:gd name="connsiteX0" fmla="*/ 167794 w 1679794"/>
              <a:gd name="connsiteY0" fmla="*/ 210329 h 1335192"/>
              <a:gd name="connsiteX1" fmla="*/ 85195 w 1679794"/>
              <a:gd name="connsiteY1" fmla="*/ 1325367 h 1335192"/>
              <a:gd name="connsiteX2" fmla="*/ 1613282 w 1679794"/>
              <a:gd name="connsiteY2" fmla="*/ 716226 h 1335192"/>
              <a:gd name="connsiteX3" fmla="*/ 1282885 w 1679794"/>
              <a:gd name="connsiteY3" fmla="*/ 45139 h 1335192"/>
              <a:gd name="connsiteX4" fmla="*/ 178119 w 1679794"/>
              <a:gd name="connsiteY4" fmla="*/ 138058 h 1335192"/>
              <a:gd name="connsiteX5" fmla="*/ 2596 w 1679794"/>
              <a:gd name="connsiteY5" fmla="*/ 757524 h 1335192"/>
              <a:gd name="connsiteX0" fmla="*/ 232147 w 1744147"/>
              <a:gd name="connsiteY0" fmla="*/ 210329 h 1325659"/>
              <a:gd name="connsiteX1" fmla="*/ 66949 w 1744147"/>
              <a:gd name="connsiteY1" fmla="*/ 788498 h 1325659"/>
              <a:gd name="connsiteX2" fmla="*/ 149548 w 1744147"/>
              <a:gd name="connsiteY2" fmla="*/ 1325367 h 1325659"/>
              <a:gd name="connsiteX3" fmla="*/ 1677635 w 1744147"/>
              <a:gd name="connsiteY3" fmla="*/ 716226 h 1325659"/>
              <a:gd name="connsiteX4" fmla="*/ 1347238 w 1744147"/>
              <a:gd name="connsiteY4" fmla="*/ 45139 h 1325659"/>
              <a:gd name="connsiteX5" fmla="*/ 242472 w 1744147"/>
              <a:gd name="connsiteY5" fmla="*/ 138058 h 1325659"/>
              <a:gd name="connsiteX6" fmla="*/ 66949 w 1744147"/>
              <a:gd name="connsiteY6" fmla="*/ 757524 h 1325659"/>
              <a:gd name="connsiteX0" fmla="*/ 167795 w 1638455"/>
              <a:gd name="connsiteY0" fmla="*/ 210329 h 1759128"/>
              <a:gd name="connsiteX1" fmla="*/ 2597 w 1638455"/>
              <a:gd name="connsiteY1" fmla="*/ 788498 h 1759128"/>
              <a:gd name="connsiteX2" fmla="*/ 715016 w 1638455"/>
              <a:gd name="connsiteY2" fmla="*/ 1758993 h 1759128"/>
              <a:gd name="connsiteX3" fmla="*/ 1613283 w 1638455"/>
              <a:gd name="connsiteY3" fmla="*/ 716226 h 1759128"/>
              <a:gd name="connsiteX4" fmla="*/ 1282886 w 1638455"/>
              <a:gd name="connsiteY4" fmla="*/ 45139 h 1759128"/>
              <a:gd name="connsiteX5" fmla="*/ 178120 w 1638455"/>
              <a:gd name="connsiteY5" fmla="*/ 138058 h 1759128"/>
              <a:gd name="connsiteX6" fmla="*/ 2597 w 1638455"/>
              <a:gd name="connsiteY6" fmla="*/ 757524 h 1759128"/>
              <a:gd name="connsiteX0" fmla="*/ 0 w 1801057"/>
              <a:gd name="connsiteY0" fmla="*/ 354871 h 1759128"/>
              <a:gd name="connsiteX1" fmla="*/ 165199 w 1801057"/>
              <a:gd name="connsiteY1" fmla="*/ 788498 h 1759128"/>
              <a:gd name="connsiteX2" fmla="*/ 877618 w 1801057"/>
              <a:gd name="connsiteY2" fmla="*/ 1758993 h 1759128"/>
              <a:gd name="connsiteX3" fmla="*/ 1775885 w 1801057"/>
              <a:gd name="connsiteY3" fmla="*/ 716226 h 1759128"/>
              <a:gd name="connsiteX4" fmla="*/ 1445488 w 1801057"/>
              <a:gd name="connsiteY4" fmla="*/ 45139 h 1759128"/>
              <a:gd name="connsiteX5" fmla="*/ 340722 w 1801057"/>
              <a:gd name="connsiteY5" fmla="*/ 138058 h 1759128"/>
              <a:gd name="connsiteX6" fmla="*/ 165199 w 1801057"/>
              <a:gd name="connsiteY6" fmla="*/ 757524 h 1759128"/>
              <a:gd name="connsiteX0" fmla="*/ 175523 w 1976580"/>
              <a:gd name="connsiteY0" fmla="*/ 338127 h 1742384"/>
              <a:gd name="connsiteX1" fmla="*/ 340722 w 1976580"/>
              <a:gd name="connsiteY1" fmla="*/ 771754 h 1742384"/>
              <a:gd name="connsiteX2" fmla="*/ 1053141 w 1976580"/>
              <a:gd name="connsiteY2" fmla="*/ 1742249 h 1742384"/>
              <a:gd name="connsiteX3" fmla="*/ 1951408 w 1976580"/>
              <a:gd name="connsiteY3" fmla="*/ 699482 h 1742384"/>
              <a:gd name="connsiteX4" fmla="*/ 1621011 w 1976580"/>
              <a:gd name="connsiteY4" fmla="*/ 28395 h 1742384"/>
              <a:gd name="connsiteX5" fmla="*/ 516245 w 1976580"/>
              <a:gd name="connsiteY5" fmla="*/ 121314 h 1742384"/>
              <a:gd name="connsiteX6" fmla="*/ 0 w 1976580"/>
              <a:gd name="connsiteY6" fmla="*/ 90341 h 1742384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7" fmla="*/ 0 w 1801057"/>
              <a:gd name="connsiteY7" fmla="*/ 342889 h 1747146"/>
              <a:gd name="connsiteX0" fmla="*/ 1001 w 1802058"/>
              <a:gd name="connsiteY0" fmla="*/ 34288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342889 h 1747146"/>
              <a:gd name="connsiteX0" fmla="*/ 1001 w 1802058"/>
              <a:gd name="connsiteY0" fmla="*/ 87975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879759 h 1747146"/>
              <a:gd name="connsiteX0" fmla="*/ 0 w 1780407"/>
              <a:gd name="connsiteY0" fmla="*/ 332565 h 1747146"/>
              <a:gd name="connsiteX1" fmla="*/ 144549 w 1780407"/>
              <a:gd name="connsiteY1" fmla="*/ 776516 h 1747146"/>
              <a:gd name="connsiteX2" fmla="*/ 856968 w 1780407"/>
              <a:gd name="connsiteY2" fmla="*/ 1747011 h 1747146"/>
              <a:gd name="connsiteX3" fmla="*/ 1755235 w 1780407"/>
              <a:gd name="connsiteY3" fmla="*/ 704244 h 1747146"/>
              <a:gd name="connsiteX4" fmla="*/ 1424838 w 1780407"/>
              <a:gd name="connsiteY4" fmla="*/ 33157 h 1747146"/>
              <a:gd name="connsiteX5" fmla="*/ 320072 w 1780407"/>
              <a:gd name="connsiteY5" fmla="*/ 126076 h 1747146"/>
              <a:gd name="connsiteX6" fmla="*/ 0 w 1780407"/>
              <a:gd name="connsiteY6" fmla="*/ 332565 h 1747146"/>
              <a:gd name="connsiteX0" fmla="*/ 0 w 1780407"/>
              <a:gd name="connsiteY0" fmla="*/ 332565 h 1763397"/>
              <a:gd name="connsiteX1" fmla="*/ 144549 w 1780407"/>
              <a:gd name="connsiteY1" fmla="*/ 1292738 h 1763397"/>
              <a:gd name="connsiteX2" fmla="*/ 856968 w 1780407"/>
              <a:gd name="connsiteY2" fmla="*/ 1747011 h 1763397"/>
              <a:gd name="connsiteX3" fmla="*/ 1755235 w 1780407"/>
              <a:gd name="connsiteY3" fmla="*/ 704244 h 1763397"/>
              <a:gd name="connsiteX4" fmla="*/ 1424838 w 1780407"/>
              <a:gd name="connsiteY4" fmla="*/ 33157 h 1763397"/>
              <a:gd name="connsiteX5" fmla="*/ 320072 w 1780407"/>
              <a:gd name="connsiteY5" fmla="*/ 126076 h 1763397"/>
              <a:gd name="connsiteX6" fmla="*/ 0 w 1780407"/>
              <a:gd name="connsiteY6" fmla="*/ 332565 h 1763397"/>
              <a:gd name="connsiteX0" fmla="*/ 0 w 1780407"/>
              <a:gd name="connsiteY0" fmla="*/ 332565 h 1769716"/>
              <a:gd name="connsiteX1" fmla="*/ 144549 w 1780407"/>
              <a:gd name="connsiteY1" fmla="*/ 1292738 h 1769716"/>
              <a:gd name="connsiteX2" fmla="*/ 856968 w 1780407"/>
              <a:gd name="connsiteY2" fmla="*/ 1747011 h 1769716"/>
              <a:gd name="connsiteX3" fmla="*/ 1755235 w 1780407"/>
              <a:gd name="connsiteY3" fmla="*/ 704244 h 1769716"/>
              <a:gd name="connsiteX4" fmla="*/ 1424838 w 1780407"/>
              <a:gd name="connsiteY4" fmla="*/ 33157 h 1769716"/>
              <a:gd name="connsiteX5" fmla="*/ 320072 w 1780407"/>
              <a:gd name="connsiteY5" fmla="*/ 126076 h 1769716"/>
              <a:gd name="connsiteX6" fmla="*/ 0 w 1780407"/>
              <a:gd name="connsiteY6" fmla="*/ 332565 h 1769716"/>
              <a:gd name="connsiteX0" fmla="*/ 0 w 1780407"/>
              <a:gd name="connsiteY0" fmla="*/ 332565 h 1770380"/>
              <a:gd name="connsiteX1" fmla="*/ 144549 w 1780407"/>
              <a:gd name="connsiteY1" fmla="*/ 1292738 h 1770380"/>
              <a:gd name="connsiteX2" fmla="*/ 856968 w 1780407"/>
              <a:gd name="connsiteY2" fmla="*/ 1747011 h 1770380"/>
              <a:gd name="connsiteX3" fmla="*/ 1755235 w 1780407"/>
              <a:gd name="connsiteY3" fmla="*/ 704244 h 1770380"/>
              <a:gd name="connsiteX4" fmla="*/ 1424838 w 1780407"/>
              <a:gd name="connsiteY4" fmla="*/ 33157 h 1770380"/>
              <a:gd name="connsiteX5" fmla="*/ 320072 w 1780407"/>
              <a:gd name="connsiteY5" fmla="*/ 126076 h 1770380"/>
              <a:gd name="connsiteX6" fmla="*/ 0 w 1780407"/>
              <a:gd name="connsiteY6" fmla="*/ 332565 h 1770380"/>
              <a:gd name="connsiteX0" fmla="*/ 0 w 1751930"/>
              <a:gd name="connsiteY0" fmla="*/ 352362 h 1775716"/>
              <a:gd name="connsiteX1" fmla="*/ 144549 w 1751930"/>
              <a:gd name="connsiteY1" fmla="*/ 1312535 h 1775716"/>
              <a:gd name="connsiteX2" fmla="*/ 856968 w 1751930"/>
              <a:gd name="connsiteY2" fmla="*/ 1766808 h 1775716"/>
              <a:gd name="connsiteX3" fmla="*/ 1724260 w 1751930"/>
              <a:gd name="connsiteY3" fmla="*/ 1002801 h 1775716"/>
              <a:gd name="connsiteX4" fmla="*/ 1424838 w 1751930"/>
              <a:gd name="connsiteY4" fmla="*/ 52954 h 1775716"/>
              <a:gd name="connsiteX5" fmla="*/ 320072 w 1751930"/>
              <a:gd name="connsiteY5" fmla="*/ 145873 h 1775716"/>
              <a:gd name="connsiteX6" fmla="*/ 0 w 1751930"/>
              <a:gd name="connsiteY6" fmla="*/ 352362 h 1775716"/>
              <a:gd name="connsiteX0" fmla="*/ 217446 w 1649304"/>
              <a:gd name="connsiteY0" fmla="*/ 182496 h 1810581"/>
              <a:gd name="connsiteX1" fmla="*/ 41923 w 1649304"/>
              <a:gd name="connsiteY1" fmla="*/ 1349158 h 1810581"/>
              <a:gd name="connsiteX2" fmla="*/ 754342 w 1649304"/>
              <a:gd name="connsiteY2" fmla="*/ 1803431 h 1810581"/>
              <a:gd name="connsiteX3" fmla="*/ 1621634 w 1649304"/>
              <a:gd name="connsiteY3" fmla="*/ 1039424 h 1810581"/>
              <a:gd name="connsiteX4" fmla="*/ 1322212 w 1649304"/>
              <a:gd name="connsiteY4" fmla="*/ 89577 h 1810581"/>
              <a:gd name="connsiteX5" fmla="*/ 217446 w 1649304"/>
              <a:gd name="connsiteY5" fmla="*/ 182496 h 1810581"/>
              <a:gd name="connsiteX0" fmla="*/ 217446 w 2199039"/>
              <a:gd name="connsiteY0" fmla="*/ 138131 h 1799861"/>
              <a:gd name="connsiteX1" fmla="*/ 41923 w 2199039"/>
              <a:gd name="connsiteY1" fmla="*/ 1304793 h 1799861"/>
              <a:gd name="connsiteX2" fmla="*/ 754342 w 2199039"/>
              <a:gd name="connsiteY2" fmla="*/ 1759066 h 1799861"/>
              <a:gd name="connsiteX3" fmla="*/ 2189505 w 2199039"/>
              <a:gd name="connsiteY3" fmla="*/ 344620 h 1799861"/>
              <a:gd name="connsiteX4" fmla="*/ 1322212 w 2199039"/>
              <a:gd name="connsiteY4" fmla="*/ 45212 h 1799861"/>
              <a:gd name="connsiteX5" fmla="*/ 217446 w 2199039"/>
              <a:gd name="connsiteY5" fmla="*/ 138131 h 1799861"/>
              <a:gd name="connsiteX0" fmla="*/ 217446 w 2211359"/>
              <a:gd name="connsiteY0" fmla="*/ 138131 h 1774341"/>
              <a:gd name="connsiteX1" fmla="*/ 41923 w 2211359"/>
              <a:gd name="connsiteY1" fmla="*/ 1304793 h 1774341"/>
              <a:gd name="connsiteX2" fmla="*/ 754342 w 2211359"/>
              <a:gd name="connsiteY2" fmla="*/ 1759066 h 1774341"/>
              <a:gd name="connsiteX3" fmla="*/ 1848783 w 2211359"/>
              <a:gd name="connsiteY3" fmla="*/ 809220 h 1774341"/>
              <a:gd name="connsiteX4" fmla="*/ 2189505 w 2211359"/>
              <a:gd name="connsiteY4" fmla="*/ 344620 h 1774341"/>
              <a:gd name="connsiteX5" fmla="*/ 1322212 w 2211359"/>
              <a:gd name="connsiteY5" fmla="*/ 45212 h 1774341"/>
              <a:gd name="connsiteX6" fmla="*/ 217446 w 2211359"/>
              <a:gd name="connsiteY6" fmla="*/ 138131 h 1774341"/>
              <a:gd name="connsiteX0" fmla="*/ 217446 w 2205786"/>
              <a:gd name="connsiteY0" fmla="*/ 138131 h 1759073"/>
              <a:gd name="connsiteX1" fmla="*/ 41923 w 2205786"/>
              <a:gd name="connsiteY1" fmla="*/ 1304793 h 1759073"/>
              <a:gd name="connsiteX2" fmla="*/ 754342 w 2205786"/>
              <a:gd name="connsiteY2" fmla="*/ 1759066 h 1759073"/>
              <a:gd name="connsiteX3" fmla="*/ 1353188 w 2205786"/>
              <a:gd name="connsiteY3" fmla="*/ 1315117 h 1759073"/>
              <a:gd name="connsiteX4" fmla="*/ 1848783 w 2205786"/>
              <a:gd name="connsiteY4" fmla="*/ 809220 h 1759073"/>
              <a:gd name="connsiteX5" fmla="*/ 2189505 w 2205786"/>
              <a:gd name="connsiteY5" fmla="*/ 344620 h 1759073"/>
              <a:gd name="connsiteX6" fmla="*/ 1322212 w 2205786"/>
              <a:gd name="connsiteY6" fmla="*/ 45212 h 1759073"/>
              <a:gd name="connsiteX7" fmla="*/ 217446 w 2205786"/>
              <a:gd name="connsiteY7" fmla="*/ 138131 h 1759073"/>
              <a:gd name="connsiteX0" fmla="*/ 217446 w 2664376"/>
              <a:gd name="connsiteY0" fmla="*/ 138131 h 1759073"/>
              <a:gd name="connsiteX1" fmla="*/ 41923 w 2664376"/>
              <a:gd name="connsiteY1" fmla="*/ 1304793 h 1759073"/>
              <a:gd name="connsiteX2" fmla="*/ 754342 w 2664376"/>
              <a:gd name="connsiteY2" fmla="*/ 1759066 h 1759073"/>
              <a:gd name="connsiteX3" fmla="*/ 1353188 w 2664376"/>
              <a:gd name="connsiteY3" fmla="*/ 1315117 h 1759073"/>
              <a:gd name="connsiteX4" fmla="*/ 2633477 w 2664376"/>
              <a:gd name="connsiteY4" fmla="*/ 974411 h 1759073"/>
              <a:gd name="connsiteX5" fmla="*/ 2189505 w 2664376"/>
              <a:gd name="connsiteY5" fmla="*/ 344620 h 1759073"/>
              <a:gd name="connsiteX6" fmla="*/ 1322212 w 2664376"/>
              <a:gd name="connsiteY6" fmla="*/ 45212 h 1759073"/>
              <a:gd name="connsiteX7" fmla="*/ 217446 w 2664376"/>
              <a:gd name="connsiteY7" fmla="*/ 138131 h 175907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40867"/>
              <a:gd name="connsiteY0" fmla="*/ 138131 h 1826435"/>
              <a:gd name="connsiteX1" fmla="*/ 41923 w 2640867"/>
              <a:gd name="connsiteY1" fmla="*/ 1304793 h 1826435"/>
              <a:gd name="connsiteX2" fmla="*/ 754342 w 2640867"/>
              <a:gd name="connsiteY2" fmla="*/ 1759066 h 1826435"/>
              <a:gd name="connsiteX3" fmla="*/ 1859108 w 2640867"/>
              <a:gd name="connsiteY3" fmla="*/ 1790040 h 1826435"/>
              <a:gd name="connsiteX4" fmla="*/ 2633477 w 2640867"/>
              <a:gd name="connsiteY4" fmla="*/ 974411 h 1826435"/>
              <a:gd name="connsiteX5" fmla="*/ 2189505 w 2640867"/>
              <a:gd name="connsiteY5" fmla="*/ 344620 h 1826435"/>
              <a:gd name="connsiteX6" fmla="*/ 1322212 w 2640867"/>
              <a:gd name="connsiteY6" fmla="*/ 45212 h 1826435"/>
              <a:gd name="connsiteX7" fmla="*/ 217446 w 2640867"/>
              <a:gd name="connsiteY7" fmla="*/ 138131 h 182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0867" h="1826435">
                <a:moveTo>
                  <a:pt x="217446" y="138131"/>
                </a:moveTo>
                <a:cubicBezTo>
                  <a:pt x="4065" y="348061"/>
                  <a:pt x="-47560" y="1034637"/>
                  <a:pt x="41923" y="1304793"/>
                </a:cubicBezTo>
                <a:cubicBezTo>
                  <a:pt x="131406" y="1574949"/>
                  <a:pt x="451478" y="1678192"/>
                  <a:pt x="754342" y="1759066"/>
                </a:cubicBezTo>
                <a:cubicBezTo>
                  <a:pt x="1057206" y="1839941"/>
                  <a:pt x="1604427" y="1845104"/>
                  <a:pt x="1859108" y="1790040"/>
                </a:cubicBezTo>
                <a:cubicBezTo>
                  <a:pt x="2113789" y="1734976"/>
                  <a:pt x="2576690" y="1291026"/>
                  <a:pt x="2633477" y="974411"/>
                </a:cubicBezTo>
                <a:cubicBezTo>
                  <a:pt x="2690264" y="657796"/>
                  <a:pt x="2408049" y="499487"/>
                  <a:pt x="2189505" y="344620"/>
                </a:cubicBezTo>
                <a:cubicBezTo>
                  <a:pt x="1970961" y="189754"/>
                  <a:pt x="1650888" y="79627"/>
                  <a:pt x="1322212" y="45212"/>
                </a:cubicBezTo>
                <a:cubicBezTo>
                  <a:pt x="993536" y="10797"/>
                  <a:pt x="430827" y="-71799"/>
                  <a:pt x="217446" y="138131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048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4724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200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3733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7200" y="22860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33800" y="2057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5"/>
          </p:cNvCxnSpPr>
          <p:nvPr/>
        </p:nvCxnSpPr>
        <p:spPr>
          <a:xfrm flipH="1" flipV="1">
            <a:off x="3928922" y="3243122"/>
            <a:ext cx="447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7"/>
            <a:endCxn id="20" idx="4"/>
          </p:cNvCxnSpPr>
          <p:nvPr/>
        </p:nvCxnSpPr>
        <p:spPr>
          <a:xfrm flipV="1">
            <a:off x="3928922" y="2514600"/>
            <a:ext cx="452578" cy="56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V="1">
            <a:off x="4538522" y="31669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7"/>
          </p:cNvCxnSpPr>
          <p:nvPr/>
        </p:nvCxnSpPr>
        <p:spPr>
          <a:xfrm flipH="1">
            <a:off x="3776522" y="38527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 flipH="1">
            <a:off x="43053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572000" y="3771900"/>
            <a:ext cx="566878" cy="14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11" idx="1"/>
          </p:cNvCxnSpPr>
          <p:nvPr/>
        </p:nvCxnSpPr>
        <p:spPr>
          <a:xfrm>
            <a:off x="5219700" y="4114800"/>
            <a:ext cx="1477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13" idx="3"/>
          </p:cNvCxnSpPr>
          <p:nvPr/>
        </p:nvCxnSpPr>
        <p:spPr>
          <a:xfrm flipV="1">
            <a:off x="5219700" y="3395522"/>
            <a:ext cx="452578" cy="490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2" idx="2"/>
          </p:cNvCxnSpPr>
          <p:nvPr/>
        </p:nvCxnSpPr>
        <p:spPr>
          <a:xfrm>
            <a:off x="5334000" y="4000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0"/>
            <a:endCxn id="21" idx="4"/>
          </p:cNvCxnSpPr>
          <p:nvPr/>
        </p:nvCxnSpPr>
        <p:spPr>
          <a:xfrm flipV="1">
            <a:off x="3848100" y="2286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14" idx="6"/>
          </p:cNvCxnSpPr>
          <p:nvPr/>
        </p:nvCxnSpPr>
        <p:spPr>
          <a:xfrm flipH="1" flipV="1">
            <a:off x="2743200" y="30861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15" idx="6"/>
          </p:cNvCxnSpPr>
          <p:nvPr/>
        </p:nvCxnSpPr>
        <p:spPr>
          <a:xfrm flipH="1">
            <a:off x="2895600" y="3243122"/>
            <a:ext cx="8716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608736" y="2157805"/>
            <a:ext cx="3634899" cy="2689771"/>
          </a:xfrm>
          <a:custGeom>
            <a:avLst/>
            <a:gdLst>
              <a:gd name="connsiteX0" fmla="*/ 64954 w 1510638"/>
              <a:gd name="connsiteY0" fmla="*/ 196546 h 1597234"/>
              <a:gd name="connsiteX1" fmla="*/ 1149070 w 1510638"/>
              <a:gd name="connsiteY1" fmla="*/ 1590344 h 1597234"/>
              <a:gd name="connsiteX2" fmla="*/ 1510442 w 1510638"/>
              <a:gd name="connsiteY2" fmla="*/ 702443 h 1597234"/>
              <a:gd name="connsiteX3" fmla="*/ 1180045 w 1510638"/>
              <a:gd name="connsiteY3" fmla="*/ 31356 h 1597234"/>
              <a:gd name="connsiteX4" fmla="*/ 75279 w 1510638"/>
              <a:gd name="connsiteY4" fmla="*/ 124275 h 1597234"/>
              <a:gd name="connsiteX5" fmla="*/ 95929 w 1510638"/>
              <a:gd name="connsiteY5" fmla="*/ 248168 h 1597234"/>
              <a:gd name="connsiteX0" fmla="*/ 131766 w 1643766"/>
              <a:gd name="connsiteY0" fmla="*/ 196546 h 1321409"/>
              <a:gd name="connsiteX1" fmla="*/ 49167 w 1643766"/>
              <a:gd name="connsiteY1" fmla="*/ 1311584 h 1321409"/>
              <a:gd name="connsiteX2" fmla="*/ 1577254 w 1643766"/>
              <a:gd name="connsiteY2" fmla="*/ 702443 h 1321409"/>
              <a:gd name="connsiteX3" fmla="*/ 1246857 w 1643766"/>
              <a:gd name="connsiteY3" fmla="*/ 31356 h 1321409"/>
              <a:gd name="connsiteX4" fmla="*/ 142091 w 1643766"/>
              <a:gd name="connsiteY4" fmla="*/ 124275 h 1321409"/>
              <a:gd name="connsiteX5" fmla="*/ 162741 w 1643766"/>
              <a:gd name="connsiteY5" fmla="*/ 248168 h 1321409"/>
              <a:gd name="connsiteX0" fmla="*/ 167794 w 1679794"/>
              <a:gd name="connsiteY0" fmla="*/ 210329 h 1335192"/>
              <a:gd name="connsiteX1" fmla="*/ 85195 w 1679794"/>
              <a:gd name="connsiteY1" fmla="*/ 1325367 h 1335192"/>
              <a:gd name="connsiteX2" fmla="*/ 1613282 w 1679794"/>
              <a:gd name="connsiteY2" fmla="*/ 716226 h 1335192"/>
              <a:gd name="connsiteX3" fmla="*/ 1282885 w 1679794"/>
              <a:gd name="connsiteY3" fmla="*/ 45139 h 1335192"/>
              <a:gd name="connsiteX4" fmla="*/ 178119 w 1679794"/>
              <a:gd name="connsiteY4" fmla="*/ 138058 h 1335192"/>
              <a:gd name="connsiteX5" fmla="*/ 2596 w 1679794"/>
              <a:gd name="connsiteY5" fmla="*/ 757524 h 1335192"/>
              <a:gd name="connsiteX0" fmla="*/ 232147 w 1744147"/>
              <a:gd name="connsiteY0" fmla="*/ 210329 h 1325659"/>
              <a:gd name="connsiteX1" fmla="*/ 66949 w 1744147"/>
              <a:gd name="connsiteY1" fmla="*/ 788498 h 1325659"/>
              <a:gd name="connsiteX2" fmla="*/ 149548 w 1744147"/>
              <a:gd name="connsiteY2" fmla="*/ 1325367 h 1325659"/>
              <a:gd name="connsiteX3" fmla="*/ 1677635 w 1744147"/>
              <a:gd name="connsiteY3" fmla="*/ 716226 h 1325659"/>
              <a:gd name="connsiteX4" fmla="*/ 1347238 w 1744147"/>
              <a:gd name="connsiteY4" fmla="*/ 45139 h 1325659"/>
              <a:gd name="connsiteX5" fmla="*/ 242472 w 1744147"/>
              <a:gd name="connsiteY5" fmla="*/ 138058 h 1325659"/>
              <a:gd name="connsiteX6" fmla="*/ 66949 w 1744147"/>
              <a:gd name="connsiteY6" fmla="*/ 757524 h 1325659"/>
              <a:gd name="connsiteX0" fmla="*/ 167795 w 1638455"/>
              <a:gd name="connsiteY0" fmla="*/ 210329 h 1759128"/>
              <a:gd name="connsiteX1" fmla="*/ 2597 w 1638455"/>
              <a:gd name="connsiteY1" fmla="*/ 788498 h 1759128"/>
              <a:gd name="connsiteX2" fmla="*/ 715016 w 1638455"/>
              <a:gd name="connsiteY2" fmla="*/ 1758993 h 1759128"/>
              <a:gd name="connsiteX3" fmla="*/ 1613283 w 1638455"/>
              <a:gd name="connsiteY3" fmla="*/ 716226 h 1759128"/>
              <a:gd name="connsiteX4" fmla="*/ 1282886 w 1638455"/>
              <a:gd name="connsiteY4" fmla="*/ 45139 h 1759128"/>
              <a:gd name="connsiteX5" fmla="*/ 178120 w 1638455"/>
              <a:gd name="connsiteY5" fmla="*/ 138058 h 1759128"/>
              <a:gd name="connsiteX6" fmla="*/ 2597 w 1638455"/>
              <a:gd name="connsiteY6" fmla="*/ 757524 h 1759128"/>
              <a:gd name="connsiteX0" fmla="*/ 0 w 1801057"/>
              <a:gd name="connsiteY0" fmla="*/ 354871 h 1759128"/>
              <a:gd name="connsiteX1" fmla="*/ 165199 w 1801057"/>
              <a:gd name="connsiteY1" fmla="*/ 788498 h 1759128"/>
              <a:gd name="connsiteX2" fmla="*/ 877618 w 1801057"/>
              <a:gd name="connsiteY2" fmla="*/ 1758993 h 1759128"/>
              <a:gd name="connsiteX3" fmla="*/ 1775885 w 1801057"/>
              <a:gd name="connsiteY3" fmla="*/ 716226 h 1759128"/>
              <a:gd name="connsiteX4" fmla="*/ 1445488 w 1801057"/>
              <a:gd name="connsiteY4" fmla="*/ 45139 h 1759128"/>
              <a:gd name="connsiteX5" fmla="*/ 340722 w 1801057"/>
              <a:gd name="connsiteY5" fmla="*/ 138058 h 1759128"/>
              <a:gd name="connsiteX6" fmla="*/ 165199 w 1801057"/>
              <a:gd name="connsiteY6" fmla="*/ 757524 h 1759128"/>
              <a:gd name="connsiteX0" fmla="*/ 175523 w 1976580"/>
              <a:gd name="connsiteY0" fmla="*/ 338127 h 1742384"/>
              <a:gd name="connsiteX1" fmla="*/ 340722 w 1976580"/>
              <a:gd name="connsiteY1" fmla="*/ 771754 h 1742384"/>
              <a:gd name="connsiteX2" fmla="*/ 1053141 w 1976580"/>
              <a:gd name="connsiteY2" fmla="*/ 1742249 h 1742384"/>
              <a:gd name="connsiteX3" fmla="*/ 1951408 w 1976580"/>
              <a:gd name="connsiteY3" fmla="*/ 699482 h 1742384"/>
              <a:gd name="connsiteX4" fmla="*/ 1621011 w 1976580"/>
              <a:gd name="connsiteY4" fmla="*/ 28395 h 1742384"/>
              <a:gd name="connsiteX5" fmla="*/ 516245 w 1976580"/>
              <a:gd name="connsiteY5" fmla="*/ 121314 h 1742384"/>
              <a:gd name="connsiteX6" fmla="*/ 0 w 1976580"/>
              <a:gd name="connsiteY6" fmla="*/ 90341 h 1742384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7" fmla="*/ 0 w 1801057"/>
              <a:gd name="connsiteY7" fmla="*/ 342889 h 1747146"/>
              <a:gd name="connsiteX0" fmla="*/ 1001 w 1802058"/>
              <a:gd name="connsiteY0" fmla="*/ 34288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342889 h 1747146"/>
              <a:gd name="connsiteX0" fmla="*/ 1001 w 1802058"/>
              <a:gd name="connsiteY0" fmla="*/ 87975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879759 h 1747146"/>
              <a:gd name="connsiteX0" fmla="*/ 0 w 1780407"/>
              <a:gd name="connsiteY0" fmla="*/ 332565 h 1747146"/>
              <a:gd name="connsiteX1" fmla="*/ 144549 w 1780407"/>
              <a:gd name="connsiteY1" fmla="*/ 776516 h 1747146"/>
              <a:gd name="connsiteX2" fmla="*/ 856968 w 1780407"/>
              <a:gd name="connsiteY2" fmla="*/ 1747011 h 1747146"/>
              <a:gd name="connsiteX3" fmla="*/ 1755235 w 1780407"/>
              <a:gd name="connsiteY3" fmla="*/ 704244 h 1747146"/>
              <a:gd name="connsiteX4" fmla="*/ 1424838 w 1780407"/>
              <a:gd name="connsiteY4" fmla="*/ 33157 h 1747146"/>
              <a:gd name="connsiteX5" fmla="*/ 320072 w 1780407"/>
              <a:gd name="connsiteY5" fmla="*/ 126076 h 1747146"/>
              <a:gd name="connsiteX6" fmla="*/ 0 w 1780407"/>
              <a:gd name="connsiteY6" fmla="*/ 332565 h 1747146"/>
              <a:gd name="connsiteX0" fmla="*/ 0 w 1780407"/>
              <a:gd name="connsiteY0" fmla="*/ 332565 h 1763397"/>
              <a:gd name="connsiteX1" fmla="*/ 144549 w 1780407"/>
              <a:gd name="connsiteY1" fmla="*/ 1292738 h 1763397"/>
              <a:gd name="connsiteX2" fmla="*/ 856968 w 1780407"/>
              <a:gd name="connsiteY2" fmla="*/ 1747011 h 1763397"/>
              <a:gd name="connsiteX3" fmla="*/ 1755235 w 1780407"/>
              <a:gd name="connsiteY3" fmla="*/ 704244 h 1763397"/>
              <a:gd name="connsiteX4" fmla="*/ 1424838 w 1780407"/>
              <a:gd name="connsiteY4" fmla="*/ 33157 h 1763397"/>
              <a:gd name="connsiteX5" fmla="*/ 320072 w 1780407"/>
              <a:gd name="connsiteY5" fmla="*/ 126076 h 1763397"/>
              <a:gd name="connsiteX6" fmla="*/ 0 w 1780407"/>
              <a:gd name="connsiteY6" fmla="*/ 332565 h 1763397"/>
              <a:gd name="connsiteX0" fmla="*/ 0 w 1780407"/>
              <a:gd name="connsiteY0" fmla="*/ 332565 h 1769716"/>
              <a:gd name="connsiteX1" fmla="*/ 144549 w 1780407"/>
              <a:gd name="connsiteY1" fmla="*/ 1292738 h 1769716"/>
              <a:gd name="connsiteX2" fmla="*/ 856968 w 1780407"/>
              <a:gd name="connsiteY2" fmla="*/ 1747011 h 1769716"/>
              <a:gd name="connsiteX3" fmla="*/ 1755235 w 1780407"/>
              <a:gd name="connsiteY3" fmla="*/ 704244 h 1769716"/>
              <a:gd name="connsiteX4" fmla="*/ 1424838 w 1780407"/>
              <a:gd name="connsiteY4" fmla="*/ 33157 h 1769716"/>
              <a:gd name="connsiteX5" fmla="*/ 320072 w 1780407"/>
              <a:gd name="connsiteY5" fmla="*/ 126076 h 1769716"/>
              <a:gd name="connsiteX6" fmla="*/ 0 w 1780407"/>
              <a:gd name="connsiteY6" fmla="*/ 332565 h 1769716"/>
              <a:gd name="connsiteX0" fmla="*/ 0 w 1780407"/>
              <a:gd name="connsiteY0" fmla="*/ 332565 h 1770380"/>
              <a:gd name="connsiteX1" fmla="*/ 144549 w 1780407"/>
              <a:gd name="connsiteY1" fmla="*/ 1292738 h 1770380"/>
              <a:gd name="connsiteX2" fmla="*/ 856968 w 1780407"/>
              <a:gd name="connsiteY2" fmla="*/ 1747011 h 1770380"/>
              <a:gd name="connsiteX3" fmla="*/ 1755235 w 1780407"/>
              <a:gd name="connsiteY3" fmla="*/ 704244 h 1770380"/>
              <a:gd name="connsiteX4" fmla="*/ 1424838 w 1780407"/>
              <a:gd name="connsiteY4" fmla="*/ 33157 h 1770380"/>
              <a:gd name="connsiteX5" fmla="*/ 320072 w 1780407"/>
              <a:gd name="connsiteY5" fmla="*/ 126076 h 1770380"/>
              <a:gd name="connsiteX6" fmla="*/ 0 w 1780407"/>
              <a:gd name="connsiteY6" fmla="*/ 332565 h 1770380"/>
              <a:gd name="connsiteX0" fmla="*/ 0 w 1751930"/>
              <a:gd name="connsiteY0" fmla="*/ 352362 h 1775716"/>
              <a:gd name="connsiteX1" fmla="*/ 144549 w 1751930"/>
              <a:gd name="connsiteY1" fmla="*/ 1312535 h 1775716"/>
              <a:gd name="connsiteX2" fmla="*/ 856968 w 1751930"/>
              <a:gd name="connsiteY2" fmla="*/ 1766808 h 1775716"/>
              <a:gd name="connsiteX3" fmla="*/ 1724260 w 1751930"/>
              <a:gd name="connsiteY3" fmla="*/ 1002801 h 1775716"/>
              <a:gd name="connsiteX4" fmla="*/ 1424838 w 1751930"/>
              <a:gd name="connsiteY4" fmla="*/ 52954 h 1775716"/>
              <a:gd name="connsiteX5" fmla="*/ 320072 w 1751930"/>
              <a:gd name="connsiteY5" fmla="*/ 145873 h 1775716"/>
              <a:gd name="connsiteX6" fmla="*/ 0 w 1751930"/>
              <a:gd name="connsiteY6" fmla="*/ 352362 h 1775716"/>
              <a:gd name="connsiteX0" fmla="*/ 217446 w 1649304"/>
              <a:gd name="connsiteY0" fmla="*/ 182496 h 1810581"/>
              <a:gd name="connsiteX1" fmla="*/ 41923 w 1649304"/>
              <a:gd name="connsiteY1" fmla="*/ 1349158 h 1810581"/>
              <a:gd name="connsiteX2" fmla="*/ 754342 w 1649304"/>
              <a:gd name="connsiteY2" fmla="*/ 1803431 h 1810581"/>
              <a:gd name="connsiteX3" fmla="*/ 1621634 w 1649304"/>
              <a:gd name="connsiteY3" fmla="*/ 1039424 h 1810581"/>
              <a:gd name="connsiteX4" fmla="*/ 1322212 w 1649304"/>
              <a:gd name="connsiteY4" fmla="*/ 89577 h 1810581"/>
              <a:gd name="connsiteX5" fmla="*/ 217446 w 1649304"/>
              <a:gd name="connsiteY5" fmla="*/ 182496 h 1810581"/>
              <a:gd name="connsiteX0" fmla="*/ 217446 w 2199039"/>
              <a:gd name="connsiteY0" fmla="*/ 138131 h 1799861"/>
              <a:gd name="connsiteX1" fmla="*/ 41923 w 2199039"/>
              <a:gd name="connsiteY1" fmla="*/ 1304793 h 1799861"/>
              <a:gd name="connsiteX2" fmla="*/ 754342 w 2199039"/>
              <a:gd name="connsiteY2" fmla="*/ 1759066 h 1799861"/>
              <a:gd name="connsiteX3" fmla="*/ 2189505 w 2199039"/>
              <a:gd name="connsiteY3" fmla="*/ 344620 h 1799861"/>
              <a:gd name="connsiteX4" fmla="*/ 1322212 w 2199039"/>
              <a:gd name="connsiteY4" fmla="*/ 45212 h 1799861"/>
              <a:gd name="connsiteX5" fmla="*/ 217446 w 2199039"/>
              <a:gd name="connsiteY5" fmla="*/ 138131 h 1799861"/>
              <a:gd name="connsiteX0" fmla="*/ 217446 w 2211359"/>
              <a:gd name="connsiteY0" fmla="*/ 138131 h 1774341"/>
              <a:gd name="connsiteX1" fmla="*/ 41923 w 2211359"/>
              <a:gd name="connsiteY1" fmla="*/ 1304793 h 1774341"/>
              <a:gd name="connsiteX2" fmla="*/ 754342 w 2211359"/>
              <a:gd name="connsiteY2" fmla="*/ 1759066 h 1774341"/>
              <a:gd name="connsiteX3" fmla="*/ 1848783 w 2211359"/>
              <a:gd name="connsiteY3" fmla="*/ 809220 h 1774341"/>
              <a:gd name="connsiteX4" fmla="*/ 2189505 w 2211359"/>
              <a:gd name="connsiteY4" fmla="*/ 344620 h 1774341"/>
              <a:gd name="connsiteX5" fmla="*/ 1322212 w 2211359"/>
              <a:gd name="connsiteY5" fmla="*/ 45212 h 1774341"/>
              <a:gd name="connsiteX6" fmla="*/ 217446 w 2211359"/>
              <a:gd name="connsiteY6" fmla="*/ 138131 h 1774341"/>
              <a:gd name="connsiteX0" fmla="*/ 217446 w 2205786"/>
              <a:gd name="connsiteY0" fmla="*/ 138131 h 1759073"/>
              <a:gd name="connsiteX1" fmla="*/ 41923 w 2205786"/>
              <a:gd name="connsiteY1" fmla="*/ 1304793 h 1759073"/>
              <a:gd name="connsiteX2" fmla="*/ 754342 w 2205786"/>
              <a:gd name="connsiteY2" fmla="*/ 1759066 h 1759073"/>
              <a:gd name="connsiteX3" fmla="*/ 1353188 w 2205786"/>
              <a:gd name="connsiteY3" fmla="*/ 1315117 h 1759073"/>
              <a:gd name="connsiteX4" fmla="*/ 1848783 w 2205786"/>
              <a:gd name="connsiteY4" fmla="*/ 809220 h 1759073"/>
              <a:gd name="connsiteX5" fmla="*/ 2189505 w 2205786"/>
              <a:gd name="connsiteY5" fmla="*/ 344620 h 1759073"/>
              <a:gd name="connsiteX6" fmla="*/ 1322212 w 2205786"/>
              <a:gd name="connsiteY6" fmla="*/ 45212 h 1759073"/>
              <a:gd name="connsiteX7" fmla="*/ 217446 w 2205786"/>
              <a:gd name="connsiteY7" fmla="*/ 138131 h 1759073"/>
              <a:gd name="connsiteX0" fmla="*/ 217446 w 2664376"/>
              <a:gd name="connsiteY0" fmla="*/ 138131 h 1759073"/>
              <a:gd name="connsiteX1" fmla="*/ 41923 w 2664376"/>
              <a:gd name="connsiteY1" fmla="*/ 1304793 h 1759073"/>
              <a:gd name="connsiteX2" fmla="*/ 754342 w 2664376"/>
              <a:gd name="connsiteY2" fmla="*/ 1759066 h 1759073"/>
              <a:gd name="connsiteX3" fmla="*/ 1353188 w 2664376"/>
              <a:gd name="connsiteY3" fmla="*/ 1315117 h 1759073"/>
              <a:gd name="connsiteX4" fmla="*/ 2633477 w 2664376"/>
              <a:gd name="connsiteY4" fmla="*/ 974411 h 1759073"/>
              <a:gd name="connsiteX5" fmla="*/ 2189505 w 2664376"/>
              <a:gd name="connsiteY5" fmla="*/ 344620 h 1759073"/>
              <a:gd name="connsiteX6" fmla="*/ 1322212 w 2664376"/>
              <a:gd name="connsiteY6" fmla="*/ 45212 h 1759073"/>
              <a:gd name="connsiteX7" fmla="*/ 217446 w 2664376"/>
              <a:gd name="connsiteY7" fmla="*/ 138131 h 175907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40867"/>
              <a:gd name="connsiteY0" fmla="*/ 138131 h 1826435"/>
              <a:gd name="connsiteX1" fmla="*/ 41923 w 2640867"/>
              <a:gd name="connsiteY1" fmla="*/ 1304793 h 1826435"/>
              <a:gd name="connsiteX2" fmla="*/ 754342 w 2640867"/>
              <a:gd name="connsiteY2" fmla="*/ 1759066 h 1826435"/>
              <a:gd name="connsiteX3" fmla="*/ 1859108 w 2640867"/>
              <a:gd name="connsiteY3" fmla="*/ 1790040 h 1826435"/>
              <a:gd name="connsiteX4" fmla="*/ 2633477 w 2640867"/>
              <a:gd name="connsiteY4" fmla="*/ 974411 h 1826435"/>
              <a:gd name="connsiteX5" fmla="*/ 2189505 w 2640867"/>
              <a:gd name="connsiteY5" fmla="*/ 344620 h 1826435"/>
              <a:gd name="connsiteX6" fmla="*/ 1322212 w 2640867"/>
              <a:gd name="connsiteY6" fmla="*/ 45212 h 1826435"/>
              <a:gd name="connsiteX7" fmla="*/ 217446 w 2640867"/>
              <a:gd name="connsiteY7" fmla="*/ 138131 h 1826435"/>
              <a:gd name="connsiteX0" fmla="*/ 42183 w 3312246"/>
              <a:gd name="connsiteY0" fmla="*/ 42247 h 2391314"/>
              <a:gd name="connsiteX1" fmla="*/ 713302 w 3312246"/>
              <a:gd name="connsiteY1" fmla="*/ 1869672 h 2391314"/>
              <a:gd name="connsiteX2" fmla="*/ 1425721 w 3312246"/>
              <a:gd name="connsiteY2" fmla="*/ 2323945 h 2391314"/>
              <a:gd name="connsiteX3" fmla="*/ 2530487 w 3312246"/>
              <a:gd name="connsiteY3" fmla="*/ 2354919 h 2391314"/>
              <a:gd name="connsiteX4" fmla="*/ 3304856 w 3312246"/>
              <a:gd name="connsiteY4" fmla="*/ 1539290 h 2391314"/>
              <a:gd name="connsiteX5" fmla="*/ 2860884 w 3312246"/>
              <a:gd name="connsiteY5" fmla="*/ 909499 h 2391314"/>
              <a:gd name="connsiteX6" fmla="*/ 1993591 w 3312246"/>
              <a:gd name="connsiteY6" fmla="*/ 610091 h 2391314"/>
              <a:gd name="connsiteX7" fmla="*/ 42183 w 3312246"/>
              <a:gd name="connsiteY7" fmla="*/ 42247 h 2391314"/>
              <a:gd name="connsiteX0" fmla="*/ 42183 w 3312246"/>
              <a:gd name="connsiteY0" fmla="*/ 72300 h 2421367"/>
              <a:gd name="connsiteX1" fmla="*/ 713302 w 3312246"/>
              <a:gd name="connsiteY1" fmla="*/ 1899725 h 2421367"/>
              <a:gd name="connsiteX2" fmla="*/ 1425721 w 3312246"/>
              <a:gd name="connsiteY2" fmla="*/ 2353998 h 2421367"/>
              <a:gd name="connsiteX3" fmla="*/ 2530487 w 3312246"/>
              <a:gd name="connsiteY3" fmla="*/ 2384972 h 2421367"/>
              <a:gd name="connsiteX4" fmla="*/ 3304856 w 3312246"/>
              <a:gd name="connsiteY4" fmla="*/ 1569343 h 2421367"/>
              <a:gd name="connsiteX5" fmla="*/ 2860884 w 3312246"/>
              <a:gd name="connsiteY5" fmla="*/ 939552 h 2421367"/>
              <a:gd name="connsiteX6" fmla="*/ 1993591 w 3312246"/>
              <a:gd name="connsiteY6" fmla="*/ 640144 h 2421367"/>
              <a:gd name="connsiteX7" fmla="*/ 1374098 w 3312246"/>
              <a:gd name="connsiteY7" fmla="*/ 392358 h 2421367"/>
              <a:gd name="connsiteX8" fmla="*/ 42183 w 3312246"/>
              <a:gd name="connsiteY8" fmla="*/ 72300 h 2421367"/>
              <a:gd name="connsiteX0" fmla="*/ 17559 w 3287622"/>
              <a:gd name="connsiteY0" fmla="*/ 213587 h 2562654"/>
              <a:gd name="connsiteX1" fmla="*/ 688678 w 3287622"/>
              <a:gd name="connsiteY1" fmla="*/ 2041012 h 2562654"/>
              <a:gd name="connsiteX2" fmla="*/ 1401097 w 3287622"/>
              <a:gd name="connsiteY2" fmla="*/ 2495285 h 2562654"/>
              <a:gd name="connsiteX3" fmla="*/ 2505863 w 3287622"/>
              <a:gd name="connsiteY3" fmla="*/ 2526259 h 2562654"/>
              <a:gd name="connsiteX4" fmla="*/ 3280232 w 3287622"/>
              <a:gd name="connsiteY4" fmla="*/ 1710630 h 2562654"/>
              <a:gd name="connsiteX5" fmla="*/ 2836260 w 3287622"/>
              <a:gd name="connsiteY5" fmla="*/ 1080839 h 2562654"/>
              <a:gd name="connsiteX6" fmla="*/ 1968967 w 3287622"/>
              <a:gd name="connsiteY6" fmla="*/ 781431 h 2562654"/>
              <a:gd name="connsiteX7" fmla="*/ 1432074 w 3287622"/>
              <a:gd name="connsiteY7" fmla="*/ 100019 h 2562654"/>
              <a:gd name="connsiteX8" fmla="*/ 17559 w 3287622"/>
              <a:gd name="connsiteY8" fmla="*/ 213587 h 2562654"/>
              <a:gd name="connsiteX0" fmla="*/ 1611 w 3271674"/>
              <a:gd name="connsiteY0" fmla="*/ 342749 h 2691816"/>
              <a:gd name="connsiteX1" fmla="*/ 672730 w 3271674"/>
              <a:gd name="connsiteY1" fmla="*/ 2170174 h 2691816"/>
              <a:gd name="connsiteX2" fmla="*/ 1385149 w 3271674"/>
              <a:gd name="connsiteY2" fmla="*/ 2624447 h 2691816"/>
              <a:gd name="connsiteX3" fmla="*/ 2489915 w 3271674"/>
              <a:gd name="connsiteY3" fmla="*/ 2655421 h 2691816"/>
              <a:gd name="connsiteX4" fmla="*/ 3264284 w 3271674"/>
              <a:gd name="connsiteY4" fmla="*/ 1839792 h 2691816"/>
              <a:gd name="connsiteX5" fmla="*/ 2820312 w 3271674"/>
              <a:gd name="connsiteY5" fmla="*/ 1210001 h 2691816"/>
              <a:gd name="connsiteX6" fmla="*/ 1953019 w 3271674"/>
              <a:gd name="connsiteY6" fmla="*/ 910593 h 2691816"/>
              <a:gd name="connsiteX7" fmla="*/ 1416126 w 3271674"/>
              <a:gd name="connsiteY7" fmla="*/ 229181 h 2691816"/>
              <a:gd name="connsiteX8" fmla="*/ 868905 w 3271674"/>
              <a:gd name="connsiteY8" fmla="*/ 2045 h 2691816"/>
              <a:gd name="connsiteX9" fmla="*/ 1611 w 3271674"/>
              <a:gd name="connsiteY9" fmla="*/ 342749 h 2691816"/>
              <a:gd name="connsiteX0" fmla="*/ 339515 w 3609578"/>
              <a:gd name="connsiteY0" fmla="*/ 342749 h 2691816"/>
              <a:gd name="connsiteX1" fmla="*/ 29769 w 3609578"/>
              <a:gd name="connsiteY1" fmla="*/ 931243 h 2691816"/>
              <a:gd name="connsiteX2" fmla="*/ 1010634 w 3609578"/>
              <a:gd name="connsiteY2" fmla="*/ 2170174 h 2691816"/>
              <a:gd name="connsiteX3" fmla="*/ 1723053 w 3609578"/>
              <a:gd name="connsiteY3" fmla="*/ 2624447 h 2691816"/>
              <a:gd name="connsiteX4" fmla="*/ 2827819 w 3609578"/>
              <a:gd name="connsiteY4" fmla="*/ 2655421 h 2691816"/>
              <a:gd name="connsiteX5" fmla="*/ 3602188 w 3609578"/>
              <a:gd name="connsiteY5" fmla="*/ 1839792 h 2691816"/>
              <a:gd name="connsiteX6" fmla="*/ 3158216 w 3609578"/>
              <a:gd name="connsiteY6" fmla="*/ 1210001 h 2691816"/>
              <a:gd name="connsiteX7" fmla="*/ 2290923 w 3609578"/>
              <a:gd name="connsiteY7" fmla="*/ 910593 h 2691816"/>
              <a:gd name="connsiteX8" fmla="*/ 1754030 w 3609578"/>
              <a:gd name="connsiteY8" fmla="*/ 229181 h 2691816"/>
              <a:gd name="connsiteX9" fmla="*/ 1206809 w 3609578"/>
              <a:gd name="connsiteY9" fmla="*/ 2045 h 2691816"/>
              <a:gd name="connsiteX10" fmla="*/ 339515 w 3609578"/>
              <a:gd name="connsiteY10" fmla="*/ 342749 h 2691816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87 h 2689858"/>
              <a:gd name="connsiteX1" fmla="*/ 1062 w 3580871"/>
              <a:gd name="connsiteY1" fmla="*/ 929285 h 2689858"/>
              <a:gd name="connsiteX2" fmla="*/ 981927 w 3580871"/>
              <a:gd name="connsiteY2" fmla="*/ 2168216 h 2689858"/>
              <a:gd name="connsiteX3" fmla="*/ 1694346 w 3580871"/>
              <a:gd name="connsiteY3" fmla="*/ 2622489 h 2689858"/>
              <a:gd name="connsiteX4" fmla="*/ 2799112 w 3580871"/>
              <a:gd name="connsiteY4" fmla="*/ 2653463 h 2689858"/>
              <a:gd name="connsiteX5" fmla="*/ 3573481 w 3580871"/>
              <a:gd name="connsiteY5" fmla="*/ 1837834 h 2689858"/>
              <a:gd name="connsiteX6" fmla="*/ 3129509 w 3580871"/>
              <a:gd name="connsiteY6" fmla="*/ 1208043 h 2689858"/>
              <a:gd name="connsiteX7" fmla="*/ 2262216 w 3580871"/>
              <a:gd name="connsiteY7" fmla="*/ 908635 h 2689858"/>
              <a:gd name="connsiteX8" fmla="*/ 1725323 w 3580871"/>
              <a:gd name="connsiteY8" fmla="*/ 227223 h 2689858"/>
              <a:gd name="connsiteX9" fmla="*/ 1178102 w 3580871"/>
              <a:gd name="connsiteY9" fmla="*/ 87 h 2689858"/>
              <a:gd name="connsiteX0" fmla="*/ 1178102 w 3580871"/>
              <a:gd name="connsiteY0" fmla="*/ 0 h 2689771"/>
              <a:gd name="connsiteX1" fmla="*/ 1062 w 3580871"/>
              <a:gd name="connsiteY1" fmla="*/ 929198 h 2689771"/>
              <a:gd name="connsiteX2" fmla="*/ 981927 w 3580871"/>
              <a:gd name="connsiteY2" fmla="*/ 2168129 h 2689771"/>
              <a:gd name="connsiteX3" fmla="*/ 1694346 w 3580871"/>
              <a:gd name="connsiteY3" fmla="*/ 2622402 h 2689771"/>
              <a:gd name="connsiteX4" fmla="*/ 2799112 w 3580871"/>
              <a:gd name="connsiteY4" fmla="*/ 2653376 h 2689771"/>
              <a:gd name="connsiteX5" fmla="*/ 3573481 w 3580871"/>
              <a:gd name="connsiteY5" fmla="*/ 1837747 h 2689771"/>
              <a:gd name="connsiteX6" fmla="*/ 3129509 w 3580871"/>
              <a:gd name="connsiteY6" fmla="*/ 1207956 h 2689771"/>
              <a:gd name="connsiteX7" fmla="*/ 2262216 w 3580871"/>
              <a:gd name="connsiteY7" fmla="*/ 908548 h 2689771"/>
              <a:gd name="connsiteX8" fmla="*/ 1725323 w 3580871"/>
              <a:gd name="connsiteY8" fmla="*/ 227136 h 2689771"/>
              <a:gd name="connsiteX9" fmla="*/ 1178102 w 3580871"/>
              <a:gd name="connsiteY9" fmla="*/ 0 h 2689771"/>
              <a:gd name="connsiteX0" fmla="*/ 1201777 w 3604546"/>
              <a:gd name="connsiteY0" fmla="*/ 0 h 2689771"/>
              <a:gd name="connsiteX1" fmla="*/ 24737 w 3604546"/>
              <a:gd name="connsiteY1" fmla="*/ 929198 h 2689771"/>
              <a:gd name="connsiteX2" fmla="*/ 448059 w 3604546"/>
              <a:gd name="connsiteY2" fmla="*/ 1651908 h 2689771"/>
              <a:gd name="connsiteX3" fmla="*/ 1005602 w 3604546"/>
              <a:gd name="connsiteY3" fmla="*/ 2168129 h 2689771"/>
              <a:gd name="connsiteX4" fmla="*/ 1718021 w 3604546"/>
              <a:gd name="connsiteY4" fmla="*/ 2622402 h 2689771"/>
              <a:gd name="connsiteX5" fmla="*/ 2822787 w 3604546"/>
              <a:gd name="connsiteY5" fmla="*/ 2653376 h 2689771"/>
              <a:gd name="connsiteX6" fmla="*/ 3597156 w 3604546"/>
              <a:gd name="connsiteY6" fmla="*/ 1837747 h 2689771"/>
              <a:gd name="connsiteX7" fmla="*/ 3153184 w 3604546"/>
              <a:gd name="connsiteY7" fmla="*/ 1207956 h 2689771"/>
              <a:gd name="connsiteX8" fmla="*/ 2285891 w 3604546"/>
              <a:gd name="connsiteY8" fmla="*/ 908548 h 2689771"/>
              <a:gd name="connsiteX9" fmla="*/ 1748998 w 3604546"/>
              <a:gd name="connsiteY9" fmla="*/ 227136 h 2689771"/>
              <a:gd name="connsiteX10" fmla="*/ 1201777 w 3604546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4899" h="2689771">
                <a:moveTo>
                  <a:pt x="1232130" y="0"/>
                </a:moveTo>
                <a:cubicBezTo>
                  <a:pt x="748579" y="3441"/>
                  <a:pt x="180710" y="653880"/>
                  <a:pt x="55090" y="929198"/>
                </a:cubicBezTo>
                <a:cubicBezTo>
                  <a:pt x="-70530" y="1204516"/>
                  <a:pt x="36162" y="1486718"/>
                  <a:pt x="199639" y="1693206"/>
                </a:cubicBezTo>
                <a:cubicBezTo>
                  <a:pt x="363117" y="1899695"/>
                  <a:pt x="777833" y="2013263"/>
                  <a:pt x="1035955" y="2168129"/>
                </a:cubicBezTo>
                <a:cubicBezTo>
                  <a:pt x="1294077" y="2322995"/>
                  <a:pt x="1445510" y="2541528"/>
                  <a:pt x="1748374" y="2622402"/>
                </a:cubicBezTo>
                <a:cubicBezTo>
                  <a:pt x="2051238" y="2703277"/>
                  <a:pt x="2598459" y="2708440"/>
                  <a:pt x="2853140" y="2653376"/>
                </a:cubicBezTo>
                <a:cubicBezTo>
                  <a:pt x="3107821" y="2598312"/>
                  <a:pt x="3570722" y="2154362"/>
                  <a:pt x="3627509" y="1837747"/>
                </a:cubicBezTo>
                <a:cubicBezTo>
                  <a:pt x="3684296" y="1521132"/>
                  <a:pt x="3402081" y="1362823"/>
                  <a:pt x="3183537" y="1207956"/>
                </a:cubicBezTo>
                <a:cubicBezTo>
                  <a:pt x="2964993" y="1053090"/>
                  <a:pt x="2550275" y="1072018"/>
                  <a:pt x="2316244" y="908548"/>
                </a:cubicBezTo>
                <a:cubicBezTo>
                  <a:pt x="2082213" y="745078"/>
                  <a:pt x="1965199" y="357912"/>
                  <a:pt x="1779351" y="227136"/>
                </a:cubicBezTo>
                <a:cubicBezTo>
                  <a:pt x="1593503" y="96360"/>
                  <a:pt x="1509183" y="6884"/>
                  <a:pt x="1232130" y="0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5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048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1"/>
            <a:tileRect/>
          </a:gra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4724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200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3733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7200" y="22860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33800" y="2057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5"/>
          </p:cNvCxnSpPr>
          <p:nvPr/>
        </p:nvCxnSpPr>
        <p:spPr>
          <a:xfrm flipH="1" flipV="1">
            <a:off x="3928922" y="3243122"/>
            <a:ext cx="447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7"/>
            <a:endCxn id="20" idx="4"/>
          </p:cNvCxnSpPr>
          <p:nvPr/>
        </p:nvCxnSpPr>
        <p:spPr>
          <a:xfrm flipV="1">
            <a:off x="3928922" y="2514600"/>
            <a:ext cx="452578" cy="56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V="1">
            <a:off x="4538522" y="31669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7"/>
          </p:cNvCxnSpPr>
          <p:nvPr/>
        </p:nvCxnSpPr>
        <p:spPr>
          <a:xfrm flipH="1">
            <a:off x="3776522" y="38527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 flipH="1">
            <a:off x="43053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572000" y="3771900"/>
            <a:ext cx="566878" cy="14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11" idx="1"/>
          </p:cNvCxnSpPr>
          <p:nvPr/>
        </p:nvCxnSpPr>
        <p:spPr>
          <a:xfrm>
            <a:off x="5219700" y="4114800"/>
            <a:ext cx="1477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13" idx="3"/>
          </p:cNvCxnSpPr>
          <p:nvPr/>
        </p:nvCxnSpPr>
        <p:spPr>
          <a:xfrm flipV="1">
            <a:off x="5219700" y="3395522"/>
            <a:ext cx="452578" cy="490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2" idx="2"/>
          </p:cNvCxnSpPr>
          <p:nvPr/>
        </p:nvCxnSpPr>
        <p:spPr>
          <a:xfrm>
            <a:off x="5334000" y="4000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0"/>
            <a:endCxn id="21" idx="4"/>
          </p:cNvCxnSpPr>
          <p:nvPr/>
        </p:nvCxnSpPr>
        <p:spPr>
          <a:xfrm flipV="1">
            <a:off x="3848100" y="2286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14" idx="6"/>
          </p:cNvCxnSpPr>
          <p:nvPr/>
        </p:nvCxnSpPr>
        <p:spPr>
          <a:xfrm flipH="1" flipV="1">
            <a:off x="2743200" y="30861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15" idx="6"/>
          </p:cNvCxnSpPr>
          <p:nvPr/>
        </p:nvCxnSpPr>
        <p:spPr>
          <a:xfrm flipH="1">
            <a:off x="2895600" y="3243122"/>
            <a:ext cx="8716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608736" y="2157805"/>
            <a:ext cx="3634899" cy="2689771"/>
          </a:xfrm>
          <a:custGeom>
            <a:avLst/>
            <a:gdLst>
              <a:gd name="connsiteX0" fmla="*/ 64954 w 1510638"/>
              <a:gd name="connsiteY0" fmla="*/ 196546 h 1597234"/>
              <a:gd name="connsiteX1" fmla="*/ 1149070 w 1510638"/>
              <a:gd name="connsiteY1" fmla="*/ 1590344 h 1597234"/>
              <a:gd name="connsiteX2" fmla="*/ 1510442 w 1510638"/>
              <a:gd name="connsiteY2" fmla="*/ 702443 h 1597234"/>
              <a:gd name="connsiteX3" fmla="*/ 1180045 w 1510638"/>
              <a:gd name="connsiteY3" fmla="*/ 31356 h 1597234"/>
              <a:gd name="connsiteX4" fmla="*/ 75279 w 1510638"/>
              <a:gd name="connsiteY4" fmla="*/ 124275 h 1597234"/>
              <a:gd name="connsiteX5" fmla="*/ 95929 w 1510638"/>
              <a:gd name="connsiteY5" fmla="*/ 248168 h 1597234"/>
              <a:gd name="connsiteX0" fmla="*/ 131766 w 1643766"/>
              <a:gd name="connsiteY0" fmla="*/ 196546 h 1321409"/>
              <a:gd name="connsiteX1" fmla="*/ 49167 w 1643766"/>
              <a:gd name="connsiteY1" fmla="*/ 1311584 h 1321409"/>
              <a:gd name="connsiteX2" fmla="*/ 1577254 w 1643766"/>
              <a:gd name="connsiteY2" fmla="*/ 702443 h 1321409"/>
              <a:gd name="connsiteX3" fmla="*/ 1246857 w 1643766"/>
              <a:gd name="connsiteY3" fmla="*/ 31356 h 1321409"/>
              <a:gd name="connsiteX4" fmla="*/ 142091 w 1643766"/>
              <a:gd name="connsiteY4" fmla="*/ 124275 h 1321409"/>
              <a:gd name="connsiteX5" fmla="*/ 162741 w 1643766"/>
              <a:gd name="connsiteY5" fmla="*/ 248168 h 1321409"/>
              <a:gd name="connsiteX0" fmla="*/ 167794 w 1679794"/>
              <a:gd name="connsiteY0" fmla="*/ 210329 h 1335192"/>
              <a:gd name="connsiteX1" fmla="*/ 85195 w 1679794"/>
              <a:gd name="connsiteY1" fmla="*/ 1325367 h 1335192"/>
              <a:gd name="connsiteX2" fmla="*/ 1613282 w 1679794"/>
              <a:gd name="connsiteY2" fmla="*/ 716226 h 1335192"/>
              <a:gd name="connsiteX3" fmla="*/ 1282885 w 1679794"/>
              <a:gd name="connsiteY3" fmla="*/ 45139 h 1335192"/>
              <a:gd name="connsiteX4" fmla="*/ 178119 w 1679794"/>
              <a:gd name="connsiteY4" fmla="*/ 138058 h 1335192"/>
              <a:gd name="connsiteX5" fmla="*/ 2596 w 1679794"/>
              <a:gd name="connsiteY5" fmla="*/ 757524 h 1335192"/>
              <a:gd name="connsiteX0" fmla="*/ 232147 w 1744147"/>
              <a:gd name="connsiteY0" fmla="*/ 210329 h 1325659"/>
              <a:gd name="connsiteX1" fmla="*/ 66949 w 1744147"/>
              <a:gd name="connsiteY1" fmla="*/ 788498 h 1325659"/>
              <a:gd name="connsiteX2" fmla="*/ 149548 w 1744147"/>
              <a:gd name="connsiteY2" fmla="*/ 1325367 h 1325659"/>
              <a:gd name="connsiteX3" fmla="*/ 1677635 w 1744147"/>
              <a:gd name="connsiteY3" fmla="*/ 716226 h 1325659"/>
              <a:gd name="connsiteX4" fmla="*/ 1347238 w 1744147"/>
              <a:gd name="connsiteY4" fmla="*/ 45139 h 1325659"/>
              <a:gd name="connsiteX5" fmla="*/ 242472 w 1744147"/>
              <a:gd name="connsiteY5" fmla="*/ 138058 h 1325659"/>
              <a:gd name="connsiteX6" fmla="*/ 66949 w 1744147"/>
              <a:gd name="connsiteY6" fmla="*/ 757524 h 1325659"/>
              <a:gd name="connsiteX0" fmla="*/ 167795 w 1638455"/>
              <a:gd name="connsiteY0" fmla="*/ 210329 h 1759128"/>
              <a:gd name="connsiteX1" fmla="*/ 2597 w 1638455"/>
              <a:gd name="connsiteY1" fmla="*/ 788498 h 1759128"/>
              <a:gd name="connsiteX2" fmla="*/ 715016 w 1638455"/>
              <a:gd name="connsiteY2" fmla="*/ 1758993 h 1759128"/>
              <a:gd name="connsiteX3" fmla="*/ 1613283 w 1638455"/>
              <a:gd name="connsiteY3" fmla="*/ 716226 h 1759128"/>
              <a:gd name="connsiteX4" fmla="*/ 1282886 w 1638455"/>
              <a:gd name="connsiteY4" fmla="*/ 45139 h 1759128"/>
              <a:gd name="connsiteX5" fmla="*/ 178120 w 1638455"/>
              <a:gd name="connsiteY5" fmla="*/ 138058 h 1759128"/>
              <a:gd name="connsiteX6" fmla="*/ 2597 w 1638455"/>
              <a:gd name="connsiteY6" fmla="*/ 757524 h 1759128"/>
              <a:gd name="connsiteX0" fmla="*/ 0 w 1801057"/>
              <a:gd name="connsiteY0" fmla="*/ 354871 h 1759128"/>
              <a:gd name="connsiteX1" fmla="*/ 165199 w 1801057"/>
              <a:gd name="connsiteY1" fmla="*/ 788498 h 1759128"/>
              <a:gd name="connsiteX2" fmla="*/ 877618 w 1801057"/>
              <a:gd name="connsiteY2" fmla="*/ 1758993 h 1759128"/>
              <a:gd name="connsiteX3" fmla="*/ 1775885 w 1801057"/>
              <a:gd name="connsiteY3" fmla="*/ 716226 h 1759128"/>
              <a:gd name="connsiteX4" fmla="*/ 1445488 w 1801057"/>
              <a:gd name="connsiteY4" fmla="*/ 45139 h 1759128"/>
              <a:gd name="connsiteX5" fmla="*/ 340722 w 1801057"/>
              <a:gd name="connsiteY5" fmla="*/ 138058 h 1759128"/>
              <a:gd name="connsiteX6" fmla="*/ 165199 w 1801057"/>
              <a:gd name="connsiteY6" fmla="*/ 757524 h 1759128"/>
              <a:gd name="connsiteX0" fmla="*/ 175523 w 1976580"/>
              <a:gd name="connsiteY0" fmla="*/ 338127 h 1742384"/>
              <a:gd name="connsiteX1" fmla="*/ 340722 w 1976580"/>
              <a:gd name="connsiteY1" fmla="*/ 771754 h 1742384"/>
              <a:gd name="connsiteX2" fmla="*/ 1053141 w 1976580"/>
              <a:gd name="connsiteY2" fmla="*/ 1742249 h 1742384"/>
              <a:gd name="connsiteX3" fmla="*/ 1951408 w 1976580"/>
              <a:gd name="connsiteY3" fmla="*/ 699482 h 1742384"/>
              <a:gd name="connsiteX4" fmla="*/ 1621011 w 1976580"/>
              <a:gd name="connsiteY4" fmla="*/ 28395 h 1742384"/>
              <a:gd name="connsiteX5" fmla="*/ 516245 w 1976580"/>
              <a:gd name="connsiteY5" fmla="*/ 121314 h 1742384"/>
              <a:gd name="connsiteX6" fmla="*/ 0 w 1976580"/>
              <a:gd name="connsiteY6" fmla="*/ 90341 h 1742384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7" fmla="*/ 0 w 1801057"/>
              <a:gd name="connsiteY7" fmla="*/ 342889 h 1747146"/>
              <a:gd name="connsiteX0" fmla="*/ 1001 w 1802058"/>
              <a:gd name="connsiteY0" fmla="*/ 34288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342889 h 1747146"/>
              <a:gd name="connsiteX0" fmla="*/ 1001 w 1802058"/>
              <a:gd name="connsiteY0" fmla="*/ 87975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879759 h 1747146"/>
              <a:gd name="connsiteX0" fmla="*/ 0 w 1780407"/>
              <a:gd name="connsiteY0" fmla="*/ 332565 h 1747146"/>
              <a:gd name="connsiteX1" fmla="*/ 144549 w 1780407"/>
              <a:gd name="connsiteY1" fmla="*/ 776516 h 1747146"/>
              <a:gd name="connsiteX2" fmla="*/ 856968 w 1780407"/>
              <a:gd name="connsiteY2" fmla="*/ 1747011 h 1747146"/>
              <a:gd name="connsiteX3" fmla="*/ 1755235 w 1780407"/>
              <a:gd name="connsiteY3" fmla="*/ 704244 h 1747146"/>
              <a:gd name="connsiteX4" fmla="*/ 1424838 w 1780407"/>
              <a:gd name="connsiteY4" fmla="*/ 33157 h 1747146"/>
              <a:gd name="connsiteX5" fmla="*/ 320072 w 1780407"/>
              <a:gd name="connsiteY5" fmla="*/ 126076 h 1747146"/>
              <a:gd name="connsiteX6" fmla="*/ 0 w 1780407"/>
              <a:gd name="connsiteY6" fmla="*/ 332565 h 1747146"/>
              <a:gd name="connsiteX0" fmla="*/ 0 w 1780407"/>
              <a:gd name="connsiteY0" fmla="*/ 332565 h 1763397"/>
              <a:gd name="connsiteX1" fmla="*/ 144549 w 1780407"/>
              <a:gd name="connsiteY1" fmla="*/ 1292738 h 1763397"/>
              <a:gd name="connsiteX2" fmla="*/ 856968 w 1780407"/>
              <a:gd name="connsiteY2" fmla="*/ 1747011 h 1763397"/>
              <a:gd name="connsiteX3" fmla="*/ 1755235 w 1780407"/>
              <a:gd name="connsiteY3" fmla="*/ 704244 h 1763397"/>
              <a:gd name="connsiteX4" fmla="*/ 1424838 w 1780407"/>
              <a:gd name="connsiteY4" fmla="*/ 33157 h 1763397"/>
              <a:gd name="connsiteX5" fmla="*/ 320072 w 1780407"/>
              <a:gd name="connsiteY5" fmla="*/ 126076 h 1763397"/>
              <a:gd name="connsiteX6" fmla="*/ 0 w 1780407"/>
              <a:gd name="connsiteY6" fmla="*/ 332565 h 1763397"/>
              <a:gd name="connsiteX0" fmla="*/ 0 w 1780407"/>
              <a:gd name="connsiteY0" fmla="*/ 332565 h 1769716"/>
              <a:gd name="connsiteX1" fmla="*/ 144549 w 1780407"/>
              <a:gd name="connsiteY1" fmla="*/ 1292738 h 1769716"/>
              <a:gd name="connsiteX2" fmla="*/ 856968 w 1780407"/>
              <a:gd name="connsiteY2" fmla="*/ 1747011 h 1769716"/>
              <a:gd name="connsiteX3" fmla="*/ 1755235 w 1780407"/>
              <a:gd name="connsiteY3" fmla="*/ 704244 h 1769716"/>
              <a:gd name="connsiteX4" fmla="*/ 1424838 w 1780407"/>
              <a:gd name="connsiteY4" fmla="*/ 33157 h 1769716"/>
              <a:gd name="connsiteX5" fmla="*/ 320072 w 1780407"/>
              <a:gd name="connsiteY5" fmla="*/ 126076 h 1769716"/>
              <a:gd name="connsiteX6" fmla="*/ 0 w 1780407"/>
              <a:gd name="connsiteY6" fmla="*/ 332565 h 1769716"/>
              <a:gd name="connsiteX0" fmla="*/ 0 w 1780407"/>
              <a:gd name="connsiteY0" fmla="*/ 332565 h 1770380"/>
              <a:gd name="connsiteX1" fmla="*/ 144549 w 1780407"/>
              <a:gd name="connsiteY1" fmla="*/ 1292738 h 1770380"/>
              <a:gd name="connsiteX2" fmla="*/ 856968 w 1780407"/>
              <a:gd name="connsiteY2" fmla="*/ 1747011 h 1770380"/>
              <a:gd name="connsiteX3" fmla="*/ 1755235 w 1780407"/>
              <a:gd name="connsiteY3" fmla="*/ 704244 h 1770380"/>
              <a:gd name="connsiteX4" fmla="*/ 1424838 w 1780407"/>
              <a:gd name="connsiteY4" fmla="*/ 33157 h 1770380"/>
              <a:gd name="connsiteX5" fmla="*/ 320072 w 1780407"/>
              <a:gd name="connsiteY5" fmla="*/ 126076 h 1770380"/>
              <a:gd name="connsiteX6" fmla="*/ 0 w 1780407"/>
              <a:gd name="connsiteY6" fmla="*/ 332565 h 1770380"/>
              <a:gd name="connsiteX0" fmla="*/ 0 w 1751930"/>
              <a:gd name="connsiteY0" fmla="*/ 352362 h 1775716"/>
              <a:gd name="connsiteX1" fmla="*/ 144549 w 1751930"/>
              <a:gd name="connsiteY1" fmla="*/ 1312535 h 1775716"/>
              <a:gd name="connsiteX2" fmla="*/ 856968 w 1751930"/>
              <a:gd name="connsiteY2" fmla="*/ 1766808 h 1775716"/>
              <a:gd name="connsiteX3" fmla="*/ 1724260 w 1751930"/>
              <a:gd name="connsiteY3" fmla="*/ 1002801 h 1775716"/>
              <a:gd name="connsiteX4" fmla="*/ 1424838 w 1751930"/>
              <a:gd name="connsiteY4" fmla="*/ 52954 h 1775716"/>
              <a:gd name="connsiteX5" fmla="*/ 320072 w 1751930"/>
              <a:gd name="connsiteY5" fmla="*/ 145873 h 1775716"/>
              <a:gd name="connsiteX6" fmla="*/ 0 w 1751930"/>
              <a:gd name="connsiteY6" fmla="*/ 352362 h 1775716"/>
              <a:gd name="connsiteX0" fmla="*/ 217446 w 1649304"/>
              <a:gd name="connsiteY0" fmla="*/ 182496 h 1810581"/>
              <a:gd name="connsiteX1" fmla="*/ 41923 w 1649304"/>
              <a:gd name="connsiteY1" fmla="*/ 1349158 h 1810581"/>
              <a:gd name="connsiteX2" fmla="*/ 754342 w 1649304"/>
              <a:gd name="connsiteY2" fmla="*/ 1803431 h 1810581"/>
              <a:gd name="connsiteX3" fmla="*/ 1621634 w 1649304"/>
              <a:gd name="connsiteY3" fmla="*/ 1039424 h 1810581"/>
              <a:gd name="connsiteX4" fmla="*/ 1322212 w 1649304"/>
              <a:gd name="connsiteY4" fmla="*/ 89577 h 1810581"/>
              <a:gd name="connsiteX5" fmla="*/ 217446 w 1649304"/>
              <a:gd name="connsiteY5" fmla="*/ 182496 h 1810581"/>
              <a:gd name="connsiteX0" fmla="*/ 217446 w 2199039"/>
              <a:gd name="connsiteY0" fmla="*/ 138131 h 1799861"/>
              <a:gd name="connsiteX1" fmla="*/ 41923 w 2199039"/>
              <a:gd name="connsiteY1" fmla="*/ 1304793 h 1799861"/>
              <a:gd name="connsiteX2" fmla="*/ 754342 w 2199039"/>
              <a:gd name="connsiteY2" fmla="*/ 1759066 h 1799861"/>
              <a:gd name="connsiteX3" fmla="*/ 2189505 w 2199039"/>
              <a:gd name="connsiteY3" fmla="*/ 344620 h 1799861"/>
              <a:gd name="connsiteX4" fmla="*/ 1322212 w 2199039"/>
              <a:gd name="connsiteY4" fmla="*/ 45212 h 1799861"/>
              <a:gd name="connsiteX5" fmla="*/ 217446 w 2199039"/>
              <a:gd name="connsiteY5" fmla="*/ 138131 h 1799861"/>
              <a:gd name="connsiteX0" fmla="*/ 217446 w 2211359"/>
              <a:gd name="connsiteY0" fmla="*/ 138131 h 1774341"/>
              <a:gd name="connsiteX1" fmla="*/ 41923 w 2211359"/>
              <a:gd name="connsiteY1" fmla="*/ 1304793 h 1774341"/>
              <a:gd name="connsiteX2" fmla="*/ 754342 w 2211359"/>
              <a:gd name="connsiteY2" fmla="*/ 1759066 h 1774341"/>
              <a:gd name="connsiteX3" fmla="*/ 1848783 w 2211359"/>
              <a:gd name="connsiteY3" fmla="*/ 809220 h 1774341"/>
              <a:gd name="connsiteX4" fmla="*/ 2189505 w 2211359"/>
              <a:gd name="connsiteY4" fmla="*/ 344620 h 1774341"/>
              <a:gd name="connsiteX5" fmla="*/ 1322212 w 2211359"/>
              <a:gd name="connsiteY5" fmla="*/ 45212 h 1774341"/>
              <a:gd name="connsiteX6" fmla="*/ 217446 w 2211359"/>
              <a:gd name="connsiteY6" fmla="*/ 138131 h 1774341"/>
              <a:gd name="connsiteX0" fmla="*/ 217446 w 2205786"/>
              <a:gd name="connsiteY0" fmla="*/ 138131 h 1759073"/>
              <a:gd name="connsiteX1" fmla="*/ 41923 w 2205786"/>
              <a:gd name="connsiteY1" fmla="*/ 1304793 h 1759073"/>
              <a:gd name="connsiteX2" fmla="*/ 754342 w 2205786"/>
              <a:gd name="connsiteY2" fmla="*/ 1759066 h 1759073"/>
              <a:gd name="connsiteX3" fmla="*/ 1353188 w 2205786"/>
              <a:gd name="connsiteY3" fmla="*/ 1315117 h 1759073"/>
              <a:gd name="connsiteX4" fmla="*/ 1848783 w 2205786"/>
              <a:gd name="connsiteY4" fmla="*/ 809220 h 1759073"/>
              <a:gd name="connsiteX5" fmla="*/ 2189505 w 2205786"/>
              <a:gd name="connsiteY5" fmla="*/ 344620 h 1759073"/>
              <a:gd name="connsiteX6" fmla="*/ 1322212 w 2205786"/>
              <a:gd name="connsiteY6" fmla="*/ 45212 h 1759073"/>
              <a:gd name="connsiteX7" fmla="*/ 217446 w 2205786"/>
              <a:gd name="connsiteY7" fmla="*/ 138131 h 1759073"/>
              <a:gd name="connsiteX0" fmla="*/ 217446 w 2664376"/>
              <a:gd name="connsiteY0" fmla="*/ 138131 h 1759073"/>
              <a:gd name="connsiteX1" fmla="*/ 41923 w 2664376"/>
              <a:gd name="connsiteY1" fmla="*/ 1304793 h 1759073"/>
              <a:gd name="connsiteX2" fmla="*/ 754342 w 2664376"/>
              <a:gd name="connsiteY2" fmla="*/ 1759066 h 1759073"/>
              <a:gd name="connsiteX3" fmla="*/ 1353188 w 2664376"/>
              <a:gd name="connsiteY3" fmla="*/ 1315117 h 1759073"/>
              <a:gd name="connsiteX4" fmla="*/ 2633477 w 2664376"/>
              <a:gd name="connsiteY4" fmla="*/ 974411 h 1759073"/>
              <a:gd name="connsiteX5" fmla="*/ 2189505 w 2664376"/>
              <a:gd name="connsiteY5" fmla="*/ 344620 h 1759073"/>
              <a:gd name="connsiteX6" fmla="*/ 1322212 w 2664376"/>
              <a:gd name="connsiteY6" fmla="*/ 45212 h 1759073"/>
              <a:gd name="connsiteX7" fmla="*/ 217446 w 2664376"/>
              <a:gd name="connsiteY7" fmla="*/ 138131 h 175907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40867"/>
              <a:gd name="connsiteY0" fmla="*/ 138131 h 1826435"/>
              <a:gd name="connsiteX1" fmla="*/ 41923 w 2640867"/>
              <a:gd name="connsiteY1" fmla="*/ 1304793 h 1826435"/>
              <a:gd name="connsiteX2" fmla="*/ 754342 w 2640867"/>
              <a:gd name="connsiteY2" fmla="*/ 1759066 h 1826435"/>
              <a:gd name="connsiteX3" fmla="*/ 1859108 w 2640867"/>
              <a:gd name="connsiteY3" fmla="*/ 1790040 h 1826435"/>
              <a:gd name="connsiteX4" fmla="*/ 2633477 w 2640867"/>
              <a:gd name="connsiteY4" fmla="*/ 974411 h 1826435"/>
              <a:gd name="connsiteX5" fmla="*/ 2189505 w 2640867"/>
              <a:gd name="connsiteY5" fmla="*/ 344620 h 1826435"/>
              <a:gd name="connsiteX6" fmla="*/ 1322212 w 2640867"/>
              <a:gd name="connsiteY6" fmla="*/ 45212 h 1826435"/>
              <a:gd name="connsiteX7" fmla="*/ 217446 w 2640867"/>
              <a:gd name="connsiteY7" fmla="*/ 138131 h 1826435"/>
              <a:gd name="connsiteX0" fmla="*/ 42183 w 3312246"/>
              <a:gd name="connsiteY0" fmla="*/ 42247 h 2391314"/>
              <a:gd name="connsiteX1" fmla="*/ 713302 w 3312246"/>
              <a:gd name="connsiteY1" fmla="*/ 1869672 h 2391314"/>
              <a:gd name="connsiteX2" fmla="*/ 1425721 w 3312246"/>
              <a:gd name="connsiteY2" fmla="*/ 2323945 h 2391314"/>
              <a:gd name="connsiteX3" fmla="*/ 2530487 w 3312246"/>
              <a:gd name="connsiteY3" fmla="*/ 2354919 h 2391314"/>
              <a:gd name="connsiteX4" fmla="*/ 3304856 w 3312246"/>
              <a:gd name="connsiteY4" fmla="*/ 1539290 h 2391314"/>
              <a:gd name="connsiteX5" fmla="*/ 2860884 w 3312246"/>
              <a:gd name="connsiteY5" fmla="*/ 909499 h 2391314"/>
              <a:gd name="connsiteX6" fmla="*/ 1993591 w 3312246"/>
              <a:gd name="connsiteY6" fmla="*/ 610091 h 2391314"/>
              <a:gd name="connsiteX7" fmla="*/ 42183 w 3312246"/>
              <a:gd name="connsiteY7" fmla="*/ 42247 h 2391314"/>
              <a:gd name="connsiteX0" fmla="*/ 42183 w 3312246"/>
              <a:gd name="connsiteY0" fmla="*/ 72300 h 2421367"/>
              <a:gd name="connsiteX1" fmla="*/ 713302 w 3312246"/>
              <a:gd name="connsiteY1" fmla="*/ 1899725 h 2421367"/>
              <a:gd name="connsiteX2" fmla="*/ 1425721 w 3312246"/>
              <a:gd name="connsiteY2" fmla="*/ 2353998 h 2421367"/>
              <a:gd name="connsiteX3" fmla="*/ 2530487 w 3312246"/>
              <a:gd name="connsiteY3" fmla="*/ 2384972 h 2421367"/>
              <a:gd name="connsiteX4" fmla="*/ 3304856 w 3312246"/>
              <a:gd name="connsiteY4" fmla="*/ 1569343 h 2421367"/>
              <a:gd name="connsiteX5" fmla="*/ 2860884 w 3312246"/>
              <a:gd name="connsiteY5" fmla="*/ 939552 h 2421367"/>
              <a:gd name="connsiteX6" fmla="*/ 1993591 w 3312246"/>
              <a:gd name="connsiteY6" fmla="*/ 640144 h 2421367"/>
              <a:gd name="connsiteX7" fmla="*/ 1374098 w 3312246"/>
              <a:gd name="connsiteY7" fmla="*/ 392358 h 2421367"/>
              <a:gd name="connsiteX8" fmla="*/ 42183 w 3312246"/>
              <a:gd name="connsiteY8" fmla="*/ 72300 h 2421367"/>
              <a:gd name="connsiteX0" fmla="*/ 17559 w 3287622"/>
              <a:gd name="connsiteY0" fmla="*/ 213587 h 2562654"/>
              <a:gd name="connsiteX1" fmla="*/ 688678 w 3287622"/>
              <a:gd name="connsiteY1" fmla="*/ 2041012 h 2562654"/>
              <a:gd name="connsiteX2" fmla="*/ 1401097 w 3287622"/>
              <a:gd name="connsiteY2" fmla="*/ 2495285 h 2562654"/>
              <a:gd name="connsiteX3" fmla="*/ 2505863 w 3287622"/>
              <a:gd name="connsiteY3" fmla="*/ 2526259 h 2562654"/>
              <a:gd name="connsiteX4" fmla="*/ 3280232 w 3287622"/>
              <a:gd name="connsiteY4" fmla="*/ 1710630 h 2562654"/>
              <a:gd name="connsiteX5" fmla="*/ 2836260 w 3287622"/>
              <a:gd name="connsiteY5" fmla="*/ 1080839 h 2562654"/>
              <a:gd name="connsiteX6" fmla="*/ 1968967 w 3287622"/>
              <a:gd name="connsiteY6" fmla="*/ 781431 h 2562654"/>
              <a:gd name="connsiteX7" fmla="*/ 1432074 w 3287622"/>
              <a:gd name="connsiteY7" fmla="*/ 100019 h 2562654"/>
              <a:gd name="connsiteX8" fmla="*/ 17559 w 3287622"/>
              <a:gd name="connsiteY8" fmla="*/ 213587 h 2562654"/>
              <a:gd name="connsiteX0" fmla="*/ 1611 w 3271674"/>
              <a:gd name="connsiteY0" fmla="*/ 342749 h 2691816"/>
              <a:gd name="connsiteX1" fmla="*/ 672730 w 3271674"/>
              <a:gd name="connsiteY1" fmla="*/ 2170174 h 2691816"/>
              <a:gd name="connsiteX2" fmla="*/ 1385149 w 3271674"/>
              <a:gd name="connsiteY2" fmla="*/ 2624447 h 2691816"/>
              <a:gd name="connsiteX3" fmla="*/ 2489915 w 3271674"/>
              <a:gd name="connsiteY3" fmla="*/ 2655421 h 2691816"/>
              <a:gd name="connsiteX4" fmla="*/ 3264284 w 3271674"/>
              <a:gd name="connsiteY4" fmla="*/ 1839792 h 2691816"/>
              <a:gd name="connsiteX5" fmla="*/ 2820312 w 3271674"/>
              <a:gd name="connsiteY5" fmla="*/ 1210001 h 2691816"/>
              <a:gd name="connsiteX6" fmla="*/ 1953019 w 3271674"/>
              <a:gd name="connsiteY6" fmla="*/ 910593 h 2691816"/>
              <a:gd name="connsiteX7" fmla="*/ 1416126 w 3271674"/>
              <a:gd name="connsiteY7" fmla="*/ 229181 h 2691816"/>
              <a:gd name="connsiteX8" fmla="*/ 868905 w 3271674"/>
              <a:gd name="connsiteY8" fmla="*/ 2045 h 2691816"/>
              <a:gd name="connsiteX9" fmla="*/ 1611 w 3271674"/>
              <a:gd name="connsiteY9" fmla="*/ 342749 h 2691816"/>
              <a:gd name="connsiteX0" fmla="*/ 339515 w 3609578"/>
              <a:gd name="connsiteY0" fmla="*/ 342749 h 2691816"/>
              <a:gd name="connsiteX1" fmla="*/ 29769 w 3609578"/>
              <a:gd name="connsiteY1" fmla="*/ 931243 h 2691816"/>
              <a:gd name="connsiteX2" fmla="*/ 1010634 w 3609578"/>
              <a:gd name="connsiteY2" fmla="*/ 2170174 h 2691816"/>
              <a:gd name="connsiteX3" fmla="*/ 1723053 w 3609578"/>
              <a:gd name="connsiteY3" fmla="*/ 2624447 h 2691816"/>
              <a:gd name="connsiteX4" fmla="*/ 2827819 w 3609578"/>
              <a:gd name="connsiteY4" fmla="*/ 2655421 h 2691816"/>
              <a:gd name="connsiteX5" fmla="*/ 3602188 w 3609578"/>
              <a:gd name="connsiteY5" fmla="*/ 1839792 h 2691816"/>
              <a:gd name="connsiteX6" fmla="*/ 3158216 w 3609578"/>
              <a:gd name="connsiteY6" fmla="*/ 1210001 h 2691816"/>
              <a:gd name="connsiteX7" fmla="*/ 2290923 w 3609578"/>
              <a:gd name="connsiteY7" fmla="*/ 910593 h 2691816"/>
              <a:gd name="connsiteX8" fmla="*/ 1754030 w 3609578"/>
              <a:gd name="connsiteY8" fmla="*/ 229181 h 2691816"/>
              <a:gd name="connsiteX9" fmla="*/ 1206809 w 3609578"/>
              <a:gd name="connsiteY9" fmla="*/ 2045 h 2691816"/>
              <a:gd name="connsiteX10" fmla="*/ 339515 w 3609578"/>
              <a:gd name="connsiteY10" fmla="*/ 342749 h 2691816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87 h 2689858"/>
              <a:gd name="connsiteX1" fmla="*/ 1062 w 3580871"/>
              <a:gd name="connsiteY1" fmla="*/ 929285 h 2689858"/>
              <a:gd name="connsiteX2" fmla="*/ 981927 w 3580871"/>
              <a:gd name="connsiteY2" fmla="*/ 2168216 h 2689858"/>
              <a:gd name="connsiteX3" fmla="*/ 1694346 w 3580871"/>
              <a:gd name="connsiteY3" fmla="*/ 2622489 h 2689858"/>
              <a:gd name="connsiteX4" fmla="*/ 2799112 w 3580871"/>
              <a:gd name="connsiteY4" fmla="*/ 2653463 h 2689858"/>
              <a:gd name="connsiteX5" fmla="*/ 3573481 w 3580871"/>
              <a:gd name="connsiteY5" fmla="*/ 1837834 h 2689858"/>
              <a:gd name="connsiteX6" fmla="*/ 3129509 w 3580871"/>
              <a:gd name="connsiteY6" fmla="*/ 1208043 h 2689858"/>
              <a:gd name="connsiteX7" fmla="*/ 2262216 w 3580871"/>
              <a:gd name="connsiteY7" fmla="*/ 908635 h 2689858"/>
              <a:gd name="connsiteX8" fmla="*/ 1725323 w 3580871"/>
              <a:gd name="connsiteY8" fmla="*/ 227223 h 2689858"/>
              <a:gd name="connsiteX9" fmla="*/ 1178102 w 3580871"/>
              <a:gd name="connsiteY9" fmla="*/ 87 h 2689858"/>
              <a:gd name="connsiteX0" fmla="*/ 1178102 w 3580871"/>
              <a:gd name="connsiteY0" fmla="*/ 0 h 2689771"/>
              <a:gd name="connsiteX1" fmla="*/ 1062 w 3580871"/>
              <a:gd name="connsiteY1" fmla="*/ 929198 h 2689771"/>
              <a:gd name="connsiteX2" fmla="*/ 981927 w 3580871"/>
              <a:gd name="connsiteY2" fmla="*/ 2168129 h 2689771"/>
              <a:gd name="connsiteX3" fmla="*/ 1694346 w 3580871"/>
              <a:gd name="connsiteY3" fmla="*/ 2622402 h 2689771"/>
              <a:gd name="connsiteX4" fmla="*/ 2799112 w 3580871"/>
              <a:gd name="connsiteY4" fmla="*/ 2653376 h 2689771"/>
              <a:gd name="connsiteX5" fmla="*/ 3573481 w 3580871"/>
              <a:gd name="connsiteY5" fmla="*/ 1837747 h 2689771"/>
              <a:gd name="connsiteX6" fmla="*/ 3129509 w 3580871"/>
              <a:gd name="connsiteY6" fmla="*/ 1207956 h 2689771"/>
              <a:gd name="connsiteX7" fmla="*/ 2262216 w 3580871"/>
              <a:gd name="connsiteY7" fmla="*/ 908548 h 2689771"/>
              <a:gd name="connsiteX8" fmla="*/ 1725323 w 3580871"/>
              <a:gd name="connsiteY8" fmla="*/ 227136 h 2689771"/>
              <a:gd name="connsiteX9" fmla="*/ 1178102 w 3580871"/>
              <a:gd name="connsiteY9" fmla="*/ 0 h 2689771"/>
              <a:gd name="connsiteX0" fmla="*/ 1201777 w 3604546"/>
              <a:gd name="connsiteY0" fmla="*/ 0 h 2689771"/>
              <a:gd name="connsiteX1" fmla="*/ 24737 w 3604546"/>
              <a:gd name="connsiteY1" fmla="*/ 929198 h 2689771"/>
              <a:gd name="connsiteX2" fmla="*/ 448059 w 3604546"/>
              <a:gd name="connsiteY2" fmla="*/ 1651908 h 2689771"/>
              <a:gd name="connsiteX3" fmla="*/ 1005602 w 3604546"/>
              <a:gd name="connsiteY3" fmla="*/ 2168129 h 2689771"/>
              <a:gd name="connsiteX4" fmla="*/ 1718021 w 3604546"/>
              <a:gd name="connsiteY4" fmla="*/ 2622402 h 2689771"/>
              <a:gd name="connsiteX5" fmla="*/ 2822787 w 3604546"/>
              <a:gd name="connsiteY5" fmla="*/ 2653376 h 2689771"/>
              <a:gd name="connsiteX6" fmla="*/ 3597156 w 3604546"/>
              <a:gd name="connsiteY6" fmla="*/ 1837747 h 2689771"/>
              <a:gd name="connsiteX7" fmla="*/ 3153184 w 3604546"/>
              <a:gd name="connsiteY7" fmla="*/ 1207956 h 2689771"/>
              <a:gd name="connsiteX8" fmla="*/ 2285891 w 3604546"/>
              <a:gd name="connsiteY8" fmla="*/ 908548 h 2689771"/>
              <a:gd name="connsiteX9" fmla="*/ 1748998 w 3604546"/>
              <a:gd name="connsiteY9" fmla="*/ 227136 h 2689771"/>
              <a:gd name="connsiteX10" fmla="*/ 1201777 w 3604546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4899" h="2689771">
                <a:moveTo>
                  <a:pt x="1232130" y="0"/>
                </a:moveTo>
                <a:cubicBezTo>
                  <a:pt x="748579" y="3441"/>
                  <a:pt x="180710" y="653880"/>
                  <a:pt x="55090" y="929198"/>
                </a:cubicBezTo>
                <a:cubicBezTo>
                  <a:pt x="-70530" y="1204516"/>
                  <a:pt x="36162" y="1486718"/>
                  <a:pt x="199639" y="1693206"/>
                </a:cubicBezTo>
                <a:cubicBezTo>
                  <a:pt x="363117" y="1899695"/>
                  <a:pt x="777833" y="2013263"/>
                  <a:pt x="1035955" y="2168129"/>
                </a:cubicBezTo>
                <a:cubicBezTo>
                  <a:pt x="1294077" y="2322995"/>
                  <a:pt x="1445510" y="2541528"/>
                  <a:pt x="1748374" y="2622402"/>
                </a:cubicBezTo>
                <a:cubicBezTo>
                  <a:pt x="2051238" y="2703277"/>
                  <a:pt x="2598459" y="2708440"/>
                  <a:pt x="2853140" y="2653376"/>
                </a:cubicBezTo>
                <a:cubicBezTo>
                  <a:pt x="3107821" y="2598312"/>
                  <a:pt x="3570722" y="2154362"/>
                  <a:pt x="3627509" y="1837747"/>
                </a:cubicBezTo>
                <a:cubicBezTo>
                  <a:pt x="3684296" y="1521132"/>
                  <a:pt x="3402081" y="1362823"/>
                  <a:pt x="3183537" y="1207956"/>
                </a:cubicBezTo>
                <a:cubicBezTo>
                  <a:pt x="2964993" y="1053090"/>
                  <a:pt x="2550275" y="1072018"/>
                  <a:pt x="2316244" y="908548"/>
                </a:cubicBezTo>
                <a:cubicBezTo>
                  <a:pt x="2082213" y="745078"/>
                  <a:pt x="1965199" y="357912"/>
                  <a:pt x="1779351" y="227136"/>
                </a:cubicBezTo>
                <a:cubicBezTo>
                  <a:pt x="1593503" y="96360"/>
                  <a:pt x="1509183" y="6884"/>
                  <a:pt x="1232130" y="0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3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048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47244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2004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600" y="29718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37338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7244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7200" y="22860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33800" y="20574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5"/>
          </p:cNvCxnSpPr>
          <p:nvPr/>
        </p:nvCxnSpPr>
        <p:spPr>
          <a:xfrm flipH="1" flipV="1">
            <a:off x="3928922" y="3243122"/>
            <a:ext cx="447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7"/>
            <a:endCxn id="20" idx="4"/>
          </p:cNvCxnSpPr>
          <p:nvPr/>
        </p:nvCxnSpPr>
        <p:spPr>
          <a:xfrm flipV="1">
            <a:off x="3928922" y="2514600"/>
            <a:ext cx="452578" cy="56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V="1">
            <a:off x="4538522" y="31669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7"/>
          </p:cNvCxnSpPr>
          <p:nvPr/>
        </p:nvCxnSpPr>
        <p:spPr>
          <a:xfrm flipH="1">
            <a:off x="3776522" y="38527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 flipH="1">
            <a:off x="43053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572000" y="3771900"/>
            <a:ext cx="566878" cy="14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11" idx="1"/>
          </p:cNvCxnSpPr>
          <p:nvPr/>
        </p:nvCxnSpPr>
        <p:spPr>
          <a:xfrm>
            <a:off x="5219700" y="4114800"/>
            <a:ext cx="1477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13" idx="3"/>
          </p:cNvCxnSpPr>
          <p:nvPr/>
        </p:nvCxnSpPr>
        <p:spPr>
          <a:xfrm flipV="1">
            <a:off x="5219700" y="3395522"/>
            <a:ext cx="452578" cy="490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2" idx="2"/>
          </p:cNvCxnSpPr>
          <p:nvPr/>
        </p:nvCxnSpPr>
        <p:spPr>
          <a:xfrm>
            <a:off x="5334000" y="4000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0"/>
            <a:endCxn id="21" idx="4"/>
          </p:cNvCxnSpPr>
          <p:nvPr/>
        </p:nvCxnSpPr>
        <p:spPr>
          <a:xfrm flipV="1">
            <a:off x="3848100" y="2286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14" idx="6"/>
          </p:cNvCxnSpPr>
          <p:nvPr/>
        </p:nvCxnSpPr>
        <p:spPr>
          <a:xfrm flipH="1" flipV="1">
            <a:off x="2743200" y="30861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15" idx="6"/>
          </p:cNvCxnSpPr>
          <p:nvPr/>
        </p:nvCxnSpPr>
        <p:spPr>
          <a:xfrm flipH="1">
            <a:off x="2895600" y="3243122"/>
            <a:ext cx="8716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6" idx="7"/>
          </p:cNvCxnSpPr>
          <p:nvPr/>
        </p:nvCxnSpPr>
        <p:spPr>
          <a:xfrm flipH="1">
            <a:off x="2938322" y="4462322"/>
            <a:ext cx="676556" cy="29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629756" y="2157806"/>
            <a:ext cx="3613879" cy="2768936"/>
          </a:xfrm>
          <a:custGeom>
            <a:avLst/>
            <a:gdLst>
              <a:gd name="connsiteX0" fmla="*/ 64954 w 1510638"/>
              <a:gd name="connsiteY0" fmla="*/ 196546 h 1597234"/>
              <a:gd name="connsiteX1" fmla="*/ 1149070 w 1510638"/>
              <a:gd name="connsiteY1" fmla="*/ 1590344 h 1597234"/>
              <a:gd name="connsiteX2" fmla="*/ 1510442 w 1510638"/>
              <a:gd name="connsiteY2" fmla="*/ 702443 h 1597234"/>
              <a:gd name="connsiteX3" fmla="*/ 1180045 w 1510638"/>
              <a:gd name="connsiteY3" fmla="*/ 31356 h 1597234"/>
              <a:gd name="connsiteX4" fmla="*/ 75279 w 1510638"/>
              <a:gd name="connsiteY4" fmla="*/ 124275 h 1597234"/>
              <a:gd name="connsiteX5" fmla="*/ 95929 w 1510638"/>
              <a:gd name="connsiteY5" fmla="*/ 248168 h 1597234"/>
              <a:gd name="connsiteX0" fmla="*/ 131766 w 1643766"/>
              <a:gd name="connsiteY0" fmla="*/ 196546 h 1321409"/>
              <a:gd name="connsiteX1" fmla="*/ 49167 w 1643766"/>
              <a:gd name="connsiteY1" fmla="*/ 1311584 h 1321409"/>
              <a:gd name="connsiteX2" fmla="*/ 1577254 w 1643766"/>
              <a:gd name="connsiteY2" fmla="*/ 702443 h 1321409"/>
              <a:gd name="connsiteX3" fmla="*/ 1246857 w 1643766"/>
              <a:gd name="connsiteY3" fmla="*/ 31356 h 1321409"/>
              <a:gd name="connsiteX4" fmla="*/ 142091 w 1643766"/>
              <a:gd name="connsiteY4" fmla="*/ 124275 h 1321409"/>
              <a:gd name="connsiteX5" fmla="*/ 162741 w 1643766"/>
              <a:gd name="connsiteY5" fmla="*/ 248168 h 1321409"/>
              <a:gd name="connsiteX0" fmla="*/ 167794 w 1679794"/>
              <a:gd name="connsiteY0" fmla="*/ 210329 h 1335192"/>
              <a:gd name="connsiteX1" fmla="*/ 85195 w 1679794"/>
              <a:gd name="connsiteY1" fmla="*/ 1325367 h 1335192"/>
              <a:gd name="connsiteX2" fmla="*/ 1613282 w 1679794"/>
              <a:gd name="connsiteY2" fmla="*/ 716226 h 1335192"/>
              <a:gd name="connsiteX3" fmla="*/ 1282885 w 1679794"/>
              <a:gd name="connsiteY3" fmla="*/ 45139 h 1335192"/>
              <a:gd name="connsiteX4" fmla="*/ 178119 w 1679794"/>
              <a:gd name="connsiteY4" fmla="*/ 138058 h 1335192"/>
              <a:gd name="connsiteX5" fmla="*/ 2596 w 1679794"/>
              <a:gd name="connsiteY5" fmla="*/ 757524 h 1335192"/>
              <a:gd name="connsiteX0" fmla="*/ 232147 w 1744147"/>
              <a:gd name="connsiteY0" fmla="*/ 210329 h 1325659"/>
              <a:gd name="connsiteX1" fmla="*/ 66949 w 1744147"/>
              <a:gd name="connsiteY1" fmla="*/ 788498 h 1325659"/>
              <a:gd name="connsiteX2" fmla="*/ 149548 w 1744147"/>
              <a:gd name="connsiteY2" fmla="*/ 1325367 h 1325659"/>
              <a:gd name="connsiteX3" fmla="*/ 1677635 w 1744147"/>
              <a:gd name="connsiteY3" fmla="*/ 716226 h 1325659"/>
              <a:gd name="connsiteX4" fmla="*/ 1347238 w 1744147"/>
              <a:gd name="connsiteY4" fmla="*/ 45139 h 1325659"/>
              <a:gd name="connsiteX5" fmla="*/ 242472 w 1744147"/>
              <a:gd name="connsiteY5" fmla="*/ 138058 h 1325659"/>
              <a:gd name="connsiteX6" fmla="*/ 66949 w 1744147"/>
              <a:gd name="connsiteY6" fmla="*/ 757524 h 1325659"/>
              <a:gd name="connsiteX0" fmla="*/ 167795 w 1638455"/>
              <a:gd name="connsiteY0" fmla="*/ 210329 h 1759128"/>
              <a:gd name="connsiteX1" fmla="*/ 2597 w 1638455"/>
              <a:gd name="connsiteY1" fmla="*/ 788498 h 1759128"/>
              <a:gd name="connsiteX2" fmla="*/ 715016 w 1638455"/>
              <a:gd name="connsiteY2" fmla="*/ 1758993 h 1759128"/>
              <a:gd name="connsiteX3" fmla="*/ 1613283 w 1638455"/>
              <a:gd name="connsiteY3" fmla="*/ 716226 h 1759128"/>
              <a:gd name="connsiteX4" fmla="*/ 1282886 w 1638455"/>
              <a:gd name="connsiteY4" fmla="*/ 45139 h 1759128"/>
              <a:gd name="connsiteX5" fmla="*/ 178120 w 1638455"/>
              <a:gd name="connsiteY5" fmla="*/ 138058 h 1759128"/>
              <a:gd name="connsiteX6" fmla="*/ 2597 w 1638455"/>
              <a:gd name="connsiteY6" fmla="*/ 757524 h 1759128"/>
              <a:gd name="connsiteX0" fmla="*/ 0 w 1801057"/>
              <a:gd name="connsiteY0" fmla="*/ 354871 h 1759128"/>
              <a:gd name="connsiteX1" fmla="*/ 165199 w 1801057"/>
              <a:gd name="connsiteY1" fmla="*/ 788498 h 1759128"/>
              <a:gd name="connsiteX2" fmla="*/ 877618 w 1801057"/>
              <a:gd name="connsiteY2" fmla="*/ 1758993 h 1759128"/>
              <a:gd name="connsiteX3" fmla="*/ 1775885 w 1801057"/>
              <a:gd name="connsiteY3" fmla="*/ 716226 h 1759128"/>
              <a:gd name="connsiteX4" fmla="*/ 1445488 w 1801057"/>
              <a:gd name="connsiteY4" fmla="*/ 45139 h 1759128"/>
              <a:gd name="connsiteX5" fmla="*/ 340722 w 1801057"/>
              <a:gd name="connsiteY5" fmla="*/ 138058 h 1759128"/>
              <a:gd name="connsiteX6" fmla="*/ 165199 w 1801057"/>
              <a:gd name="connsiteY6" fmla="*/ 757524 h 1759128"/>
              <a:gd name="connsiteX0" fmla="*/ 175523 w 1976580"/>
              <a:gd name="connsiteY0" fmla="*/ 338127 h 1742384"/>
              <a:gd name="connsiteX1" fmla="*/ 340722 w 1976580"/>
              <a:gd name="connsiteY1" fmla="*/ 771754 h 1742384"/>
              <a:gd name="connsiteX2" fmla="*/ 1053141 w 1976580"/>
              <a:gd name="connsiteY2" fmla="*/ 1742249 h 1742384"/>
              <a:gd name="connsiteX3" fmla="*/ 1951408 w 1976580"/>
              <a:gd name="connsiteY3" fmla="*/ 699482 h 1742384"/>
              <a:gd name="connsiteX4" fmla="*/ 1621011 w 1976580"/>
              <a:gd name="connsiteY4" fmla="*/ 28395 h 1742384"/>
              <a:gd name="connsiteX5" fmla="*/ 516245 w 1976580"/>
              <a:gd name="connsiteY5" fmla="*/ 121314 h 1742384"/>
              <a:gd name="connsiteX6" fmla="*/ 0 w 1976580"/>
              <a:gd name="connsiteY6" fmla="*/ 90341 h 1742384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7" fmla="*/ 0 w 1801057"/>
              <a:gd name="connsiteY7" fmla="*/ 342889 h 1747146"/>
              <a:gd name="connsiteX0" fmla="*/ 1001 w 1802058"/>
              <a:gd name="connsiteY0" fmla="*/ 34288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342889 h 1747146"/>
              <a:gd name="connsiteX0" fmla="*/ 1001 w 1802058"/>
              <a:gd name="connsiteY0" fmla="*/ 87975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879759 h 1747146"/>
              <a:gd name="connsiteX0" fmla="*/ 0 w 1780407"/>
              <a:gd name="connsiteY0" fmla="*/ 332565 h 1747146"/>
              <a:gd name="connsiteX1" fmla="*/ 144549 w 1780407"/>
              <a:gd name="connsiteY1" fmla="*/ 776516 h 1747146"/>
              <a:gd name="connsiteX2" fmla="*/ 856968 w 1780407"/>
              <a:gd name="connsiteY2" fmla="*/ 1747011 h 1747146"/>
              <a:gd name="connsiteX3" fmla="*/ 1755235 w 1780407"/>
              <a:gd name="connsiteY3" fmla="*/ 704244 h 1747146"/>
              <a:gd name="connsiteX4" fmla="*/ 1424838 w 1780407"/>
              <a:gd name="connsiteY4" fmla="*/ 33157 h 1747146"/>
              <a:gd name="connsiteX5" fmla="*/ 320072 w 1780407"/>
              <a:gd name="connsiteY5" fmla="*/ 126076 h 1747146"/>
              <a:gd name="connsiteX6" fmla="*/ 0 w 1780407"/>
              <a:gd name="connsiteY6" fmla="*/ 332565 h 1747146"/>
              <a:gd name="connsiteX0" fmla="*/ 0 w 1780407"/>
              <a:gd name="connsiteY0" fmla="*/ 332565 h 1763397"/>
              <a:gd name="connsiteX1" fmla="*/ 144549 w 1780407"/>
              <a:gd name="connsiteY1" fmla="*/ 1292738 h 1763397"/>
              <a:gd name="connsiteX2" fmla="*/ 856968 w 1780407"/>
              <a:gd name="connsiteY2" fmla="*/ 1747011 h 1763397"/>
              <a:gd name="connsiteX3" fmla="*/ 1755235 w 1780407"/>
              <a:gd name="connsiteY3" fmla="*/ 704244 h 1763397"/>
              <a:gd name="connsiteX4" fmla="*/ 1424838 w 1780407"/>
              <a:gd name="connsiteY4" fmla="*/ 33157 h 1763397"/>
              <a:gd name="connsiteX5" fmla="*/ 320072 w 1780407"/>
              <a:gd name="connsiteY5" fmla="*/ 126076 h 1763397"/>
              <a:gd name="connsiteX6" fmla="*/ 0 w 1780407"/>
              <a:gd name="connsiteY6" fmla="*/ 332565 h 1763397"/>
              <a:gd name="connsiteX0" fmla="*/ 0 w 1780407"/>
              <a:gd name="connsiteY0" fmla="*/ 332565 h 1769716"/>
              <a:gd name="connsiteX1" fmla="*/ 144549 w 1780407"/>
              <a:gd name="connsiteY1" fmla="*/ 1292738 h 1769716"/>
              <a:gd name="connsiteX2" fmla="*/ 856968 w 1780407"/>
              <a:gd name="connsiteY2" fmla="*/ 1747011 h 1769716"/>
              <a:gd name="connsiteX3" fmla="*/ 1755235 w 1780407"/>
              <a:gd name="connsiteY3" fmla="*/ 704244 h 1769716"/>
              <a:gd name="connsiteX4" fmla="*/ 1424838 w 1780407"/>
              <a:gd name="connsiteY4" fmla="*/ 33157 h 1769716"/>
              <a:gd name="connsiteX5" fmla="*/ 320072 w 1780407"/>
              <a:gd name="connsiteY5" fmla="*/ 126076 h 1769716"/>
              <a:gd name="connsiteX6" fmla="*/ 0 w 1780407"/>
              <a:gd name="connsiteY6" fmla="*/ 332565 h 1769716"/>
              <a:gd name="connsiteX0" fmla="*/ 0 w 1780407"/>
              <a:gd name="connsiteY0" fmla="*/ 332565 h 1770380"/>
              <a:gd name="connsiteX1" fmla="*/ 144549 w 1780407"/>
              <a:gd name="connsiteY1" fmla="*/ 1292738 h 1770380"/>
              <a:gd name="connsiteX2" fmla="*/ 856968 w 1780407"/>
              <a:gd name="connsiteY2" fmla="*/ 1747011 h 1770380"/>
              <a:gd name="connsiteX3" fmla="*/ 1755235 w 1780407"/>
              <a:gd name="connsiteY3" fmla="*/ 704244 h 1770380"/>
              <a:gd name="connsiteX4" fmla="*/ 1424838 w 1780407"/>
              <a:gd name="connsiteY4" fmla="*/ 33157 h 1770380"/>
              <a:gd name="connsiteX5" fmla="*/ 320072 w 1780407"/>
              <a:gd name="connsiteY5" fmla="*/ 126076 h 1770380"/>
              <a:gd name="connsiteX6" fmla="*/ 0 w 1780407"/>
              <a:gd name="connsiteY6" fmla="*/ 332565 h 1770380"/>
              <a:gd name="connsiteX0" fmla="*/ 0 w 1751930"/>
              <a:gd name="connsiteY0" fmla="*/ 352362 h 1775716"/>
              <a:gd name="connsiteX1" fmla="*/ 144549 w 1751930"/>
              <a:gd name="connsiteY1" fmla="*/ 1312535 h 1775716"/>
              <a:gd name="connsiteX2" fmla="*/ 856968 w 1751930"/>
              <a:gd name="connsiteY2" fmla="*/ 1766808 h 1775716"/>
              <a:gd name="connsiteX3" fmla="*/ 1724260 w 1751930"/>
              <a:gd name="connsiteY3" fmla="*/ 1002801 h 1775716"/>
              <a:gd name="connsiteX4" fmla="*/ 1424838 w 1751930"/>
              <a:gd name="connsiteY4" fmla="*/ 52954 h 1775716"/>
              <a:gd name="connsiteX5" fmla="*/ 320072 w 1751930"/>
              <a:gd name="connsiteY5" fmla="*/ 145873 h 1775716"/>
              <a:gd name="connsiteX6" fmla="*/ 0 w 1751930"/>
              <a:gd name="connsiteY6" fmla="*/ 352362 h 1775716"/>
              <a:gd name="connsiteX0" fmla="*/ 217446 w 1649304"/>
              <a:gd name="connsiteY0" fmla="*/ 182496 h 1810581"/>
              <a:gd name="connsiteX1" fmla="*/ 41923 w 1649304"/>
              <a:gd name="connsiteY1" fmla="*/ 1349158 h 1810581"/>
              <a:gd name="connsiteX2" fmla="*/ 754342 w 1649304"/>
              <a:gd name="connsiteY2" fmla="*/ 1803431 h 1810581"/>
              <a:gd name="connsiteX3" fmla="*/ 1621634 w 1649304"/>
              <a:gd name="connsiteY3" fmla="*/ 1039424 h 1810581"/>
              <a:gd name="connsiteX4" fmla="*/ 1322212 w 1649304"/>
              <a:gd name="connsiteY4" fmla="*/ 89577 h 1810581"/>
              <a:gd name="connsiteX5" fmla="*/ 217446 w 1649304"/>
              <a:gd name="connsiteY5" fmla="*/ 182496 h 1810581"/>
              <a:gd name="connsiteX0" fmla="*/ 217446 w 2199039"/>
              <a:gd name="connsiteY0" fmla="*/ 138131 h 1799861"/>
              <a:gd name="connsiteX1" fmla="*/ 41923 w 2199039"/>
              <a:gd name="connsiteY1" fmla="*/ 1304793 h 1799861"/>
              <a:gd name="connsiteX2" fmla="*/ 754342 w 2199039"/>
              <a:gd name="connsiteY2" fmla="*/ 1759066 h 1799861"/>
              <a:gd name="connsiteX3" fmla="*/ 2189505 w 2199039"/>
              <a:gd name="connsiteY3" fmla="*/ 344620 h 1799861"/>
              <a:gd name="connsiteX4" fmla="*/ 1322212 w 2199039"/>
              <a:gd name="connsiteY4" fmla="*/ 45212 h 1799861"/>
              <a:gd name="connsiteX5" fmla="*/ 217446 w 2199039"/>
              <a:gd name="connsiteY5" fmla="*/ 138131 h 1799861"/>
              <a:gd name="connsiteX0" fmla="*/ 217446 w 2211359"/>
              <a:gd name="connsiteY0" fmla="*/ 138131 h 1774341"/>
              <a:gd name="connsiteX1" fmla="*/ 41923 w 2211359"/>
              <a:gd name="connsiteY1" fmla="*/ 1304793 h 1774341"/>
              <a:gd name="connsiteX2" fmla="*/ 754342 w 2211359"/>
              <a:gd name="connsiteY2" fmla="*/ 1759066 h 1774341"/>
              <a:gd name="connsiteX3" fmla="*/ 1848783 w 2211359"/>
              <a:gd name="connsiteY3" fmla="*/ 809220 h 1774341"/>
              <a:gd name="connsiteX4" fmla="*/ 2189505 w 2211359"/>
              <a:gd name="connsiteY4" fmla="*/ 344620 h 1774341"/>
              <a:gd name="connsiteX5" fmla="*/ 1322212 w 2211359"/>
              <a:gd name="connsiteY5" fmla="*/ 45212 h 1774341"/>
              <a:gd name="connsiteX6" fmla="*/ 217446 w 2211359"/>
              <a:gd name="connsiteY6" fmla="*/ 138131 h 1774341"/>
              <a:gd name="connsiteX0" fmla="*/ 217446 w 2205786"/>
              <a:gd name="connsiteY0" fmla="*/ 138131 h 1759073"/>
              <a:gd name="connsiteX1" fmla="*/ 41923 w 2205786"/>
              <a:gd name="connsiteY1" fmla="*/ 1304793 h 1759073"/>
              <a:gd name="connsiteX2" fmla="*/ 754342 w 2205786"/>
              <a:gd name="connsiteY2" fmla="*/ 1759066 h 1759073"/>
              <a:gd name="connsiteX3" fmla="*/ 1353188 w 2205786"/>
              <a:gd name="connsiteY3" fmla="*/ 1315117 h 1759073"/>
              <a:gd name="connsiteX4" fmla="*/ 1848783 w 2205786"/>
              <a:gd name="connsiteY4" fmla="*/ 809220 h 1759073"/>
              <a:gd name="connsiteX5" fmla="*/ 2189505 w 2205786"/>
              <a:gd name="connsiteY5" fmla="*/ 344620 h 1759073"/>
              <a:gd name="connsiteX6" fmla="*/ 1322212 w 2205786"/>
              <a:gd name="connsiteY6" fmla="*/ 45212 h 1759073"/>
              <a:gd name="connsiteX7" fmla="*/ 217446 w 2205786"/>
              <a:gd name="connsiteY7" fmla="*/ 138131 h 1759073"/>
              <a:gd name="connsiteX0" fmla="*/ 217446 w 2664376"/>
              <a:gd name="connsiteY0" fmla="*/ 138131 h 1759073"/>
              <a:gd name="connsiteX1" fmla="*/ 41923 w 2664376"/>
              <a:gd name="connsiteY1" fmla="*/ 1304793 h 1759073"/>
              <a:gd name="connsiteX2" fmla="*/ 754342 w 2664376"/>
              <a:gd name="connsiteY2" fmla="*/ 1759066 h 1759073"/>
              <a:gd name="connsiteX3" fmla="*/ 1353188 w 2664376"/>
              <a:gd name="connsiteY3" fmla="*/ 1315117 h 1759073"/>
              <a:gd name="connsiteX4" fmla="*/ 2633477 w 2664376"/>
              <a:gd name="connsiteY4" fmla="*/ 974411 h 1759073"/>
              <a:gd name="connsiteX5" fmla="*/ 2189505 w 2664376"/>
              <a:gd name="connsiteY5" fmla="*/ 344620 h 1759073"/>
              <a:gd name="connsiteX6" fmla="*/ 1322212 w 2664376"/>
              <a:gd name="connsiteY6" fmla="*/ 45212 h 1759073"/>
              <a:gd name="connsiteX7" fmla="*/ 217446 w 2664376"/>
              <a:gd name="connsiteY7" fmla="*/ 138131 h 175907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40867"/>
              <a:gd name="connsiteY0" fmla="*/ 138131 h 1826435"/>
              <a:gd name="connsiteX1" fmla="*/ 41923 w 2640867"/>
              <a:gd name="connsiteY1" fmla="*/ 1304793 h 1826435"/>
              <a:gd name="connsiteX2" fmla="*/ 754342 w 2640867"/>
              <a:gd name="connsiteY2" fmla="*/ 1759066 h 1826435"/>
              <a:gd name="connsiteX3" fmla="*/ 1859108 w 2640867"/>
              <a:gd name="connsiteY3" fmla="*/ 1790040 h 1826435"/>
              <a:gd name="connsiteX4" fmla="*/ 2633477 w 2640867"/>
              <a:gd name="connsiteY4" fmla="*/ 974411 h 1826435"/>
              <a:gd name="connsiteX5" fmla="*/ 2189505 w 2640867"/>
              <a:gd name="connsiteY5" fmla="*/ 344620 h 1826435"/>
              <a:gd name="connsiteX6" fmla="*/ 1322212 w 2640867"/>
              <a:gd name="connsiteY6" fmla="*/ 45212 h 1826435"/>
              <a:gd name="connsiteX7" fmla="*/ 217446 w 2640867"/>
              <a:gd name="connsiteY7" fmla="*/ 138131 h 1826435"/>
              <a:gd name="connsiteX0" fmla="*/ 42183 w 3312246"/>
              <a:gd name="connsiteY0" fmla="*/ 42247 h 2391314"/>
              <a:gd name="connsiteX1" fmla="*/ 713302 w 3312246"/>
              <a:gd name="connsiteY1" fmla="*/ 1869672 h 2391314"/>
              <a:gd name="connsiteX2" fmla="*/ 1425721 w 3312246"/>
              <a:gd name="connsiteY2" fmla="*/ 2323945 h 2391314"/>
              <a:gd name="connsiteX3" fmla="*/ 2530487 w 3312246"/>
              <a:gd name="connsiteY3" fmla="*/ 2354919 h 2391314"/>
              <a:gd name="connsiteX4" fmla="*/ 3304856 w 3312246"/>
              <a:gd name="connsiteY4" fmla="*/ 1539290 h 2391314"/>
              <a:gd name="connsiteX5" fmla="*/ 2860884 w 3312246"/>
              <a:gd name="connsiteY5" fmla="*/ 909499 h 2391314"/>
              <a:gd name="connsiteX6" fmla="*/ 1993591 w 3312246"/>
              <a:gd name="connsiteY6" fmla="*/ 610091 h 2391314"/>
              <a:gd name="connsiteX7" fmla="*/ 42183 w 3312246"/>
              <a:gd name="connsiteY7" fmla="*/ 42247 h 2391314"/>
              <a:gd name="connsiteX0" fmla="*/ 42183 w 3312246"/>
              <a:gd name="connsiteY0" fmla="*/ 72300 h 2421367"/>
              <a:gd name="connsiteX1" fmla="*/ 713302 w 3312246"/>
              <a:gd name="connsiteY1" fmla="*/ 1899725 h 2421367"/>
              <a:gd name="connsiteX2" fmla="*/ 1425721 w 3312246"/>
              <a:gd name="connsiteY2" fmla="*/ 2353998 h 2421367"/>
              <a:gd name="connsiteX3" fmla="*/ 2530487 w 3312246"/>
              <a:gd name="connsiteY3" fmla="*/ 2384972 h 2421367"/>
              <a:gd name="connsiteX4" fmla="*/ 3304856 w 3312246"/>
              <a:gd name="connsiteY4" fmla="*/ 1569343 h 2421367"/>
              <a:gd name="connsiteX5" fmla="*/ 2860884 w 3312246"/>
              <a:gd name="connsiteY5" fmla="*/ 939552 h 2421367"/>
              <a:gd name="connsiteX6" fmla="*/ 1993591 w 3312246"/>
              <a:gd name="connsiteY6" fmla="*/ 640144 h 2421367"/>
              <a:gd name="connsiteX7" fmla="*/ 1374098 w 3312246"/>
              <a:gd name="connsiteY7" fmla="*/ 392358 h 2421367"/>
              <a:gd name="connsiteX8" fmla="*/ 42183 w 3312246"/>
              <a:gd name="connsiteY8" fmla="*/ 72300 h 2421367"/>
              <a:gd name="connsiteX0" fmla="*/ 17559 w 3287622"/>
              <a:gd name="connsiteY0" fmla="*/ 213587 h 2562654"/>
              <a:gd name="connsiteX1" fmla="*/ 688678 w 3287622"/>
              <a:gd name="connsiteY1" fmla="*/ 2041012 h 2562654"/>
              <a:gd name="connsiteX2" fmla="*/ 1401097 w 3287622"/>
              <a:gd name="connsiteY2" fmla="*/ 2495285 h 2562654"/>
              <a:gd name="connsiteX3" fmla="*/ 2505863 w 3287622"/>
              <a:gd name="connsiteY3" fmla="*/ 2526259 h 2562654"/>
              <a:gd name="connsiteX4" fmla="*/ 3280232 w 3287622"/>
              <a:gd name="connsiteY4" fmla="*/ 1710630 h 2562654"/>
              <a:gd name="connsiteX5" fmla="*/ 2836260 w 3287622"/>
              <a:gd name="connsiteY5" fmla="*/ 1080839 h 2562654"/>
              <a:gd name="connsiteX6" fmla="*/ 1968967 w 3287622"/>
              <a:gd name="connsiteY6" fmla="*/ 781431 h 2562654"/>
              <a:gd name="connsiteX7" fmla="*/ 1432074 w 3287622"/>
              <a:gd name="connsiteY7" fmla="*/ 100019 h 2562654"/>
              <a:gd name="connsiteX8" fmla="*/ 17559 w 3287622"/>
              <a:gd name="connsiteY8" fmla="*/ 213587 h 2562654"/>
              <a:gd name="connsiteX0" fmla="*/ 1611 w 3271674"/>
              <a:gd name="connsiteY0" fmla="*/ 342749 h 2691816"/>
              <a:gd name="connsiteX1" fmla="*/ 672730 w 3271674"/>
              <a:gd name="connsiteY1" fmla="*/ 2170174 h 2691816"/>
              <a:gd name="connsiteX2" fmla="*/ 1385149 w 3271674"/>
              <a:gd name="connsiteY2" fmla="*/ 2624447 h 2691816"/>
              <a:gd name="connsiteX3" fmla="*/ 2489915 w 3271674"/>
              <a:gd name="connsiteY3" fmla="*/ 2655421 h 2691816"/>
              <a:gd name="connsiteX4" fmla="*/ 3264284 w 3271674"/>
              <a:gd name="connsiteY4" fmla="*/ 1839792 h 2691816"/>
              <a:gd name="connsiteX5" fmla="*/ 2820312 w 3271674"/>
              <a:gd name="connsiteY5" fmla="*/ 1210001 h 2691816"/>
              <a:gd name="connsiteX6" fmla="*/ 1953019 w 3271674"/>
              <a:gd name="connsiteY6" fmla="*/ 910593 h 2691816"/>
              <a:gd name="connsiteX7" fmla="*/ 1416126 w 3271674"/>
              <a:gd name="connsiteY7" fmla="*/ 229181 h 2691816"/>
              <a:gd name="connsiteX8" fmla="*/ 868905 w 3271674"/>
              <a:gd name="connsiteY8" fmla="*/ 2045 h 2691816"/>
              <a:gd name="connsiteX9" fmla="*/ 1611 w 3271674"/>
              <a:gd name="connsiteY9" fmla="*/ 342749 h 2691816"/>
              <a:gd name="connsiteX0" fmla="*/ 339515 w 3609578"/>
              <a:gd name="connsiteY0" fmla="*/ 342749 h 2691816"/>
              <a:gd name="connsiteX1" fmla="*/ 29769 w 3609578"/>
              <a:gd name="connsiteY1" fmla="*/ 931243 h 2691816"/>
              <a:gd name="connsiteX2" fmla="*/ 1010634 w 3609578"/>
              <a:gd name="connsiteY2" fmla="*/ 2170174 h 2691816"/>
              <a:gd name="connsiteX3" fmla="*/ 1723053 w 3609578"/>
              <a:gd name="connsiteY3" fmla="*/ 2624447 h 2691816"/>
              <a:gd name="connsiteX4" fmla="*/ 2827819 w 3609578"/>
              <a:gd name="connsiteY4" fmla="*/ 2655421 h 2691816"/>
              <a:gd name="connsiteX5" fmla="*/ 3602188 w 3609578"/>
              <a:gd name="connsiteY5" fmla="*/ 1839792 h 2691816"/>
              <a:gd name="connsiteX6" fmla="*/ 3158216 w 3609578"/>
              <a:gd name="connsiteY6" fmla="*/ 1210001 h 2691816"/>
              <a:gd name="connsiteX7" fmla="*/ 2290923 w 3609578"/>
              <a:gd name="connsiteY7" fmla="*/ 910593 h 2691816"/>
              <a:gd name="connsiteX8" fmla="*/ 1754030 w 3609578"/>
              <a:gd name="connsiteY8" fmla="*/ 229181 h 2691816"/>
              <a:gd name="connsiteX9" fmla="*/ 1206809 w 3609578"/>
              <a:gd name="connsiteY9" fmla="*/ 2045 h 2691816"/>
              <a:gd name="connsiteX10" fmla="*/ 339515 w 3609578"/>
              <a:gd name="connsiteY10" fmla="*/ 342749 h 2691816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87 h 2689858"/>
              <a:gd name="connsiteX1" fmla="*/ 1062 w 3580871"/>
              <a:gd name="connsiteY1" fmla="*/ 929285 h 2689858"/>
              <a:gd name="connsiteX2" fmla="*/ 981927 w 3580871"/>
              <a:gd name="connsiteY2" fmla="*/ 2168216 h 2689858"/>
              <a:gd name="connsiteX3" fmla="*/ 1694346 w 3580871"/>
              <a:gd name="connsiteY3" fmla="*/ 2622489 h 2689858"/>
              <a:gd name="connsiteX4" fmla="*/ 2799112 w 3580871"/>
              <a:gd name="connsiteY4" fmla="*/ 2653463 h 2689858"/>
              <a:gd name="connsiteX5" fmla="*/ 3573481 w 3580871"/>
              <a:gd name="connsiteY5" fmla="*/ 1837834 h 2689858"/>
              <a:gd name="connsiteX6" fmla="*/ 3129509 w 3580871"/>
              <a:gd name="connsiteY6" fmla="*/ 1208043 h 2689858"/>
              <a:gd name="connsiteX7" fmla="*/ 2262216 w 3580871"/>
              <a:gd name="connsiteY7" fmla="*/ 908635 h 2689858"/>
              <a:gd name="connsiteX8" fmla="*/ 1725323 w 3580871"/>
              <a:gd name="connsiteY8" fmla="*/ 227223 h 2689858"/>
              <a:gd name="connsiteX9" fmla="*/ 1178102 w 3580871"/>
              <a:gd name="connsiteY9" fmla="*/ 87 h 2689858"/>
              <a:gd name="connsiteX0" fmla="*/ 1178102 w 3580871"/>
              <a:gd name="connsiteY0" fmla="*/ 0 h 2689771"/>
              <a:gd name="connsiteX1" fmla="*/ 1062 w 3580871"/>
              <a:gd name="connsiteY1" fmla="*/ 929198 h 2689771"/>
              <a:gd name="connsiteX2" fmla="*/ 981927 w 3580871"/>
              <a:gd name="connsiteY2" fmla="*/ 2168129 h 2689771"/>
              <a:gd name="connsiteX3" fmla="*/ 1694346 w 3580871"/>
              <a:gd name="connsiteY3" fmla="*/ 2622402 h 2689771"/>
              <a:gd name="connsiteX4" fmla="*/ 2799112 w 3580871"/>
              <a:gd name="connsiteY4" fmla="*/ 2653376 h 2689771"/>
              <a:gd name="connsiteX5" fmla="*/ 3573481 w 3580871"/>
              <a:gd name="connsiteY5" fmla="*/ 1837747 h 2689771"/>
              <a:gd name="connsiteX6" fmla="*/ 3129509 w 3580871"/>
              <a:gd name="connsiteY6" fmla="*/ 1207956 h 2689771"/>
              <a:gd name="connsiteX7" fmla="*/ 2262216 w 3580871"/>
              <a:gd name="connsiteY7" fmla="*/ 908548 h 2689771"/>
              <a:gd name="connsiteX8" fmla="*/ 1725323 w 3580871"/>
              <a:gd name="connsiteY8" fmla="*/ 227136 h 2689771"/>
              <a:gd name="connsiteX9" fmla="*/ 1178102 w 3580871"/>
              <a:gd name="connsiteY9" fmla="*/ 0 h 2689771"/>
              <a:gd name="connsiteX0" fmla="*/ 1201777 w 3604546"/>
              <a:gd name="connsiteY0" fmla="*/ 0 h 2689771"/>
              <a:gd name="connsiteX1" fmla="*/ 24737 w 3604546"/>
              <a:gd name="connsiteY1" fmla="*/ 929198 h 2689771"/>
              <a:gd name="connsiteX2" fmla="*/ 448059 w 3604546"/>
              <a:gd name="connsiteY2" fmla="*/ 1651908 h 2689771"/>
              <a:gd name="connsiteX3" fmla="*/ 1005602 w 3604546"/>
              <a:gd name="connsiteY3" fmla="*/ 2168129 h 2689771"/>
              <a:gd name="connsiteX4" fmla="*/ 1718021 w 3604546"/>
              <a:gd name="connsiteY4" fmla="*/ 2622402 h 2689771"/>
              <a:gd name="connsiteX5" fmla="*/ 2822787 w 3604546"/>
              <a:gd name="connsiteY5" fmla="*/ 2653376 h 2689771"/>
              <a:gd name="connsiteX6" fmla="*/ 3597156 w 3604546"/>
              <a:gd name="connsiteY6" fmla="*/ 1837747 h 2689771"/>
              <a:gd name="connsiteX7" fmla="*/ 3153184 w 3604546"/>
              <a:gd name="connsiteY7" fmla="*/ 1207956 h 2689771"/>
              <a:gd name="connsiteX8" fmla="*/ 2285891 w 3604546"/>
              <a:gd name="connsiteY8" fmla="*/ 908548 h 2689771"/>
              <a:gd name="connsiteX9" fmla="*/ 1748998 w 3604546"/>
              <a:gd name="connsiteY9" fmla="*/ 227136 h 2689771"/>
              <a:gd name="connsiteX10" fmla="*/ 1201777 w 3604546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723541"/>
              <a:gd name="connsiteX1" fmla="*/ 55090 w 3634899"/>
              <a:gd name="connsiteY1" fmla="*/ 929198 h 2723541"/>
              <a:gd name="connsiteX2" fmla="*/ 199639 w 3634899"/>
              <a:gd name="connsiteY2" fmla="*/ 1693206 h 2723541"/>
              <a:gd name="connsiteX3" fmla="*/ 282236 w 3634899"/>
              <a:gd name="connsiteY3" fmla="*/ 2663701 h 2723541"/>
              <a:gd name="connsiteX4" fmla="*/ 1748374 w 3634899"/>
              <a:gd name="connsiteY4" fmla="*/ 2622402 h 2723541"/>
              <a:gd name="connsiteX5" fmla="*/ 2853140 w 3634899"/>
              <a:gd name="connsiteY5" fmla="*/ 2653376 h 2723541"/>
              <a:gd name="connsiteX6" fmla="*/ 3627509 w 3634899"/>
              <a:gd name="connsiteY6" fmla="*/ 1837747 h 2723541"/>
              <a:gd name="connsiteX7" fmla="*/ 3183537 w 3634899"/>
              <a:gd name="connsiteY7" fmla="*/ 1207956 h 2723541"/>
              <a:gd name="connsiteX8" fmla="*/ 2316244 w 3634899"/>
              <a:gd name="connsiteY8" fmla="*/ 908548 h 2723541"/>
              <a:gd name="connsiteX9" fmla="*/ 1779351 w 3634899"/>
              <a:gd name="connsiteY9" fmla="*/ 227136 h 2723541"/>
              <a:gd name="connsiteX10" fmla="*/ 1232130 w 3634899"/>
              <a:gd name="connsiteY10" fmla="*/ 0 h 2723541"/>
              <a:gd name="connsiteX0" fmla="*/ 1232130 w 3634899"/>
              <a:gd name="connsiteY0" fmla="*/ 0 h 2768936"/>
              <a:gd name="connsiteX1" fmla="*/ 55090 w 3634899"/>
              <a:gd name="connsiteY1" fmla="*/ 929198 h 2768936"/>
              <a:gd name="connsiteX2" fmla="*/ 199639 w 3634899"/>
              <a:gd name="connsiteY2" fmla="*/ 1693206 h 2768936"/>
              <a:gd name="connsiteX3" fmla="*/ 282236 w 3634899"/>
              <a:gd name="connsiteY3" fmla="*/ 2663701 h 2768936"/>
              <a:gd name="connsiteX4" fmla="*/ 1748374 w 3634899"/>
              <a:gd name="connsiteY4" fmla="*/ 2622402 h 2768936"/>
              <a:gd name="connsiteX5" fmla="*/ 2853140 w 3634899"/>
              <a:gd name="connsiteY5" fmla="*/ 2653376 h 2768936"/>
              <a:gd name="connsiteX6" fmla="*/ 3627509 w 3634899"/>
              <a:gd name="connsiteY6" fmla="*/ 1837747 h 2768936"/>
              <a:gd name="connsiteX7" fmla="*/ 3183537 w 3634899"/>
              <a:gd name="connsiteY7" fmla="*/ 1207956 h 2768936"/>
              <a:gd name="connsiteX8" fmla="*/ 2316244 w 3634899"/>
              <a:gd name="connsiteY8" fmla="*/ 908548 h 2768936"/>
              <a:gd name="connsiteX9" fmla="*/ 1779351 w 3634899"/>
              <a:gd name="connsiteY9" fmla="*/ 227136 h 2768936"/>
              <a:gd name="connsiteX10" fmla="*/ 1232130 w 3634899"/>
              <a:gd name="connsiteY10" fmla="*/ 0 h 2768936"/>
              <a:gd name="connsiteX0" fmla="*/ 1232130 w 3634899"/>
              <a:gd name="connsiteY0" fmla="*/ 0 h 2768936"/>
              <a:gd name="connsiteX1" fmla="*/ 55090 w 3634899"/>
              <a:gd name="connsiteY1" fmla="*/ 929198 h 2768936"/>
              <a:gd name="connsiteX2" fmla="*/ 199639 w 3634899"/>
              <a:gd name="connsiteY2" fmla="*/ 1693206 h 2768936"/>
              <a:gd name="connsiteX3" fmla="*/ 282236 w 3634899"/>
              <a:gd name="connsiteY3" fmla="*/ 2663701 h 2768936"/>
              <a:gd name="connsiteX4" fmla="*/ 1748374 w 3634899"/>
              <a:gd name="connsiteY4" fmla="*/ 2622402 h 2768936"/>
              <a:gd name="connsiteX5" fmla="*/ 2853140 w 3634899"/>
              <a:gd name="connsiteY5" fmla="*/ 2653376 h 2768936"/>
              <a:gd name="connsiteX6" fmla="*/ 3627509 w 3634899"/>
              <a:gd name="connsiteY6" fmla="*/ 1837747 h 2768936"/>
              <a:gd name="connsiteX7" fmla="*/ 3183537 w 3634899"/>
              <a:gd name="connsiteY7" fmla="*/ 1207956 h 2768936"/>
              <a:gd name="connsiteX8" fmla="*/ 2316244 w 3634899"/>
              <a:gd name="connsiteY8" fmla="*/ 908548 h 2768936"/>
              <a:gd name="connsiteX9" fmla="*/ 1779351 w 3634899"/>
              <a:gd name="connsiteY9" fmla="*/ 227136 h 2768936"/>
              <a:gd name="connsiteX10" fmla="*/ 1232130 w 3634899"/>
              <a:gd name="connsiteY10" fmla="*/ 0 h 2768936"/>
              <a:gd name="connsiteX0" fmla="*/ 1215232 w 3618001"/>
              <a:gd name="connsiteY0" fmla="*/ 0 h 2768936"/>
              <a:gd name="connsiteX1" fmla="*/ 38192 w 3618001"/>
              <a:gd name="connsiteY1" fmla="*/ 929198 h 2768936"/>
              <a:gd name="connsiteX2" fmla="*/ 182741 w 3618001"/>
              <a:gd name="connsiteY2" fmla="*/ 1693206 h 2768936"/>
              <a:gd name="connsiteX3" fmla="*/ 265338 w 3618001"/>
              <a:gd name="connsiteY3" fmla="*/ 2663701 h 2768936"/>
              <a:gd name="connsiteX4" fmla="*/ 1731476 w 3618001"/>
              <a:gd name="connsiteY4" fmla="*/ 2622402 h 2768936"/>
              <a:gd name="connsiteX5" fmla="*/ 2836242 w 3618001"/>
              <a:gd name="connsiteY5" fmla="*/ 2653376 h 2768936"/>
              <a:gd name="connsiteX6" fmla="*/ 3610611 w 3618001"/>
              <a:gd name="connsiteY6" fmla="*/ 1837747 h 2768936"/>
              <a:gd name="connsiteX7" fmla="*/ 3166639 w 3618001"/>
              <a:gd name="connsiteY7" fmla="*/ 1207956 h 2768936"/>
              <a:gd name="connsiteX8" fmla="*/ 2299346 w 3618001"/>
              <a:gd name="connsiteY8" fmla="*/ 908548 h 2768936"/>
              <a:gd name="connsiteX9" fmla="*/ 1762453 w 3618001"/>
              <a:gd name="connsiteY9" fmla="*/ 227136 h 2768936"/>
              <a:gd name="connsiteX10" fmla="*/ 1215232 w 3618001"/>
              <a:gd name="connsiteY10" fmla="*/ 0 h 2768936"/>
              <a:gd name="connsiteX0" fmla="*/ 1211110 w 3613879"/>
              <a:gd name="connsiteY0" fmla="*/ 0 h 2768936"/>
              <a:gd name="connsiteX1" fmla="*/ 34070 w 3613879"/>
              <a:gd name="connsiteY1" fmla="*/ 929198 h 2768936"/>
              <a:gd name="connsiteX2" fmla="*/ 178619 w 3613879"/>
              <a:gd name="connsiteY2" fmla="*/ 1693206 h 2768936"/>
              <a:gd name="connsiteX3" fmla="*/ 261216 w 3613879"/>
              <a:gd name="connsiteY3" fmla="*/ 2663701 h 2768936"/>
              <a:gd name="connsiteX4" fmla="*/ 1727354 w 3613879"/>
              <a:gd name="connsiteY4" fmla="*/ 2622402 h 2768936"/>
              <a:gd name="connsiteX5" fmla="*/ 2832120 w 3613879"/>
              <a:gd name="connsiteY5" fmla="*/ 2653376 h 2768936"/>
              <a:gd name="connsiteX6" fmla="*/ 3606489 w 3613879"/>
              <a:gd name="connsiteY6" fmla="*/ 1837747 h 2768936"/>
              <a:gd name="connsiteX7" fmla="*/ 3162517 w 3613879"/>
              <a:gd name="connsiteY7" fmla="*/ 1207956 h 2768936"/>
              <a:gd name="connsiteX8" fmla="*/ 2295224 w 3613879"/>
              <a:gd name="connsiteY8" fmla="*/ 908548 h 2768936"/>
              <a:gd name="connsiteX9" fmla="*/ 1758331 w 3613879"/>
              <a:gd name="connsiteY9" fmla="*/ 227136 h 2768936"/>
              <a:gd name="connsiteX10" fmla="*/ 1211110 w 3613879"/>
              <a:gd name="connsiteY10" fmla="*/ 0 h 276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3879" h="2768936">
                <a:moveTo>
                  <a:pt x="1211110" y="0"/>
                </a:moveTo>
                <a:cubicBezTo>
                  <a:pt x="727559" y="3441"/>
                  <a:pt x="159690" y="653880"/>
                  <a:pt x="34070" y="929198"/>
                </a:cubicBezTo>
                <a:cubicBezTo>
                  <a:pt x="-91550" y="1204516"/>
                  <a:pt x="170014" y="1517690"/>
                  <a:pt x="178619" y="1693206"/>
                </a:cubicBezTo>
                <a:cubicBezTo>
                  <a:pt x="187224" y="1868722"/>
                  <a:pt x="-48530" y="2405591"/>
                  <a:pt x="261216" y="2663701"/>
                </a:cubicBezTo>
                <a:cubicBezTo>
                  <a:pt x="570962" y="2921811"/>
                  <a:pt x="1298870" y="2624123"/>
                  <a:pt x="1727354" y="2622402"/>
                </a:cubicBezTo>
                <a:cubicBezTo>
                  <a:pt x="2155838" y="2620681"/>
                  <a:pt x="2577439" y="2708440"/>
                  <a:pt x="2832120" y="2653376"/>
                </a:cubicBezTo>
                <a:cubicBezTo>
                  <a:pt x="3086801" y="2598312"/>
                  <a:pt x="3549702" y="2154362"/>
                  <a:pt x="3606489" y="1837747"/>
                </a:cubicBezTo>
                <a:cubicBezTo>
                  <a:pt x="3663276" y="1521132"/>
                  <a:pt x="3381061" y="1362823"/>
                  <a:pt x="3162517" y="1207956"/>
                </a:cubicBezTo>
                <a:cubicBezTo>
                  <a:pt x="2943973" y="1053090"/>
                  <a:pt x="2529255" y="1072018"/>
                  <a:pt x="2295224" y="908548"/>
                </a:cubicBezTo>
                <a:cubicBezTo>
                  <a:pt x="2061193" y="745078"/>
                  <a:pt x="1944179" y="357912"/>
                  <a:pt x="1758331" y="227136"/>
                </a:cubicBezTo>
                <a:cubicBezTo>
                  <a:pt x="1572483" y="96360"/>
                  <a:pt x="1488163" y="6884"/>
                  <a:pt x="1211110" y="0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9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048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1"/>
            <a:tileRect/>
          </a:gra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47244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2004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600" y="29718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37338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7244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7200" y="22860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33800" y="2057400"/>
            <a:ext cx="228600" cy="2286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5"/>
          </p:cNvCxnSpPr>
          <p:nvPr/>
        </p:nvCxnSpPr>
        <p:spPr>
          <a:xfrm flipH="1" flipV="1">
            <a:off x="3928922" y="3243122"/>
            <a:ext cx="447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7"/>
            <a:endCxn id="20" idx="4"/>
          </p:cNvCxnSpPr>
          <p:nvPr/>
        </p:nvCxnSpPr>
        <p:spPr>
          <a:xfrm flipV="1">
            <a:off x="3928922" y="2514600"/>
            <a:ext cx="452578" cy="56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V="1">
            <a:off x="4538522" y="31669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7"/>
          </p:cNvCxnSpPr>
          <p:nvPr/>
        </p:nvCxnSpPr>
        <p:spPr>
          <a:xfrm flipH="1">
            <a:off x="3776522" y="38527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 flipH="1">
            <a:off x="43053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572000" y="3771900"/>
            <a:ext cx="566878" cy="14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11" idx="1"/>
          </p:cNvCxnSpPr>
          <p:nvPr/>
        </p:nvCxnSpPr>
        <p:spPr>
          <a:xfrm>
            <a:off x="5219700" y="4114800"/>
            <a:ext cx="1477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13" idx="3"/>
          </p:cNvCxnSpPr>
          <p:nvPr/>
        </p:nvCxnSpPr>
        <p:spPr>
          <a:xfrm flipV="1">
            <a:off x="5219700" y="3395522"/>
            <a:ext cx="452578" cy="490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2" idx="2"/>
          </p:cNvCxnSpPr>
          <p:nvPr/>
        </p:nvCxnSpPr>
        <p:spPr>
          <a:xfrm>
            <a:off x="5334000" y="4000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0"/>
            <a:endCxn id="21" idx="4"/>
          </p:cNvCxnSpPr>
          <p:nvPr/>
        </p:nvCxnSpPr>
        <p:spPr>
          <a:xfrm flipV="1">
            <a:off x="3848100" y="2286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14" idx="6"/>
          </p:cNvCxnSpPr>
          <p:nvPr/>
        </p:nvCxnSpPr>
        <p:spPr>
          <a:xfrm flipH="1" flipV="1">
            <a:off x="2743200" y="30861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15" idx="6"/>
          </p:cNvCxnSpPr>
          <p:nvPr/>
        </p:nvCxnSpPr>
        <p:spPr>
          <a:xfrm flipH="1">
            <a:off x="2895600" y="3243122"/>
            <a:ext cx="8716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6" idx="7"/>
          </p:cNvCxnSpPr>
          <p:nvPr/>
        </p:nvCxnSpPr>
        <p:spPr>
          <a:xfrm flipH="1">
            <a:off x="2938322" y="4462322"/>
            <a:ext cx="676556" cy="29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629756" y="2157806"/>
            <a:ext cx="3613879" cy="2768936"/>
          </a:xfrm>
          <a:custGeom>
            <a:avLst/>
            <a:gdLst>
              <a:gd name="connsiteX0" fmla="*/ 64954 w 1510638"/>
              <a:gd name="connsiteY0" fmla="*/ 196546 h 1597234"/>
              <a:gd name="connsiteX1" fmla="*/ 1149070 w 1510638"/>
              <a:gd name="connsiteY1" fmla="*/ 1590344 h 1597234"/>
              <a:gd name="connsiteX2" fmla="*/ 1510442 w 1510638"/>
              <a:gd name="connsiteY2" fmla="*/ 702443 h 1597234"/>
              <a:gd name="connsiteX3" fmla="*/ 1180045 w 1510638"/>
              <a:gd name="connsiteY3" fmla="*/ 31356 h 1597234"/>
              <a:gd name="connsiteX4" fmla="*/ 75279 w 1510638"/>
              <a:gd name="connsiteY4" fmla="*/ 124275 h 1597234"/>
              <a:gd name="connsiteX5" fmla="*/ 95929 w 1510638"/>
              <a:gd name="connsiteY5" fmla="*/ 248168 h 1597234"/>
              <a:gd name="connsiteX0" fmla="*/ 131766 w 1643766"/>
              <a:gd name="connsiteY0" fmla="*/ 196546 h 1321409"/>
              <a:gd name="connsiteX1" fmla="*/ 49167 w 1643766"/>
              <a:gd name="connsiteY1" fmla="*/ 1311584 h 1321409"/>
              <a:gd name="connsiteX2" fmla="*/ 1577254 w 1643766"/>
              <a:gd name="connsiteY2" fmla="*/ 702443 h 1321409"/>
              <a:gd name="connsiteX3" fmla="*/ 1246857 w 1643766"/>
              <a:gd name="connsiteY3" fmla="*/ 31356 h 1321409"/>
              <a:gd name="connsiteX4" fmla="*/ 142091 w 1643766"/>
              <a:gd name="connsiteY4" fmla="*/ 124275 h 1321409"/>
              <a:gd name="connsiteX5" fmla="*/ 162741 w 1643766"/>
              <a:gd name="connsiteY5" fmla="*/ 248168 h 1321409"/>
              <a:gd name="connsiteX0" fmla="*/ 167794 w 1679794"/>
              <a:gd name="connsiteY0" fmla="*/ 210329 h 1335192"/>
              <a:gd name="connsiteX1" fmla="*/ 85195 w 1679794"/>
              <a:gd name="connsiteY1" fmla="*/ 1325367 h 1335192"/>
              <a:gd name="connsiteX2" fmla="*/ 1613282 w 1679794"/>
              <a:gd name="connsiteY2" fmla="*/ 716226 h 1335192"/>
              <a:gd name="connsiteX3" fmla="*/ 1282885 w 1679794"/>
              <a:gd name="connsiteY3" fmla="*/ 45139 h 1335192"/>
              <a:gd name="connsiteX4" fmla="*/ 178119 w 1679794"/>
              <a:gd name="connsiteY4" fmla="*/ 138058 h 1335192"/>
              <a:gd name="connsiteX5" fmla="*/ 2596 w 1679794"/>
              <a:gd name="connsiteY5" fmla="*/ 757524 h 1335192"/>
              <a:gd name="connsiteX0" fmla="*/ 232147 w 1744147"/>
              <a:gd name="connsiteY0" fmla="*/ 210329 h 1325659"/>
              <a:gd name="connsiteX1" fmla="*/ 66949 w 1744147"/>
              <a:gd name="connsiteY1" fmla="*/ 788498 h 1325659"/>
              <a:gd name="connsiteX2" fmla="*/ 149548 w 1744147"/>
              <a:gd name="connsiteY2" fmla="*/ 1325367 h 1325659"/>
              <a:gd name="connsiteX3" fmla="*/ 1677635 w 1744147"/>
              <a:gd name="connsiteY3" fmla="*/ 716226 h 1325659"/>
              <a:gd name="connsiteX4" fmla="*/ 1347238 w 1744147"/>
              <a:gd name="connsiteY4" fmla="*/ 45139 h 1325659"/>
              <a:gd name="connsiteX5" fmla="*/ 242472 w 1744147"/>
              <a:gd name="connsiteY5" fmla="*/ 138058 h 1325659"/>
              <a:gd name="connsiteX6" fmla="*/ 66949 w 1744147"/>
              <a:gd name="connsiteY6" fmla="*/ 757524 h 1325659"/>
              <a:gd name="connsiteX0" fmla="*/ 167795 w 1638455"/>
              <a:gd name="connsiteY0" fmla="*/ 210329 h 1759128"/>
              <a:gd name="connsiteX1" fmla="*/ 2597 w 1638455"/>
              <a:gd name="connsiteY1" fmla="*/ 788498 h 1759128"/>
              <a:gd name="connsiteX2" fmla="*/ 715016 w 1638455"/>
              <a:gd name="connsiteY2" fmla="*/ 1758993 h 1759128"/>
              <a:gd name="connsiteX3" fmla="*/ 1613283 w 1638455"/>
              <a:gd name="connsiteY3" fmla="*/ 716226 h 1759128"/>
              <a:gd name="connsiteX4" fmla="*/ 1282886 w 1638455"/>
              <a:gd name="connsiteY4" fmla="*/ 45139 h 1759128"/>
              <a:gd name="connsiteX5" fmla="*/ 178120 w 1638455"/>
              <a:gd name="connsiteY5" fmla="*/ 138058 h 1759128"/>
              <a:gd name="connsiteX6" fmla="*/ 2597 w 1638455"/>
              <a:gd name="connsiteY6" fmla="*/ 757524 h 1759128"/>
              <a:gd name="connsiteX0" fmla="*/ 0 w 1801057"/>
              <a:gd name="connsiteY0" fmla="*/ 354871 h 1759128"/>
              <a:gd name="connsiteX1" fmla="*/ 165199 w 1801057"/>
              <a:gd name="connsiteY1" fmla="*/ 788498 h 1759128"/>
              <a:gd name="connsiteX2" fmla="*/ 877618 w 1801057"/>
              <a:gd name="connsiteY2" fmla="*/ 1758993 h 1759128"/>
              <a:gd name="connsiteX3" fmla="*/ 1775885 w 1801057"/>
              <a:gd name="connsiteY3" fmla="*/ 716226 h 1759128"/>
              <a:gd name="connsiteX4" fmla="*/ 1445488 w 1801057"/>
              <a:gd name="connsiteY4" fmla="*/ 45139 h 1759128"/>
              <a:gd name="connsiteX5" fmla="*/ 340722 w 1801057"/>
              <a:gd name="connsiteY5" fmla="*/ 138058 h 1759128"/>
              <a:gd name="connsiteX6" fmla="*/ 165199 w 1801057"/>
              <a:gd name="connsiteY6" fmla="*/ 757524 h 1759128"/>
              <a:gd name="connsiteX0" fmla="*/ 175523 w 1976580"/>
              <a:gd name="connsiteY0" fmla="*/ 338127 h 1742384"/>
              <a:gd name="connsiteX1" fmla="*/ 340722 w 1976580"/>
              <a:gd name="connsiteY1" fmla="*/ 771754 h 1742384"/>
              <a:gd name="connsiteX2" fmla="*/ 1053141 w 1976580"/>
              <a:gd name="connsiteY2" fmla="*/ 1742249 h 1742384"/>
              <a:gd name="connsiteX3" fmla="*/ 1951408 w 1976580"/>
              <a:gd name="connsiteY3" fmla="*/ 699482 h 1742384"/>
              <a:gd name="connsiteX4" fmla="*/ 1621011 w 1976580"/>
              <a:gd name="connsiteY4" fmla="*/ 28395 h 1742384"/>
              <a:gd name="connsiteX5" fmla="*/ 516245 w 1976580"/>
              <a:gd name="connsiteY5" fmla="*/ 121314 h 1742384"/>
              <a:gd name="connsiteX6" fmla="*/ 0 w 1976580"/>
              <a:gd name="connsiteY6" fmla="*/ 90341 h 1742384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7" fmla="*/ 0 w 1801057"/>
              <a:gd name="connsiteY7" fmla="*/ 342889 h 1747146"/>
              <a:gd name="connsiteX0" fmla="*/ 1001 w 1802058"/>
              <a:gd name="connsiteY0" fmla="*/ 34288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342889 h 1747146"/>
              <a:gd name="connsiteX0" fmla="*/ 1001 w 1802058"/>
              <a:gd name="connsiteY0" fmla="*/ 87975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879759 h 1747146"/>
              <a:gd name="connsiteX0" fmla="*/ 0 w 1780407"/>
              <a:gd name="connsiteY0" fmla="*/ 332565 h 1747146"/>
              <a:gd name="connsiteX1" fmla="*/ 144549 w 1780407"/>
              <a:gd name="connsiteY1" fmla="*/ 776516 h 1747146"/>
              <a:gd name="connsiteX2" fmla="*/ 856968 w 1780407"/>
              <a:gd name="connsiteY2" fmla="*/ 1747011 h 1747146"/>
              <a:gd name="connsiteX3" fmla="*/ 1755235 w 1780407"/>
              <a:gd name="connsiteY3" fmla="*/ 704244 h 1747146"/>
              <a:gd name="connsiteX4" fmla="*/ 1424838 w 1780407"/>
              <a:gd name="connsiteY4" fmla="*/ 33157 h 1747146"/>
              <a:gd name="connsiteX5" fmla="*/ 320072 w 1780407"/>
              <a:gd name="connsiteY5" fmla="*/ 126076 h 1747146"/>
              <a:gd name="connsiteX6" fmla="*/ 0 w 1780407"/>
              <a:gd name="connsiteY6" fmla="*/ 332565 h 1747146"/>
              <a:gd name="connsiteX0" fmla="*/ 0 w 1780407"/>
              <a:gd name="connsiteY0" fmla="*/ 332565 h 1763397"/>
              <a:gd name="connsiteX1" fmla="*/ 144549 w 1780407"/>
              <a:gd name="connsiteY1" fmla="*/ 1292738 h 1763397"/>
              <a:gd name="connsiteX2" fmla="*/ 856968 w 1780407"/>
              <a:gd name="connsiteY2" fmla="*/ 1747011 h 1763397"/>
              <a:gd name="connsiteX3" fmla="*/ 1755235 w 1780407"/>
              <a:gd name="connsiteY3" fmla="*/ 704244 h 1763397"/>
              <a:gd name="connsiteX4" fmla="*/ 1424838 w 1780407"/>
              <a:gd name="connsiteY4" fmla="*/ 33157 h 1763397"/>
              <a:gd name="connsiteX5" fmla="*/ 320072 w 1780407"/>
              <a:gd name="connsiteY5" fmla="*/ 126076 h 1763397"/>
              <a:gd name="connsiteX6" fmla="*/ 0 w 1780407"/>
              <a:gd name="connsiteY6" fmla="*/ 332565 h 1763397"/>
              <a:gd name="connsiteX0" fmla="*/ 0 w 1780407"/>
              <a:gd name="connsiteY0" fmla="*/ 332565 h 1769716"/>
              <a:gd name="connsiteX1" fmla="*/ 144549 w 1780407"/>
              <a:gd name="connsiteY1" fmla="*/ 1292738 h 1769716"/>
              <a:gd name="connsiteX2" fmla="*/ 856968 w 1780407"/>
              <a:gd name="connsiteY2" fmla="*/ 1747011 h 1769716"/>
              <a:gd name="connsiteX3" fmla="*/ 1755235 w 1780407"/>
              <a:gd name="connsiteY3" fmla="*/ 704244 h 1769716"/>
              <a:gd name="connsiteX4" fmla="*/ 1424838 w 1780407"/>
              <a:gd name="connsiteY4" fmla="*/ 33157 h 1769716"/>
              <a:gd name="connsiteX5" fmla="*/ 320072 w 1780407"/>
              <a:gd name="connsiteY5" fmla="*/ 126076 h 1769716"/>
              <a:gd name="connsiteX6" fmla="*/ 0 w 1780407"/>
              <a:gd name="connsiteY6" fmla="*/ 332565 h 1769716"/>
              <a:gd name="connsiteX0" fmla="*/ 0 w 1780407"/>
              <a:gd name="connsiteY0" fmla="*/ 332565 h 1770380"/>
              <a:gd name="connsiteX1" fmla="*/ 144549 w 1780407"/>
              <a:gd name="connsiteY1" fmla="*/ 1292738 h 1770380"/>
              <a:gd name="connsiteX2" fmla="*/ 856968 w 1780407"/>
              <a:gd name="connsiteY2" fmla="*/ 1747011 h 1770380"/>
              <a:gd name="connsiteX3" fmla="*/ 1755235 w 1780407"/>
              <a:gd name="connsiteY3" fmla="*/ 704244 h 1770380"/>
              <a:gd name="connsiteX4" fmla="*/ 1424838 w 1780407"/>
              <a:gd name="connsiteY4" fmla="*/ 33157 h 1770380"/>
              <a:gd name="connsiteX5" fmla="*/ 320072 w 1780407"/>
              <a:gd name="connsiteY5" fmla="*/ 126076 h 1770380"/>
              <a:gd name="connsiteX6" fmla="*/ 0 w 1780407"/>
              <a:gd name="connsiteY6" fmla="*/ 332565 h 1770380"/>
              <a:gd name="connsiteX0" fmla="*/ 0 w 1751930"/>
              <a:gd name="connsiteY0" fmla="*/ 352362 h 1775716"/>
              <a:gd name="connsiteX1" fmla="*/ 144549 w 1751930"/>
              <a:gd name="connsiteY1" fmla="*/ 1312535 h 1775716"/>
              <a:gd name="connsiteX2" fmla="*/ 856968 w 1751930"/>
              <a:gd name="connsiteY2" fmla="*/ 1766808 h 1775716"/>
              <a:gd name="connsiteX3" fmla="*/ 1724260 w 1751930"/>
              <a:gd name="connsiteY3" fmla="*/ 1002801 h 1775716"/>
              <a:gd name="connsiteX4" fmla="*/ 1424838 w 1751930"/>
              <a:gd name="connsiteY4" fmla="*/ 52954 h 1775716"/>
              <a:gd name="connsiteX5" fmla="*/ 320072 w 1751930"/>
              <a:gd name="connsiteY5" fmla="*/ 145873 h 1775716"/>
              <a:gd name="connsiteX6" fmla="*/ 0 w 1751930"/>
              <a:gd name="connsiteY6" fmla="*/ 352362 h 1775716"/>
              <a:gd name="connsiteX0" fmla="*/ 217446 w 1649304"/>
              <a:gd name="connsiteY0" fmla="*/ 182496 h 1810581"/>
              <a:gd name="connsiteX1" fmla="*/ 41923 w 1649304"/>
              <a:gd name="connsiteY1" fmla="*/ 1349158 h 1810581"/>
              <a:gd name="connsiteX2" fmla="*/ 754342 w 1649304"/>
              <a:gd name="connsiteY2" fmla="*/ 1803431 h 1810581"/>
              <a:gd name="connsiteX3" fmla="*/ 1621634 w 1649304"/>
              <a:gd name="connsiteY3" fmla="*/ 1039424 h 1810581"/>
              <a:gd name="connsiteX4" fmla="*/ 1322212 w 1649304"/>
              <a:gd name="connsiteY4" fmla="*/ 89577 h 1810581"/>
              <a:gd name="connsiteX5" fmla="*/ 217446 w 1649304"/>
              <a:gd name="connsiteY5" fmla="*/ 182496 h 1810581"/>
              <a:gd name="connsiteX0" fmla="*/ 217446 w 2199039"/>
              <a:gd name="connsiteY0" fmla="*/ 138131 h 1799861"/>
              <a:gd name="connsiteX1" fmla="*/ 41923 w 2199039"/>
              <a:gd name="connsiteY1" fmla="*/ 1304793 h 1799861"/>
              <a:gd name="connsiteX2" fmla="*/ 754342 w 2199039"/>
              <a:gd name="connsiteY2" fmla="*/ 1759066 h 1799861"/>
              <a:gd name="connsiteX3" fmla="*/ 2189505 w 2199039"/>
              <a:gd name="connsiteY3" fmla="*/ 344620 h 1799861"/>
              <a:gd name="connsiteX4" fmla="*/ 1322212 w 2199039"/>
              <a:gd name="connsiteY4" fmla="*/ 45212 h 1799861"/>
              <a:gd name="connsiteX5" fmla="*/ 217446 w 2199039"/>
              <a:gd name="connsiteY5" fmla="*/ 138131 h 1799861"/>
              <a:gd name="connsiteX0" fmla="*/ 217446 w 2211359"/>
              <a:gd name="connsiteY0" fmla="*/ 138131 h 1774341"/>
              <a:gd name="connsiteX1" fmla="*/ 41923 w 2211359"/>
              <a:gd name="connsiteY1" fmla="*/ 1304793 h 1774341"/>
              <a:gd name="connsiteX2" fmla="*/ 754342 w 2211359"/>
              <a:gd name="connsiteY2" fmla="*/ 1759066 h 1774341"/>
              <a:gd name="connsiteX3" fmla="*/ 1848783 w 2211359"/>
              <a:gd name="connsiteY3" fmla="*/ 809220 h 1774341"/>
              <a:gd name="connsiteX4" fmla="*/ 2189505 w 2211359"/>
              <a:gd name="connsiteY4" fmla="*/ 344620 h 1774341"/>
              <a:gd name="connsiteX5" fmla="*/ 1322212 w 2211359"/>
              <a:gd name="connsiteY5" fmla="*/ 45212 h 1774341"/>
              <a:gd name="connsiteX6" fmla="*/ 217446 w 2211359"/>
              <a:gd name="connsiteY6" fmla="*/ 138131 h 1774341"/>
              <a:gd name="connsiteX0" fmla="*/ 217446 w 2205786"/>
              <a:gd name="connsiteY0" fmla="*/ 138131 h 1759073"/>
              <a:gd name="connsiteX1" fmla="*/ 41923 w 2205786"/>
              <a:gd name="connsiteY1" fmla="*/ 1304793 h 1759073"/>
              <a:gd name="connsiteX2" fmla="*/ 754342 w 2205786"/>
              <a:gd name="connsiteY2" fmla="*/ 1759066 h 1759073"/>
              <a:gd name="connsiteX3" fmla="*/ 1353188 w 2205786"/>
              <a:gd name="connsiteY3" fmla="*/ 1315117 h 1759073"/>
              <a:gd name="connsiteX4" fmla="*/ 1848783 w 2205786"/>
              <a:gd name="connsiteY4" fmla="*/ 809220 h 1759073"/>
              <a:gd name="connsiteX5" fmla="*/ 2189505 w 2205786"/>
              <a:gd name="connsiteY5" fmla="*/ 344620 h 1759073"/>
              <a:gd name="connsiteX6" fmla="*/ 1322212 w 2205786"/>
              <a:gd name="connsiteY6" fmla="*/ 45212 h 1759073"/>
              <a:gd name="connsiteX7" fmla="*/ 217446 w 2205786"/>
              <a:gd name="connsiteY7" fmla="*/ 138131 h 1759073"/>
              <a:gd name="connsiteX0" fmla="*/ 217446 w 2664376"/>
              <a:gd name="connsiteY0" fmla="*/ 138131 h 1759073"/>
              <a:gd name="connsiteX1" fmla="*/ 41923 w 2664376"/>
              <a:gd name="connsiteY1" fmla="*/ 1304793 h 1759073"/>
              <a:gd name="connsiteX2" fmla="*/ 754342 w 2664376"/>
              <a:gd name="connsiteY2" fmla="*/ 1759066 h 1759073"/>
              <a:gd name="connsiteX3" fmla="*/ 1353188 w 2664376"/>
              <a:gd name="connsiteY3" fmla="*/ 1315117 h 1759073"/>
              <a:gd name="connsiteX4" fmla="*/ 2633477 w 2664376"/>
              <a:gd name="connsiteY4" fmla="*/ 974411 h 1759073"/>
              <a:gd name="connsiteX5" fmla="*/ 2189505 w 2664376"/>
              <a:gd name="connsiteY5" fmla="*/ 344620 h 1759073"/>
              <a:gd name="connsiteX6" fmla="*/ 1322212 w 2664376"/>
              <a:gd name="connsiteY6" fmla="*/ 45212 h 1759073"/>
              <a:gd name="connsiteX7" fmla="*/ 217446 w 2664376"/>
              <a:gd name="connsiteY7" fmla="*/ 138131 h 175907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40867"/>
              <a:gd name="connsiteY0" fmla="*/ 138131 h 1826435"/>
              <a:gd name="connsiteX1" fmla="*/ 41923 w 2640867"/>
              <a:gd name="connsiteY1" fmla="*/ 1304793 h 1826435"/>
              <a:gd name="connsiteX2" fmla="*/ 754342 w 2640867"/>
              <a:gd name="connsiteY2" fmla="*/ 1759066 h 1826435"/>
              <a:gd name="connsiteX3" fmla="*/ 1859108 w 2640867"/>
              <a:gd name="connsiteY3" fmla="*/ 1790040 h 1826435"/>
              <a:gd name="connsiteX4" fmla="*/ 2633477 w 2640867"/>
              <a:gd name="connsiteY4" fmla="*/ 974411 h 1826435"/>
              <a:gd name="connsiteX5" fmla="*/ 2189505 w 2640867"/>
              <a:gd name="connsiteY5" fmla="*/ 344620 h 1826435"/>
              <a:gd name="connsiteX6" fmla="*/ 1322212 w 2640867"/>
              <a:gd name="connsiteY6" fmla="*/ 45212 h 1826435"/>
              <a:gd name="connsiteX7" fmla="*/ 217446 w 2640867"/>
              <a:gd name="connsiteY7" fmla="*/ 138131 h 1826435"/>
              <a:gd name="connsiteX0" fmla="*/ 42183 w 3312246"/>
              <a:gd name="connsiteY0" fmla="*/ 42247 h 2391314"/>
              <a:gd name="connsiteX1" fmla="*/ 713302 w 3312246"/>
              <a:gd name="connsiteY1" fmla="*/ 1869672 h 2391314"/>
              <a:gd name="connsiteX2" fmla="*/ 1425721 w 3312246"/>
              <a:gd name="connsiteY2" fmla="*/ 2323945 h 2391314"/>
              <a:gd name="connsiteX3" fmla="*/ 2530487 w 3312246"/>
              <a:gd name="connsiteY3" fmla="*/ 2354919 h 2391314"/>
              <a:gd name="connsiteX4" fmla="*/ 3304856 w 3312246"/>
              <a:gd name="connsiteY4" fmla="*/ 1539290 h 2391314"/>
              <a:gd name="connsiteX5" fmla="*/ 2860884 w 3312246"/>
              <a:gd name="connsiteY5" fmla="*/ 909499 h 2391314"/>
              <a:gd name="connsiteX6" fmla="*/ 1993591 w 3312246"/>
              <a:gd name="connsiteY6" fmla="*/ 610091 h 2391314"/>
              <a:gd name="connsiteX7" fmla="*/ 42183 w 3312246"/>
              <a:gd name="connsiteY7" fmla="*/ 42247 h 2391314"/>
              <a:gd name="connsiteX0" fmla="*/ 42183 w 3312246"/>
              <a:gd name="connsiteY0" fmla="*/ 72300 h 2421367"/>
              <a:gd name="connsiteX1" fmla="*/ 713302 w 3312246"/>
              <a:gd name="connsiteY1" fmla="*/ 1899725 h 2421367"/>
              <a:gd name="connsiteX2" fmla="*/ 1425721 w 3312246"/>
              <a:gd name="connsiteY2" fmla="*/ 2353998 h 2421367"/>
              <a:gd name="connsiteX3" fmla="*/ 2530487 w 3312246"/>
              <a:gd name="connsiteY3" fmla="*/ 2384972 h 2421367"/>
              <a:gd name="connsiteX4" fmla="*/ 3304856 w 3312246"/>
              <a:gd name="connsiteY4" fmla="*/ 1569343 h 2421367"/>
              <a:gd name="connsiteX5" fmla="*/ 2860884 w 3312246"/>
              <a:gd name="connsiteY5" fmla="*/ 939552 h 2421367"/>
              <a:gd name="connsiteX6" fmla="*/ 1993591 w 3312246"/>
              <a:gd name="connsiteY6" fmla="*/ 640144 h 2421367"/>
              <a:gd name="connsiteX7" fmla="*/ 1374098 w 3312246"/>
              <a:gd name="connsiteY7" fmla="*/ 392358 h 2421367"/>
              <a:gd name="connsiteX8" fmla="*/ 42183 w 3312246"/>
              <a:gd name="connsiteY8" fmla="*/ 72300 h 2421367"/>
              <a:gd name="connsiteX0" fmla="*/ 17559 w 3287622"/>
              <a:gd name="connsiteY0" fmla="*/ 213587 h 2562654"/>
              <a:gd name="connsiteX1" fmla="*/ 688678 w 3287622"/>
              <a:gd name="connsiteY1" fmla="*/ 2041012 h 2562654"/>
              <a:gd name="connsiteX2" fmla="*/ 1401097 w 3287622"/>
              <a:gd name="connsiteY2" fmla="*/ 2495285 h 2562654"/>
              <a:gd name="connsiteX3" fmla="*/ 2505863 w 3287622"/>
              <a:gd name="connsiteY3" fmla="*/ 2526259 h 2562654"/>
              <a:gd name="connsiteX4" fmla="*/ 3280232 w 3287622"/>
              <a:gd name="connsiteY4" fmla="*/ 1710630 h 2562654"/>
              <a:gd name="connsiteX5" fmla="*/ 2836260 w 3287622"/>
              <a:gd name="connsiteY5" fmla="*/ 1080839 h 2562654"/>
              <a:gd name="connsiteX6" fmla="*/ 1968967 w 3287622"/>
              <a:gd name="connsiteY6" fmla="*/ 781431 h 2562654"/>
              <a:gd name="connsiteX7" fmla="*/ 1432074 w 3287622"/>
              <a:gd name="connsiteY7" fmla="*/ 100019 h 2562654"/>
              <a:gd name="connsiteX8" fmla="*/ 17559 w 3287622"/>
              <a:gd name="connsiteY8" fmla="*/ 213587 h 2562654"/>
              <a:gd name="connsiteX0" fmla="*/ 1611 w 3271674"/>
              <a:gd name="connsiteY0" fmla="*/ 342749 h 2691816"/>
              <a:gd name="connsiteX1" fmla="*/ 672730 w 3271674"/>
              <a:gd name="connsiteY1" fmla="*/ 2170174 h 2691816"/>
              <a:gd name="connsiteX2" fmla="*/ 1385149 w 3271674"/>
              <a:gd name="connsiteY2" fmla="*/ 2624447 h 2691816"/>
              <a:gd name="connsiteX3" fmla="*/ 2489915 w 3271674"/>
              <a:gd name="connsiteY3" fmla="*/ 2655421 h 2691816"/>
              <a:gd name="connsiteX4" fmla="*/ 3264284 w 3271674"/>
              <a:gd name="connsiteY4" fmla="*/ 1839792 h 2691816"/>
              <a:gd name="connsiteX5" fmla="*/ 2820312 w 3271674"/>
              <a:gd name="connsiteY5" fmla="*/ 1210001 h 2691816"/>
              <a:gd name="connsiteX6" fmla="*/ 1953019 w 3271674"/>
              <a:gd name="connsiteY6" fmla="*/ 910593 h 2691816"/>
              <a:gd name="connsiteX7" fmla="*/ 1416126 w 3271674"/>
              <a:gd name="connsiteY7" fmla="*/ 229181 h 2691816"/>
              <a:gd name="connsiteX8" fmla="*/ 868905 w 3271674"/>
              <a:gd name="connsiteY8" fmla="*/ 2045 h 2691816"/>
              <a:gd name="connsiteX9" fmla="*/ 1611 w 3271674"/>
              <a:gd name="connsiteY9" fmla="*/ 342749 h 2691816"/>
              <a:gd name="connsiteX0" fmla="*/ 339515 w 3609578"/>
              <a:gd name="connsiteY0" fmla="*/ 342749 h 2691816"/>
              <a:gd name="connsiteX1" fmla="*/ 29769 w 3609578"/>
              <a:gd name="connsiteY1" fmla="*/ 931243 h 2691816"/>
              <a:gd name="connsiteX2" fmla="*/ 1010634 w 3609578"/>
              <a:gd name="connsiteY2" fmla="*/ 2170174 h 2691816"/>
              <a:gd name="connsiteX3" fmla="*/ 1723053 w 3609578"/>
              <a:gd name="connsiteY3" fmla="*/ 2624447 h 2691816"/>
              <a:gd name="connsiteX4" fmla="*/ 2827819 w 3609578"/>
              <a:gd name="connsiteY4" fmla="*/ 2655421 h 2691816"/>
              <a:gd name="connsiteX5" fmla="*/ 3602188 w 3609578"/>
              <a:gd name="connsiteY5" fmla="*/ 1839792 h 2691816"/>
              <a:gd name="connsiteX6" fmla="*/ 3158216 w 3609578"/>
              <a:gd name="connsiteY6" fmla="*/ 1210001 h 2691816"/>
              <a:gd name="connsiteX7" fmla="*/ 2290923 w 3609578"/>
              <a:gd name="connsiteY7" fmla="*/ 910593 h 2691816"/>
              <a:gd name="connsiteX8" fmla="*/ 1754030 w 3609578"/>
              <a:gd name="connsiteY8" fmla="*/ 229181 h 2691816"/>
              <a:gd name="connsiteX9" fmla="*/ 1206809 w 3609578"/>
              <a:gd name="connsiteY9" fmla="*/ 2045 h 2691816"/>
              <a:gd name="connsiteX10" fmla="*/ 339515 w 3609578"/>
              <a:gd name="connsiteY10" fmla="*/ 342749 h 2691816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87 h 2689858"/>
              <a:gd name="connsiteX1" fmla="*/ 1062 w 3580871"/>
              <a:gd name="connsiteY1" fmla="*/ 929285 h 2689858"/>
              <a:gd name="connsiteX2" fmla="*/ 981927 w 3580871"/>
              <a:gd name="connsiteY2" fmla="*/ 2168216 h 2689858"/>
              <a:gd name="connsiteX3" fmla="*/ 1694346 w 3580871"/>
              <a:gd name="connsiteY3" fmla="*/ 2622489 h 2689858"/>
              <a:gd name="connsiteX4" fmla="*/ 2799112 w 3580871"/>
              <a:gd name="connsiteY4" fmla="*/ 2653463 h 2689858"/>
              <a:gd name="connsiteX5" fmla="*/ 3573481 w 3580871"/>
              <a:gd name="connsiteY5" fmla="*/ 1837834 h 2689858"/>
              <a:gd name="connsiteX6" fmla="*/ 3129509 w 3580871"/>
              <a:gd name="connsiteY6" fmla="*/ 1208043 h 2689858"/>
              <a:gd name="connsiteX7" fmla="*/ 2262216 w 3580871"/>
              <a:gd name="connsiteY7" fmla="*/ 908635 h 2689858"/>
              <a:gd name="connsiteX8" fmla="*/ 1725323 w 3580871"/>
              <a:gd name="connsiteY8" fmla="*/ 227223 h 2689858"/>
              <a:gd name="connsiteX9" fmla="*/ 1178102 w 3580871"/>
              <a:gd name="connsiteY9" fmla="*/ 87 h 2689858"/>
              <a:gd name="connsiteX0" fmla="*/ 1178102 w 3580871"/>
              <a:gd name="connsiteY0" fmla="*/ 0 h 2689771"/>
              <a:gd name="connsiteX1" fmla="*/ 1062 w 3580871"/>
              <a:gd name="connsiteY1" fmla="*/ 929198 h 2689771"/>
              <a:gd name="connsiteX2" fmla="*/ 981927 w 3580871"/>
              <a:gd name="connsiteY2" fmla="*/ 2168129 h 2689771"/>
              <a:gd name="connsiteX3" fmla="*/ 1694346 w 3580871"/>
              <a:gd name="connsiteY3" fmla="*/ 2622402 h 2689771"/>
              <a:gd name="connsiteX4" fmla="*/ 2799112 w 3580871"/>
              <a:gd name="connsiteY4" fmla="*/ 2653376 h 2689771"/>
              <a:gd name="connsiteX5" fmla="*/ 3573481 w 3580871"/>
              <a:gd name="connsiteY5" fmla="*/ 1837747 h 2689771"/>
              <a:gd name="connsiteX6" fmla="*/ 3129509 w 3580871"/>
              <a:gd name="connsiteY6" fmla="*/ 1207956 h 2689771"/>
              <a:gd name="connsiteX7" fmla="*/ 2262216 w 3580871"/>
              <a:gd name="connsiteY7" fmla="*/ 908548 h 2689771"/>
              <a:gd name="connsiteX8" fmla="*/ 1725323 w 3580871"/>
              <a:gd name="connsiteY8" fmla="*/ 227136 h 2689771"/>
              <a:gd name="connsiteX9" fmla="*/ 1178102 w 3580871"/>
              <a:gd name="connsiteY9" fmla="*/ 0 h 2689771"/>
              <a:gd name="connsiteX0" fmla="*/ 1201777 w 3604546"/>
              <a:gd name="connsiteY0" fmla="*/ 0 h 2689771"/>
              <a:gd name="connsiteX1" fmla="*/ 24737 w 3604546"/>
              <a:gd name="connsiteY1" fmla="*/ 929198 h 2689771"/>
              <a:gd name="connsiteX2" fmla="*/ 448059 w 3604546"/>
              <a:gd name="connsiteY2" fmla="*/ 1651908 h 2689771"/>
              <a:gd name="connsiteX3" fmla="*/ 1005602 w 3604546"/>
              <a:gd name="connsiteY3" fmla="*/ 2168129 h 2689771"/>
              <a:gd name="connsiteX4" fmla="*/ 1718021 w 3604546"/>
              <a:gd name="connsiteY4" fmla="*/ 2622402 h 2689771"/>
              <a:gd name="connsiteX5" fmla="*/ 2822787 w 3604546"/>
              <a:gd name="connsiteY5" fmla="*/ 2653376 h 2689771"/>
              <a:gd name="connsiteX6" fmla="*/ 3597156 w 3604546"/>
              <a:gd name="connsiteY6" fmla="*/ 1837747 h 2689771"/>
              <a:gd name="connsiteX7" fmla="*/ 3153184 w 3604546"/>
              <a:gd name="connsiteY7" fmla="*/ 1207956 h 2689771"/>
              <a:gd name="connsiteX8" fmla="*/ 2285891 w 3604546"/>
              <a:gd name="connsiteY8" fmla="*/ 908548 h 2689771"/>
              <a:gd name="connsiteX9" fmla="*/ 1748998 w 3604546"/>
              <a:gd name="connsiteY9" fmla="*/ 227136 h 2689771"/>
              <a:gd name="connsiteX10" fmla="*/ 1201777 w 3604546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723541"/>
              <a:gd name="connsiteX1" fmla="*/ 55090 w 3634899"/>
              <a:gd name="connsiteY1" fmla="*/ 929198 h 2723541"/>
              <a:gd name="connsiteX2" fmla="*/ 199639 w 3634899"/>
              <a:gd name="connsiteY2" fmla="*/ 1693206 h 2723541"/>
              <a:gd name="connsiteX3" fmla="*/ 282236 w 3634899"/>
              <a:gd name="connsiteY3" fmla="*/ 2663701 h 2723541"/>
              <a:gd name="connsiteX4" fmla="*/ 1748374 w 3634899"/>
              <a:gd name="connsiteY4" fmla="*/ 2622402 h 2723541"/>
              <a:gd name="connsiteX5" fmla="*/ 2853140 w 3634899"/>
              <a:gd name="connsiteY5" fmla="*/ 2653376 h 2723541"/>
              <a:gd name="connsiteX6" fmla="*/ 3627509 w 3634899"/>
              <a:gd name="connsiteY6" fmla="*/ 1837747 h 2723541"/>
              <a:gd name="connsiteX7" fmla="*/ 3183537 w 3634899"/>
              <a:gd name="connsiteY7" fmla="*/ 1207956 h 2723541"/>
              <a:gd name="connsiteX8" fmla="*/ 2316244 w 3634899"/>
              <a:gd name="connsiteY8" fmla="*/ 908548 h 2723541"/>
              <a:gd name="connsiteX9" fmla="*/ 1779351 w 3634899"/>
              <a:gd name="connsiteY9" fmla="*/ 227136 h 2723541"/>
              <a:gd name="connsiteX10" fmla="*/ 1232130 w 3634899"/>
              <a:gd name="connsiteY10" fmla="*/ 0 h 2723541"/>
              <a:gd name="connsiteX0" fmla="*/ 1232130 w 3634899"/>
              <a:gd name="connsiteY0" fmla="*/ 0 h 2768936"/>
              <a:gd name="connsiteX1" fmla="*/ 55090 w 3634899"/>
              <a:gd name="connsiteY1" fmla="*/ 929198 h 2768936"/>
              <a:gd name="connsiteX2" fmla="*/ 199639 w 3634899"/>
              <a:gd name="connsiteY2" fmla="*/ 1693206 h 2768936"/>
              <a:gd name="connsiteX3" fmla="*/ 282236 w 3634899"/>
              <a:gd name="connsiteY3" fmla="*/ 2663701 h 2768936"/>
              <a:gd name="connsiteX4" fmla="*/ 1748374 w 3634899"/>
              <a:gd name="connsiteY4" fmla="*/ 2622402 h 2768936"/>
              <a:gd name="connsiteX5" fmla="*/ 2853140 w 3634899"/>
              <a:gd name="connsiteY5" fmla="*/ 2653376 h 2768936"/>
              <a:gd name="connsiteX6" fmla="*/ 3627509 w 3634899"/>
              <a:gd name="connsiteY6" fmla="*/ 1837747 h 2768936"/>
              <a:gd name="connsiteX7" fmla="*/ 3183537 w 3634899"/>
              <a:gd name="connsiteY7" fmla="*/ 1207956 h 2768936"/>
              <a:gd name="connsiteX8" fmla="*/ 2316244 w 3634899"/>
              <a:gd name="connsiteY8" fmla="*/ 908548 h 2768936"/>
              <a:gd name="connsiteX9" fmla="*/ 1779351 w 3634899"/>
              <a:gd name="connsiteY9" fmla="*/ 227136 h 2768936"/>
              <a:gd name="connsiteX10" fmla="*/ 1232130 w 3634899"/>
              <a:gd name="connsiteY10" fmla="*/ 0 h 2768936"/>
              <a:gd name="connsiteX0" fmla="*/ 1232130 w 3634899"/>
              <a:gd name="connsiteY0" fmla="*/ 0 h 2768936"/>
              <a:gd name="connsiteX1" fmla="*/ 55090 w 3634899"/>
              <a:gd name="connsiteY1" fmla="*/ 929198 h 2768936"/>
              <a:gd name="connsiteX2" fmla="*/ 199639 w 3634899"/>
              <a:gd name="connsiteY2" fmla="*/ 1693206 h 2768936"/>
              <a:gd name="connsiteX3" fmla="*/ 282236 w 3634899"/>
              <a:gd name="connsiteY3" fmla="*/ 2663701 h 2768936"/>
              <a:gd name="connsiteX4" fmla="*/ 1748374 w 3634899"/>
              <a:gd name="connsiteY4" fmla="*/ 2622402 h 2768936"/>
              <a:gd name="connsiteX5" fmla="*/ 2853140 w 3634899"/>
              <a:gd name="connsiteY5" fmla="*/ 2653376 h 2768936"/>
              <a:gd name="connsiteX6" fmla="*/ 3627509 w 3634899"/>
              <a:gd name="connsiteY6" fmla="*/ 1837747 h 2768936"/>
              <a:gd name="connsiteX7" fmla="*/ 3183537 w 3634899"/>
              <a:gd name="connsiteY7" fmla="*/ 1207956 h 2768936"/>
              <a:gd name="connsiteX8" fmla="*/ 2316244 w 3634899"/>
              <a:gd name="connsiteY8" fmla="*/ 908548 h 2768936"/>
              <a:gd name="connsiteX9" fmla="*/ 1779351 w 3634899"/>
              <a:gd name="connsiteY9" fmla="*/ 227136 h 2768936"/>
              <a:gd name="connsiteX10" fmla="*/ 1232130 w 3634899"/>
              <a:gd name="connsiteY10" fmla="*/ 0 h 2768936"/>
              <a:gd name="connsiteX0" fmla="*/ 1215232 w 3618001"/>
              <a:gd name="connsiteY0" fmla="*/ 0 h 2768936"/>
              <a:gd name="connsiteX1" fmla="*/ 38192 w 3618001"/>
              <a:gd name="connsiteY1" fmla="*/ 929198 h 2768936"/>
              <a:gd name="connsiteX2" fmla="*/ 182741 w 3618001"/>
              <a:gd name="connsiteY2" fmla="*/ 1693206 h 2768936"/>
              <a:gd name="connsiteX3" fmla="*/ 265338 w 3618001"/>
              <a:gd name="connsiteY3" fmla="*/ 2663701 h 2768936"/>
              <a:gd name="connsiteX4" fmla="*/ 1731476 w 3618001"/>
              <a:gd name="connsiteY4" fmla="*/ 2622402 h 2768936"/>
              <a:gd name="connsiteX5" fmla="*/ 2836242 w 3618001"/>
              <a:gd name="connsiteY5" fmla="*/ 2653376 h 2768936"/>
              <a:gd name="connsiteX6" fmla="*/ 3610611 w 3618001"/>
              <a:gd name="connsiteY6" fmla="*/ 1837747 h 2768936"/>
              <a:gd name="connsiteX7" fmla="*/ 3166639 w 3618001"/>
              <a:gd name="connsiteY7" fmla="*/ 1207956 h 2768936"/>
              <a:gd name="connsiteX8" fmla="*/ 2299346 w 3618001"/>
              <a:gd name="connsiteY8" fmla="*/ 908548 h 2768936"/>
              <a:gd name="connsiteX9" fmla="*/ 1762453 w 3618001"/>
              <a:gd name="connsiteY9" fmla="*/ 227136 h 2768936"/>
              <a:gd name="connsiteX10" fmla="*/ 1215232 w 3618001"/>
              <a:gd name="connsiteY10" fmla="*/ 0 h 2768936"/>
              <a:gd name="connsiteX0" fmla="*/ 1211110 w 3613879"/>
              <a:gd name="connsiteY0" fmla="*/ 0 h 2768936"/>
              <a:gd name="connsiteX1" fmla="*/ 34070 w 3613879"/>
              <a:gd name="connsiteY1" fmla="*/ 929198 h 2768936"/>
              <a:gd name="connsiteX2" fmla="*/ 178619 w 3613879"/>
              <a:gd name="connsiteY2" fmla="*/ 1693206 h 2768936"/>
              <a:gd name="connsiteX3" fmla="*/ 261216 w 3613879"/>
              <a:gd name="connsiteY3" fmla="*/ 2663701 h 2768936"/>
              <a:gd name="connsiteX4" fmla="*/ 1727354 w 3613879"/>
              <a:gd name="connsiteY4" fmla="*/ 2622402 h 2768936"/>
              <a:gd name="connsiteX5" fmla="*/ 2832120 w 3613879"/>
              <a:gd name="connsiteY5" fmla="*/ 2653376 h 2768936"/>
              <a:gd name="connsiteX6" fmla="*/ 3606489 w 3613879"/>
              <a:gd name="connsiteY6" fmla="*/ 1837747 h 2768936"/>
              <a:gd name="connsiteX7" fmla="*/ 3162517 w 3613879"/>
              <a:gd name="connsiteY7" fmla="*/ 1207956 h 2768936"/>
              <a:gd name="connsiteX8" fmla="*/ 2295224 w 3613879"/>
              <a:gd name="connsiteY8" fmla="*/ 908548 h 2768936"/>
              <a:gd name="connsiteX9" fmla="*/ 1758331 w 3613879"/>
              <a:gd name="connsiteY9" fmla="*/ 227136 h 2768936"/>
              <a:gd name="connsiteX10" fmla="*/ 1211110 w 3613879"/>
              <a:gd name="connsiteY10" fmla="*/ 0 h 276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3879" h="2768936">
                <a:moveTo>
                  <a:pt x="1211110" y="0"/>
                </a:moveTo>
                <a:cubicBezTo>
                  <a:pt x="727559" y="3441"/>
                  <a:pt x="159690" y="653880"/>
                  <a:pt x="34070" y="929198"/>
                </a:cubicBezTo>
                <a:cubicBezTo>
                  <a:pt x="-91550" y="1204516"/>
                  <a:pt x="170014" y="1517690"/>
                  <a:pt x="178619" y="1693206"/>
                </a:cubicBezTo>
                <a:cubicBezTo>
                  <a:pt x="187224" y="1868722"/>
                  <a:pt x="-48530" y="2405591"/>
                  <a:pt x="261216" y="2663701"/>
                </a:cubicBezTo>
                <a:cubicBezTo>
                  <a:pt x="570962" y="2921811"/>
                  <a:pt x="1298870" y="2624123"/>
                  <a:pt x="1727354" y="2622402"/>
                </a:cubicBezTo>
                <a:cubicBezTo>
                  <a:pt x="2155838" y="2620681"/>
                  <a:pt x="2577439" y="2708440"/>
                  <a:pt x="2832120" y="2653376"/>
                </a:cubicBezTo>
                <a:cubicBezTo>
                  <a:pt x="3086801" y="2598312"/>
                  <a:pt x="3549702" y="2154362"/>
                  <a:pt x="3606489" y="1837747"/>
                </a:cubicBezTo>
                <a:cubicBezTo>
                  <a:pt x="3663276" y="1521132"/>
                  <a:pt x="3381061" y="1362823"/>
                  <a:pt x="3162517" y="1207956"/>
                </a:cubicBezTo>
                <a:cubicBezTo>
                  <a:pt x="2943973" y="1053090"/>
                  <a:pt x="2529255" y="1072018"/>
                  <a:pt x="2295224" y="908548"/>
                </a:cubicBezTo>
                <a:cubicBezTo>
                  <a:pt x="2061193" y="745078"/>
                  <a:pt x="1944179" y="357912"/>
                  <a:pt x="1758331" y="227136"/>
                </a:cubicBezTo>
                <a:cubicBezTo>
                  <a:pt x="1572483" y="96360"/>
                  <a:pt x="1488163" y="6884"/>
                  <a:pt x="1211110" y="0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problems by search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7772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77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048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4724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200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3733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724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5486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7200" y="22860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33800" y="2057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5"/>
          </p:cNvCxnSpPr>
          <p:nvPr/>
        </p:nvCxnSpPr>
        <p:spPr>
          <a:xfrm flipH="1" flipV="1">
            <a:off x="3928922" y="3243122"/>
            <a:ext cx="447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7"/>
            <a:endCxn id="20" idx="4"/>
          </p:cNvCxnSpPr>
          <p:nvPr/>
        </p:nvCxnSpPr>
        <p:spPr>
          <a:xfrm flipV="1">
            <a:off x="3928922" y="2514600"/>
            <a:ext cx="452578" cy="56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V="1">
            <a:off x="4538522" y="31669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7"/>
          </p:cNvCxnSpPr>
          <p:nvPr/>
        </p:nvCxnSpPr>
        <p:spPr>
          <a:xfrm flipH="1">
            <a:off x="3776522" y="38527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 flipH="1">
            <a:off x="43053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572000" y="3771900"/>
            <a:ext cx="566878" cy="14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7" idx="1"/>
          </p:cNvCxnSpPr>
          <p:nvPr/>
        </p:nvCxnSpPr>
        <p:spPr>
          <a:xfrm>
            <a:off x="4305300" y="4876800"/>
            <a:ext cx="715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11" idx="1"/>
          </p:cNvCxnSpPr>
          <p:nvPr/>
        </p:nvCxnSpPr>
        <p:spPr>
          <a:xfrm>
            <a:off x="5219700" y="4114800"/>
            <a:ext cx="1477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13" idx="3"/>
          </p:cNvCxnSpPr>
          <p:nvPr/>
        </p:nvCxnSpPr>
        <p:spPr>
          <a:xfrm flipV="1">
            <a:off x="5219700" y="3395522"/>
            <a:ext cx="452578" cy="490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2" idx="2"/>
          </p:cNvCxnSpPr>
          <p:nvPr/>
        </p:nvCxnSpPr>
        <p:spPr>
          <a:xfrm>
            <a:off x="5334000" y="4000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0"/>
            <a:endCxn id="21" idx="4"/>
          </p:cNvCxnSpPr>
          <p:nvPr/>
        </p:nvCxnSpPr>
        <p:spPr>
          <a:xfrm flipV="1">
            <a:off x="3848100" y="2286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14" idx="6"/>
          </p:cNvCxnSpPr>
          <p:nvPr/>
        </p:nvCxnSpPr>
        <p:spPr>
          <a:xfrm flipH="1" flipV="1">
            <a:off x="2743200" y="30861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15" idx="6"/>
          </p:cNvCxnSpPr>
          <p:nvPr/>
        </p:nvCxnSpPr>
        <p:spPr>
          <a:xfrm flipH="1">
            <a:off x="2895600" y="3243122"/>
            <a:ext cx="8716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6" idx="7"/>
          </p:cNvCxnSpPr>
          <p:nvPr/>
        </p:nvCxnSpPr>
        <p:spPr>
          <a:xfrm flipH="1">
            <a:off x="2938322" y="4462322"/>
            <a:ext cx="676556" cy="29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629756" y="2157806"/>
            <a:ext cx="3613879" cy="3448360"/>
          </a:xfrm>
          <a:custGeom>
            <a:avLst/>
            <a:gdLst>
              <a:gd name="connsiteX0" fmla="*/ 64954 w 1510638"/>
              <a:gd name="connsiteY0" fmla="*/ 196546 h 1597234"/>
              <a:gd name="connsiteX1" fmla="*/ 1149070 w 1510638"/>
              <a:gd name="connsiteY1" fmla="*/ 1590344 h 1597234"/>
              <a:gd name="connsiteX2" fmla="*/ 1510442 w 1510638"/>
              <a:gd name="connsiteY2" fmla="*/ 702443 h 1597234"/>
              <a:gd name="connsiteX3" fmla="*/ 1180045 w 1510638"/>
              <a:gd name="connsiteY3" fmla="*/ 31356 h 1597234"/>
              <a:gd name="connsiteX4" fmla="*/ 75279 w 1510638"/>
              <a:gd name="connsiteY4" fmla="*/ 124275 h 1597234"/>
              <a:gd name="connsiteX5" fmla="*/ 95929 w 1510638"/>
              <a:gd name="connsiteY5" fmla="*/ 248168 h 1597234"/>
              <a:gd name="connsiteX0" fmla="*/ 131766 w 1643766"/>
              <a:gd name="connsiteY0" fmla="*/ 196546 h 1321409"/>
              <a:gd name="connsiteX1" fmla="*/ 49167 w 1643766"/>
              <a:gd name="connsiteY1" fmla="*/ 1311584 h 1321409"/>
              <a:gd name="connsiteX2" fmla="*/ 1577254 w 1643766"/>
              <a:gd name="connsiteY2" fmla="*/ 702443 h 1321409"/>
              <a:gd name="connsiteX3" fmla="*/ 1246857 w 1643766"/>
              <a:gd name="connsiteY3" fmla="*/ 31356 h 1321409"/>
              <a:gd name="connsiteX4" fmla="*/ 142091 w 1643766"/>
              <a:gd name="connsiteY4" fmla="*/ 124275 h 1321409"/>
              <a:gd name="connsiteX5" fmla="*/ 162741 w 1643766"/>
              <a:gd name="connsiteY5" fmla="*/ 248168 h 1321409"/>
              <a:gd name="connsiteX0" fmla="*/ 167794 w 1679794"/>
              <a:gd name="connsiteY0" fmla="*/ 210329 h 1335192"/>
              <a:gd name="connsiteX1" fmla="*/ 85195 w 1679794"/>
              <a:gd name="connsiteY1" fmla="*/ 1325367 h 1335192"/>
              <a:gd name="connsiteX2" fmla="*/ 1613282 w 1679794"/>
              <a:gd name="connsiteY2" fmla="*/ 716226 h 1335192"/>
              <a:gd name="connsiteX3" fmla="*/ 1282885 w 1679794"/>
              <a:gd name="connsiteY3" fmla="*/ 45139 h 1335192"/>
              <a:gd name="connsiteX4" fmla="*/ 178119 w 1679794"/>
              <a:gd name="connsiteY4" fmla="*/ 138058 h 1335192"/>
              <a:gd name="connsiteX5" fmla="*/ 2596 w 1679794"/>
              <a:gd name="connsiteY5" fmla="*/ 757524 h 1335192"/>
              <a:gd name="connsiteX0" fmla="*/ 232147 w 1744147"/>
              <a:gd name="connsiteY0" fmla="*/ 210329 h 1325659"/>
              <a:gd name="connsiteX1" fmla="*/ 66949 w 1744147"/>
              <a:gd name="connsiteY1" fmla="*/ 788498 h 1325659"/>
              <a:gd name="connsiteX2" fmla="*/ 149548 w 1744147"/>
              <a:gd name="connsiteY2" fmla="*/ 1325367 h 1325659"/>
              <a:gd name="connsiteX3" fmla="*/ 1677635 w 1744147"/>
              <a:gd name="connsiteY3" fmla="*/ 716226 h 1325659"/>
              <a:gd name="connsiteX4" fmla="*/ 1347238 w 1744147"/>
              <a:gd name="connsiteY4" fmla="*/ 45139 h 1325659"/>
              <a:gd name="connsiteX5" fmla="*/ 242472 w 1744147"/>
              <a:gd name="connsiteY5" fmla="*/ 138058 h 1325659"/>
              <a:gd name="connsiteX6" fmla="*/ 66949 w 1744147"/>
              <a:gd name="connsiteY6" fmla="*/ 757524 h 1325659"/>
              <a:gd name="connsiteX0" fmla="*/ 167795 w 1638455"/>
              <a:gd name="connsiteY0" fmla="*/ 210329 h 1759128"/>
              <a:gd name="connsiteX1" fmla="*/ 2597 w 1638455"/>
              <a:gd name="connsiteY1" fmla="*/ 788498 h 1759128"/>
              <a:gd name="connsiteX2" fmla="*/ 715016 w 1638455"/>
              <a:gd name="connsiteY2" fmla="*/ 1758993 h 1759128"/>
              <a:gd name="connsiteX3" fmla="*/ 1613283 w 1638455"/>
              <a:gd name="connsiteY3" fmla="*/ 716226 h 1759128"/>
              <a:gd name="connsiteX4" fmla="*/ 1282886 w 1638455"/>
              <a:gd name="connsiteY4" fmla="*/ 45139 h 1759128"/>
              <a:gd name="connsiteX5" fmla="*/ 178120 w 1638455"/>
              <a:gd name="connsiteY5" fmla="*/ 138058 h 1759128"/>
              <a:gd name="connsiteX6" fmla="*/ 2597 w 1638455"/>
              <a:gd name="connsiteY6" fmla="*/ 757524 h 1759128"/>
              <a:gd name="connsiteX0" fmla="*/ 0 w 1801057"/>
              <a:gd name="connsiteY0" fmla="*/ 354871 h 1759128"/>
              <a:gd name="connsiteX1" fmla="*/ 165199 w 1801057"/>
              <a:gd name="connsiteY1" fmla="*/ 788498 h 1759128"/>
              <a:gd name="connsiteX2" fmla="*/ 877618 w 1801057"/>
              <a:gd name="connsiteY2" fmla="*/ 1758993 h 1759128"/>
              <a:gd name="connsiteX3" fmla="*/ 1775885 w 1801057"/>
              <a:gd name="connsiteY3" fmla="*/ 716226 h 1759128"/>
              <a:gd name="connsiteX4" fmla="*/ 1445488 w 1801057"/>
              <a:gd name="connsiteY4" fmla="*/ 45139 h 1759128"/>
              <a:gd name="connsiteX5" fmla="*/ 340722 w 1801057"/>
              <a:gd name="connsiteY5" fmla="*/ 138058 h 1759128"/>
              <a:gd name="connsiteX6" fmla="*/ 165199 w 1801057"/>
              <a:gd name="connsiteY6" fmla="*/ 757524 h 1759128"/>
              <a:gd name="connsiteX0" fmla="*/ 175523 w 1976580"/>
              <a:gd name="connsiteY0" fmla="*/ 338127 h 1742384"/>
              <a:gd name="connsiteX1" fmla="*/ 340722 w 1976580"/>
              <a:gd name="connsiteY1" fmla="*/ 771754 h 1742384"/>
              <a:gd name="connsiteX2" fmla="*/ 1053141 w 1976580"/>
              <a:gd name="connsiteY2" fmla="*/ 1742249 h 1742384"/>
              <a:gd name="connsiteX3" fmla="*/ 1951408 w 1976580"/>
              <a:gd name="connsiteY3" fmla="*/ 699482 h 1742384"/>
              <a:gd name="connsiteX4" fmla="*/ 1621011 w 1976580"/>
              <a:gd name="connsiteY4" fmla="*/ 28395 h 1742384"/>
              <a:gd name="connsiteX5" fmla="*/ 516245 w 1976580"/>
              <a:gd name="connsiteY5" fmla="*/ 121314 h 1742384"/>
              <a:gd name="connsiteX6" fmla="*/ 0 w 1976580"/>
              <a:gd name="connsiteY6" fmla="*/ 90341 h 1742384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7" fmla="*/ 0 w 1801057"/>
              <a:gd name="connsiteY7" fmla="*/ 342889 h 1747146"/>
              <a:gd name="connsiteX0" fmla="*/ 1001 w 1802058"/>
              <a:gd name="connsiteY0" fmla="*/ 34288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342889 h 1747146"/>
              <a:gd name="connsiteX0" fmla="*/ 1001 w 1802058"/>
              <a:gd name="connsiteY0" fmla="*/ 87975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879759 h 1747146"/>
              <a:gd name="connsiteX0" fmla="*/ 0 w 1780407"/>
              <a:gd name="connsiteY0" fmla="*/ 332565 h 1747146"/>
              <a:gd name="connsiteX1" fmla="*/ 144549 w 1780407"/>
              <a:gd name="connsiteY1" fmla="*/ 776516 h 1747146"/>
              <a:gd name="connsiteX2" fmla="*/ 856968 w 1780407"/>
              <a:gd name="connsiteY2" fmla="*/ 1747011 h 1747146"/>
              <a:gd name="connsiteX3" fmla="*/ 1755235 w 1780407"/>
              <a:gd name="connsiteY3" fmla="*/ 704244 h 1747146"/>
              <a:gd name="connsiteX4" fmla="*/ 1424838 w 1780407"/>
              <a:gd name="connsiteY4" fmla="*/ 33157 h 1747146"/>
              <a:gd name="connsiteX5" fmla="*/ 320072 w 1780407"/>
              <a:gd name="connsiteY5" fmla="*/ 126076 h 1747146"/>
              <a:gd name="connsiteX6" fmla="*/ 0 w 1780407"/>
              <a:gd name="connsiteY6" fmla="*/ 332565 h 1747146"/>
              <a:gd name="connsiteX0" fmla="*/ 0 w 1780407"/>
              <a:gd name="connsiteY0" fmla="*/ 332565 h 1763397"/>
              <a:gd name="connsiteX1" fmla="*/ 144549 w 1780407"/>
              <a:gd name="connsiteY1" fmla="*/ 1292738 h 1763397"/>
              <a:gd name="connsiteX2" fmla="*/ 856968 w 1780407"/>
              <a:gd name="connsiteY2" fmla="*/ 1747011 h 1763397"/>
              <a:gd name="connsiteX3" fmla="*/ 1755235 w 1780407"/>
              <a:gd name="connsiteY3" fmla="*/ 704244 h 1763397"/>
              <a:gd name="connsiteX4" fmla="*/ 1424838 w 1780407"/>
              <a:gd name="connsiteY4" fmla="*/ 33157 h 1763397"/>
              <a:gd name="connsiteX5" fmla="*/ 320072 w 1780407"/>
              <a:gd name="connsiteY5" fmla="*/ 126076 h 1763397"/>
              <a:gd name="connsiteX6" fmla="*/ 0 w 1780407"/>
              <a:gd name="connsiteY6" fmla="*/ 332565 h 1763397"/>
              <a:gd name="connsiteX0" fmla="*/ 0 w 1780407"/>
              <a:gd name="connsiteY0" fmla="*/ 332565 h 1769716"/>
              <a:gd name="connsiteX1" fmla="*/ 144549 w 1780407"/>
              <a:gd name="connsiteY1" fmla="*/ 1292738 h 1769716"/>
              <a:gd name="connsiteX2" fmla="*/ 856968 w 1780407"/>
              <a:gd name="connsiteY2" fmla="*/ 1747011 h 1769716"/>
              <a:gd name="connsiteX3" fmla="*/ 1755235 w 1780407"/>
              <a:gd name="connsiteY3" fmla="*/ 704244 h 1769716"/>
              <a:gd name="connsiteX4" fmla="*/ 1424838 w 1780407"/>
              <a:gd name="connsiteY4" fmla="*/ 33157 h 1769716"/>
              <a:gd name="connsiteX5" fmla="*/ 320072 w 1780407"/>
              <a:gd name="connsiteY5" fmla="*/ 126076 h 1769716"/>
              <a:gd name="connsiteX6" fmla="*/ 0 w 1780407"/>
              <a:gd name="connsiteY6" fmla="*/ 332565 h 1769716"/>
              <a:gd name="connsiteX0" fmla="*/ 0 w 1780407"/>
              <a:gd name="connsiteY0" fmla="*/ 332565 h 1770380"/>
              <a:gd name="connsiteX1" fmla="*/ 144549 w 1780407"/>
              <a:gd name="connsiteY1" fmla="*/ 1292738 h 1770380"/>
              <a:gd name="connsiteX2" fmla="*/ 856968 w 1780407"/>
              <a:gd name="connsiteY2" fmla="*/ 1747011 h 1770380"/>
              <a:gd name="connsiteX3" fmla="*/ 1755235 w 1780407"/>
              <a:gd name="connsiteY3" fmla="*/ 704244 h 1770380"/>
              <a:gd name="connsiteX4" fmla="*/ 1424838 w 1780407"/>
              <a:gd name="connsiteY4" fmla="*/ 33157 h 1770380"/>
              <a:gd name="connsiteX5" fmla="*/ 320072 w 1780407"/>
              <a:gd name="connsiteY5" fmla="*/ 126076 h 1770380"/>
              <a:gd name="connsiteX6" fmla="*/ 0 w 1780407"/>
              <a:gd name="connsiteY6" fmla="*/ 332565 h 1770380"/>
              <a:gd name="connsiteX0" fmla="*/ 0 w 1751930"/>
              <a:gd name="connsiteY0" fmla="*/ 352362 h 1775716"/>
              <a:gd name="connsiteX1" fmla="*/ 144549 w 1751930"/>
              <a:gd name="connsiteY1" fmla="*/ 1312535 h 1775716"/>
              <a:gd name="connsiteX2" fmla="*/ 856968 w 1751930"/>
              <a:gd name="connsiteY2" fmla="*/ 1766808 h 1775716"/>
              <a:gd name="connsiteX3" fmla="*/ 1724260 w 1751930"/>
              <a:gd name="connsiteY3" fmla="*/ 1002801 h 1775716"/>
              <a:gd name="connsiteX4" fmla="*/ 1424838 w 1751930"/>
              <a:gd name="connsiteY4" fmla="*/ 52954 h 1775716"/>
              <a:gd name="connsiteX5" fmla="*/ 320072 w 1751930"/>
              <a:gd name="connsiteY5" fmla="*/ 145873 h 1775716"/>
              <a:gd name="connsiteX6" fmla="*/ 0 w 1751930"/>
              <a:gd name="connsiteY6" fmla="*/ 352362 h 1775716"/>
              <a:gd name="connsiteX0" fmla="*/ 217446 w 1649304"/>
              <a:gd name="connsiteY0" fmla="*/ 182496 h 1810581"/>
              <a:gd name="connsiteX1" fmla="*/ 41923 w 1649304"/>
              <a:gd name="connsiteY1" fmla="*/ 1349158 h 1810581"/>
              <a:gd name="connsiteX2" fmla="*/ 754342 w 1649304"/>
              <a:gd name="connsiteY2" fmla="*/ 1803431 h 1810581"/>
              <a:gd name="connsiteX3" fmla="*/ 1621634 w 1649304"/>
              <a:gd name="connsiteY3" fmla="*/ 1039424 h 1810581"/>
              <a:gd name="connsiteX4" fmla="*/ 1322212 w 1649304"/>
              <a:gd name="connsiteY4" fmla="*/ 89577 h 1810581"/>
              <a:gd name="connsiteX5" fmla="*/ 217446 w 1649304"/>
              <a:gd name="connsiteY5" fmla="*/ 182496 h 1810581"/>
              <a:gd name="connsiteX0" fmla="*/ 217446 w 2199039"/>
              <a:gd name="connsiteY0" fmla="*/ 138131 h 1799861"/>
              <a:gd name="connsiteX1" fmla="*/ 41923 w 2199039"/>
              <a:gd name="connsiteY1" fmla="*/ 1304793 h 1799861"/>
              <a:gd name="connsiteX2" fmla="*/ 754342 w 2199039"/>
              <a:gd name="connsiteY2" fmla="*/ 1759066 h 1799861"/>
              <a:gd name="connsiteX3" fmla="*/ 2189505 w 2199039"/>
              <a:gd name="connsiteY3" fmla="*/ 344620 h 1799861"/>
              <a:gd name="connsiteX4" fmla="*/ 1322212 w 2199039"/>
              <a:gd name="connsiteY4" fmla="*/ 45212 h 1799861"/>
              <a:gd name="connsiteX5" fmla="*/ 217446 w 2199039"/>
              <a:gd name="connsiteY5" fmla="*/ 138131 h 1799861"/>
              <a:gd name="connsiteX0" fmla="*/ 217446 w 2211359"/>
              <a:gd name="connsiteY0" fmla="*/ 138131 h 1774341"/>
              <a:gd name="connsiteX1" fmla="*/ 41923 w 2211359"/>
              <a:gd name="connsiteY1" fmla="*/ 1304793 h 1774341"/>
              <a:gd name="connsiteX2" fmla="*/ 754342 w 2211359"/>
              <a:gd name="connsiteY2" fmla="*/ 1759066 h 1774341"/>
              <a:gd name="connsiteX3" fmla="*/ 1848783 w 2211359"/>
              <a:gd name="connsiteY3" fmla="*/ 809220 h 1774341"/>
              <a:gd name="connsiteX4" fmla="*/ 2189505 w 2211359"/>
              <a:gd name="connsiteY4" fmla="*/ 344620 h 1774341"/>
              <a:gd name="connsiteX5" fmla="*/ 1322212 w 2211359"/>
              <a:gd name="connsiteY5" fmla="*/ 45212 h 1774341"/>
              <a:gd name="connsiteX6" fmla="*/ 217446 w 2211359"/>
              <a:gd name="connsiteY6" fmla="*/ 138131 h 1774341"/>
              <a:gd name="connsiteX0" fmla="*/ 217446 w 2205786"/>
              <a:gd name="connsiteY0" fmla="*/ 138131 h 1759073"/>
              <a:gd name="connsiteX1" fmla="*/ 41923 w 2205786"/>
              <a:gd name="connsiteY1" fmla="*/ 1304793 h 1759073"/>
              <a:gd name="connsiteX2" fmla="*/ 754342 w 2205786"/>
              <a:gd name="connsiteY2" fmla="*/ 1759066 h 1759073"/>
              <a:gd name="connsiteX3" fmla="*/ 1353188 w 2205786"/>
              <a:gd name="connsiteY3" fmla="*/ 1315117 h 1759073"/>
              <a:gd name="connsiteX4" fmla="*/ 1848783 w 2205786"/>
              <a:gd name="connsiteY4" fmla="*/ 809220 h 1759073"/>
              <a:gd name="connsiteX5" fmla="*/ 2189505 w 2205786"/>
              <a:gd name="connsiteY5" fmla="*/ 344620 h 1759073"/>
              <a:gd name="connsiteX6" fmla="*/ 1322212 w 2205786"/>
              <a:gd name="connsiteY6" fmla="*/ 45212 h 1759073"/>
              <a:gd name="connsiteX7" fmla="*/ 217446 w 2205786"/>
              <a:gd name="connsiteY7" fmla="*/ 138131 h 1759073"/>
              <a:gd name="connsiteX0" fmla="*/ 217446 w 2664376"/>
              <a:gd name="connsiteY0" fmla="*/ 138131 h 1759073"/>
              <a:gd name="connsiteX1" fmla="*/ 41923 w 2664376"/>
              <a:gd name="connsiteY1" fmla="*/ 1304793 h 1759073"/>
              <a:gd name="connsiteX2" fmla="*/ 754342 w 2664376"/>
              <a:gd name="connsiteY2" fmla="*/ 1759066 h 1759073"/>
              <a:gd name="connsiteX3" fmla="*/ 1353188 w 2664376"/>
              <a:gd name="connsiteY3" fmla="*/ 1315117 h 1759073"/>
              <a:gd name="connsiteX4" fmla="*/ 2633477 w 2664376"/>
              <a:gd name="connsiteY4" fmla="*/ 974411 h 1759073"/>
              <a:gd name="connsiteX5" fmla="*/ 2189505 w 2664376"/>
              <a:gd name="connsiteY5" fmla="*/ 344620 h 1759073"/>
              <a:gd name="connsiteX6" fmla="*/ 1322212 w 2664376"/>
              <a:gd name="connsiteY6" fmla="*/ 45212 h 1759073"/>
              <a:gd name="connsiteX7" fmla="*/ 217446 w 2664376"/>
              <a:gd name="connsiteY7" fmla="*/ 138131 h 175907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40867"/>
              <a:gd name="connsiteY0" fmla="*/ 138131 h 1826435"/>
              <a:gd name="connsiteX1" fmla="*/ 41923 w 2640867"/>
              <a:gd name="connsiteY1" fmla="*/ 1304793 h 1826435"/>
              <a:gd name="connsiteX2" fmla="*/ 754342 w 2640867"/>
              <a:gd name="connsiteY2" fmla="*/ 1759066 h 1826435"/>
              <a:gd name="connsiteX3" fmla="*/ 1859108 w 2640867"/>
              <a:gd name="connsiteY3" fmla="*/ 1790040 h 1826435"/>
              <a:gd name="connsiteX4" fmla="*/ 2633477 w 2640867"/>
              <a:gd name="connsiteY4" fmla="*/ 974411 h 1826435"/>
              <a:gd name="connsiteX5" fmla="*/ 2189505 w 2640867"/>
              <a:gd name="connsiteY5" fmla="*/ 344620 h 1826435"/>
              <a:gd name="connsiteX6" fmla="*/ 1322212 w 2640867"/>
              <a:gd name="connsiteY6" fmla="*/ 45212 h 1826435"/>
              <a:gd name="connsiteX7" fmla="*/ 217446 w 2640867"/>
              <a:gd name="connsiteY7" fmla="*/ 138131 h 1826435"/>
              <a:gd name="connsiteX0" fmla="*/ 42183 w 3312246"/>
              <a:gd name="connsiteY0" fmla="*/ 42247 h 2391314"/>
              <a:gd name="connsiteX1" fmla="*/ 713302 w 3312246"/>
              <a:gd name="connsiteY1" fmla="*/ 1869672 h 2391314"/>
              <a:gd name="connsiteX2" fmla="*/ 1425721 w 3312246"/>
              <a:gd name="connsiteY2" fmla="*/ 2323945 h 2391314"/>
              <a:gd name="connsiteX3" fmla="*/ 2530487 w 3312246"/>
              <a:gd name="connsiteY3" fmla="*/ 2354919 h 2391314"/>
              <a:gd name="connsiteX4" fmla="*/ 3304856 w 3312246"/>
              <a:gd name="connsiteY4" fmla="*/ 1539290 h 2391314"/>
              <a:gd name="connsiteX5" fmla="*/ 2860884 w 3312246"/>
              <a:gd name="connsiteY5" fmla="*/ 909499 h 2391314"/>
              <a:gd name="connsiteX6" fmla="*/ 1993591 w 3312246"/>
              <a:gd name="connsiteY6" fmla="*/ 610091 h 2391314"/>
              <a:gd name="connsiteX7" fmla="*/ 42183 w 3312246"/>
              <a:gd name="connsiteY7" fmla="*/ 42247 h 2391314"/>
              <a:gd name="connsiteX0" fmla="*/ 42183 w 3312246"/>
              <a:gd name="connsiteY0" fmla="*/ 72300 h 2421367"/>
              <a:gd name="connsiteX1" fmla="*/ 713302 w 3312246"/>
              <a:gd name="connsiteY1" fmla="*/ 1899725 h 2421367"/>
              <a:gd name="connsiteX2" fmla="*/ 1425721 w 3312246"/>
              <a:gd name="connsiteY2" fmla="*/ 2353998 h 2421367"/>
              <a:gd name="connsiteX3" fmla="*/ 2530487 w 3312246"/>
              <a:gd name="connsiteY3" fmla="*/ 2384972 h 2421367"/>
              <a:gd name="connsiteX4" fmla="*/ 3304856 w 3312246"/>
              <a:gd name="connsiteY4" fmla="*/ 1569343 h 2421367"/>
              <a:gd name="connsiteX5" fmla="*/ 2860884 w 3312246"/>
              <a:gd name="connsiteY5" fmla="*/ 939552 h 2421367"/>
              <a:gd name="connsiteX6" fmla="*/ 1993591 w 3312246"/>
              <a:gd name="connsiteY6" fmla="*/ 640144 h 2421367"/>
              <a:gd name="connsiteX7" fmla="*/ 1374098 w 3312246"/>
              <a:gd name="connsiteY7" fmla="*/ 392358 h 2421367"/>
              <a:gd name="connsiteX8" fmla="*/ 42183 w 3312246"/>
              <a:gd name="connsiteY8" fmla="*/ 72300 h 2421367"/>
              <a:gd name="connsiteX0" fmla="*/ 17559 w 3287622"/>
              <a:gd name="connsiteY0" fmla="*/ 213587 h 2562654"/>
              <a:gd name="connsiteX1" fmla="*/ 688678 w 3287622"/>
              <a:gd name="connsiteY1" fmla="*/ 2041012 h 2562654"/>
              <a:gd name="connsiteX2" fmla="*/ 1401097 w 3287622"/>
              <a:gd name="connsiteY2" fmla="*/ 2495285 h 2562654"/>
              <a:gd name="connsiteX3" fmla="*/ 2505863 w 3287622"/>
              <a:gd name="connsiteY3" fmla="*/ 2526259 h 2562654"/>
              <a:gd name="connsiteX4" fmla="*/ 3280232 w 3287622"/>
              <a:gd name="connsiteY4" fmla="*/ 1710630 h 2562654"/>
              <a:gd name="connsiteX5" fmla="*/ 2836260 w 3287622"/>
              <a:gd name="connsiteY5" fmla="*/ 1080839 h 2562654"/>
              <a:gd name="connsiteX6" fmla="*/ 1968967 w 3287622"/>
              <a:gd name="connsiteY6" fmla="*/ 781431 h 2562654"/>
              <a:gd name="connsiteX7" fmla="*/ 1432074 w 3287622"/>
              <a:gd name="connsiteY7" fmla="*/ 100019 h 2562654"/>
              <a:gd name="connsiteX8" fmla="*/ 17559 w 3287622"/>
              <a:gd name="connsiteY8" fmla="*/ 213587 h 2562654"/>
              <a:gd name="connsiteX0" fmla="*/ 1611 w 3271674"/>
              <a:gd name="connsiteY0" fmla="*/ 342749 h 2691816"/>
              <a:gd name="connsiteX1" fmla="*/ 672730 w 3271674"/>
              <a:gd name="connsiteY1" fmla="*/ 2170174 h 2691816"/>
              <a:gd name="connsiteX2" fmla="*/ 1385149 w 3271674"/>
              <a:gd name="connsiteY2" fmla="*/ 2624447 h 2691816"/>
              <a:gd name="connsiteX3" fmla="*/ 2489915 w 3271674"/>
              <a:gd name="connsiteY3" fmla="*/ 2655421 h 2691816"/>
              <a:gd name="connsiteX4" fmla="*/ 3264284 w 3271674"/>
              <a:gd name="connsiteY4" fmla="*/ 1839792 h 2691816"/>
              <a:gd name="connsiteX5" fmla="*/ 2820312 w 3271674"/>
              <a:gd name="connsiteY5" fmla="*/ 1210001 h 2691816"/>
              <a:gd name="connsiteX6" fmla="*/ 1953019 w 3271674"/>
              <a:gd name="connsiteY6" fmla="*/ 910593 h 2691816"/>
              <a:gd name="connsiteX7" fmla="*/ 1416126 w 3271674"/>
              <a:gd name="connsiteY7" fmla="*/ 229181 h 2691816"/>
              <a:gd name="connsiteX8" fmla="*/ 868905 w 3271674"/>
              <a:gd name="connsiteY8" fmla="*/ 2045 h 2691816"/>
              <a:gd name="connsiteX9" fmla="*/ 1611 w 3271674"/>
              <a:gd name="connsiteY9" fmla="*/ 342749 h 2691816"/>
              <a:gd name="connsiteX0" fmla="*/ 339515 w 3609578"/>
              <a:gd name="connsiteY0" fmla="*/ 342749 h 2691816"/>
              <a:gd name="connsiteX1" fmla="*/ 29769 w 3609578"/>
              <a:gd name="connsiteY1" fmla="*/ 931243 h 2691816"/>
              <a:gd name="connsiteX2" fmla="*/ 1010634 w 3609578"/>
              <a:gd name="connsiteY2" fmla="*/ 2170174 h 2691816"/>
              <a:gd name="connsiteX3" fmla="*/ 1723053 w 3609578"/>
              <a:gd name="connsiteY3" fmla="*/ 2624447 h 2691816"/>
              <a:gd name="connsiteX4" fmla="*/ 2827819 w 3609578"/>
              <a:gd name="connsiteY4" fmla="*/ 2655421 h 2691816"/>
              <a:gd name="connsiteX5" fmla="*/ 3602188 w 3609578"/>
              <a:gd name="connsiteY5" fmla="*/ 1839792 h 2691816"/>
              <a:gd name="connsiteX6" fmla="*/ 3158216 w 3609578"/>
              <a:gd name="connsiteY6" fmla="*/ 1210001 h 2691816"/>
              <a:gd name="connsiteX7" fmla="*/ 2290923 w 3609578"/>
              <a:gd name="connsiteY7" fmla="*/ 910593 h 2691816"/>
              <a:gd name="connsiteX8" fmla="*/ 1754030 w 3609578"/>
              <a:gd name="connsiteY8" fmla="*/ 229181 h 2691816"/>
              <a:gd name="connsiteX9" fmla="*/ 1206809 w 3609578"/>
              <a:gd name="connsiteY9" fmla="*/ 2045 h 2691816"/>
              <a:gd name="connsiteX10" fmla="*/ 339515 w 3609578"/>
              <a:gd name="connsiteY10" fmla="*/ 342749 h 2691816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87 h 2689858"/>
              <a:gd name="connsiteX1" fmla="*/ 1062 w 3580871"/>
              <a:gd name="connsiteY1" fmla="*/ 929285 h 2689858"/>
              <a:gd name="connsiteX2" fmla="*/ 981927 w 3580871"/>
              <a:gd name="connsiteY2" fmla="*/ 2168216 h 2689858"/>
              <a:gd name="connsiteX3" fmla="*/ 1694346 w 3580871"/>
              <a:gd name="connsiteY3" fmla="*/ 2622489 h 2689858"/>
              <a:gd name="connsiteX4" fmla="*/ 2799112 w 3580871"/>
              <a:gd name="connsiteY4" fmla="*/ 2653463 h 2689858"/>
              <a:gd name="connsiteX5" fmla="*/ 3573481 w 3580871"/>
              <a:gd name="connsiteY5" fmla="*/ 1837834 h 2689858"/>
              <a:gd name="connsiteX6" fmla="*/ 3129509 w 3580871"/>
              <a:gd name="connsiteY6" fmla="*/ 1208043 h 2689858"/>
              <a:gd name="connsiteX7" fmla="*/ 2262216 w 3580871"/>
              <a:gd name="connsiteY7" fmla="*/ 908635 h 2689858"/>
              <a:gd name="connsiteX8" fmla="*/ 1725323 w 3580871"/>
              <a:gd name="connsiteY8" fmla="*/ 227223 h 2689858"/>
              <a:gd name="connsiteX9" fmla="*/ 1178102 w 3580871"/>
              <a:gd name="connsiteY9" fmla="*/ 87 h 2689858"/>
              <a:gd name="connsiteX0" fmla="*/ 1178102 w 3580871"/>
              <a:gd name="connsiteY0" fmla="*/ 0 h 2689771"/>
              <a:gd name="connsiteX1" fmla="*/ 1062 w 3580871"/>
              <a:gd name="connsiteY1" fmla="*/ 929198 h 2689771"/>
              <a:gd name="connsiteX2" fmla="*/ 981927 w 3580871"/>
              <a:gd name="connsiteY2" fmla="*/ 2168129 h 2689771"/>
              <a:gd name="connsiteX3" fmla="*/ 1694346 w 3580871"/>
              <a:gd name="connsiteY3" fmla="*/ 2622402 h 2689771"/>
              <a:gd name="connsiteX4" fmla="*/ 2799112 w 3580871"/>
              <a:gd name="connsiteY4" fmla="*/ 2653376 h 2689771"/>
              <a:gd name="connsiteX5" fmla="*/ 3573481 w 3580871"/>
              <a:gd name="connsiteY5" fmla="*/ 1837747 h 2689771"/>
              <a:gd name="connsiteX6" fmla="*/ 3129509 w 3580871"/>
              <a:gd name="connsiteY6" fmla="*/ 1207956 h 2689771"/>
              <a:gd name="connsiteX7" fmla="*/ 2262216 w 3580871"/>
              <a:gd name="connsiteY7" fmla="*/ 908548 h 2689771"/>
              <a:gd name="connsiteX8" fmla="*/ 1725323 w 3580871"/>
              <a:gd name="connsiteY8" fmla="*/ 227136 h 2689771"/>
              <a:gd name="connsiteX9" fmla="*/ 1178102 w 3580871"/>
              <a:gd name="connsiteY9" fmla="*/ 0 h 2689771"/>
              <a:gd name="connsiteX0" fmla="*/ 1201777 w 3604546"/>
              <a:gd name="connsiteY0" fmla="*/ 0 h 2689771"/>
              <a:gd name="connsiteX1" fmla="*/ 24737 w 3604546"/>
              <a:gd name="connsiteY1" fmla="*/ 929198 h 2689771"/>
              <a:gd name="connsiteX2" fmla="*/ 448059 w 3604546"/>
              <a:gd name="connsiteY2" fmla="*/ 1651908 h 2689771"/>
              <a:gd name="connsiteX3" fmla="*/ 1005602 w 3604546"/>
              <a:gd name="connsiteY3" fmla="*/ 2168129 h 2689771"/>
              <a:gd name="connsiteX4" fmla="*/ 1718021 w 3604546"/>
              <a:gd name="connsiteY4" fmla="*/ 2622402 h 2689771"/>
              <a:gd name="connsiteX5" fmla="*/ 2822787 w 3604546"/>
              <a:gd name="connsiteY5" fmla="*/ 2653376 h 2689771"/>
              <a:gd name="connsiteX6" fmla="*/ 3597156 w 3604546"/>
              <a:gd name="connsiteY6" fmla="*/ 1837747 h 2689771"/>
              <a:gd name="connsiteX7" fmla="*/ 3153184 w 3604546"/>
              <a:gd name="connsiteY7" fmla="*/ 1207956 h 2689771"/>
              <a:gd name="connsiteX8" fmla="*/ 2285891 w 3604546"/>
              <a:gd name="connsiteY8" fmla="*/ 908548 h 2689771"/>
              <a:gd name="connsiteX9" fmla="*/ 1748998 w 3604546"/>
              <a:gd name="connsiteY9" fmla="*/ 227136 h 2689771"/>
              <a:gd name="connsiteX10" fmla="*/ 1201777 w 3604546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723541"/>
              <a:gd name="connsiteX1" fmla="*/ 55090 w 3634899"/>
              <a:gd name="connsiteY1" fmla="*/ 929198 h 2723541"/>
              <a:gd name="connsiteX2" fmla="*/ 199639 w 3634899"/>
              <a:gd name="connsiteY2" fmla="*/ 1693206 h 2723541"/>
              <a:gd name="connsiteX3" fmla="*/ 282236 w 3634899"/>
              <a:gd name="connsiteY3" fmla="*/ 2663701 h 2723541"/>
              <a:gd name="connsiteX4" fmla="*/ 1748374 w 3634899"/>
              <a:gd name="connsiteY4" fmla="*/ 2622402 h 2723541"/>
              <a:gd name="connsiteX5" fmla="*/ 2853140 w 3634899"/>
              <a:gd name="connsiteY5" fmla="*/ 2653376 h 2723541"/>
              <a:gd name="connsiteX6" fmla="*/ 3627509 w 3634899"/>
              <a:gd name="connsiteY6" fmla="*/ 1837747 h 2723541"/>
              <a:gd name="connsiteX7" fmla="*/ 3183537 w 3634899"/>
              <a:gd name="connsiteY7" fmla="*/ 1207956 h 2723541"/>
              <a:gd name="connsiteX8" fmla="*/ 2316244 w 3634899"/>
              <a:gd name="connsiteY8" fmla="*/ 908548 h 2723541"/>
              <a:gd name="connsiteX9" fmla="*/ 1779351 w 3634899"/>
              <a:gd name="connsiteY9" fmla="*/ 227136 h 2723541"/>
              <a:gd name="connsiteX10" fmla="*/ 1232130 w 3634899"/>
              <a:gd name="connsiteY10" fmla="*/ 0 h 2723541"/>
              <a:gd name="connsiteX0" fmla="*/ 1232130 w 3634899"/>
              <a:gd name="connsiteY0" fmla="*/ 0 h 2768936"/>
              <a:gd name="connsiteX1" fmla="*/ 55090 w 3634899"/>
              <a:gd name="connsiteY1" fmla="*/ 929198 h 2768936"/>
              <a:gd name="connsiteX2" fmla="*/ 199639 w 3634899"/>
              <a:gd name="connsiteY2" fmla="*/ 1693206 h 2768936"/>
              <a:gd name="connsiteX3" fmla="*/ 282236 w 3634899"/>
              <a:gd name="connsiteY3" fmla="*/ 2663701 h 2768936"/>
              <a:gd name="connsiteX4" fmla="*/ 1748374 w 3634899"/>
              <a:gd name="connsiteY4" fmla="*/ 2622402 h 2768936"/>
              <a:gd name="connsiteX5" fmla="*/ 2853140 w 3634899"/>
              <a:gd name="connsiteY5" fmla="*/ 2653376 h 2768936"/>
              <a:gd name="connsiteX6" fmla="*/ 3627509 w 3634899"/>
              <a:gd name="connsiteY6" fmla="*/ 1837747 h 2768936"/>
              <a:gd name="connsiteX7" fmla="*/ 3183537 w 3634899"/>
              <a:gd name="connsiteY7" fmla="*/ 1207956 h 2768936"/>
              <a:gd name="connsiteX8" fmla="*/ 2316244 w 3634899"/>
              <a:gd name="connsiteY8" fmla="*/ 908548 h 2768936"/>
              <a:gd name="connsiteX9" fmla="*/ 1779351 w 3634899"/>
              <a:gd name="connsiteY9" fmla="*/ 227136 h 2768936"/>
              <a:gd name="connsiteX10" fmla="*/ 1232130 w 3634899"/>
              <a:gd name="connsiteY10" fmla="*/ 0 h 2768936"/>
              <a:gd name="connsiteX0" fmla="*/ 1232130 w 3634899"/>
              <a:gd name="connsiteY0" fmla="*/ 0 h 2768936"/>
              <a:gd name="connsiteX1" fmla="*/ 55090 w 3634899"/>
              <a:gd name="connsiteY1" fmla="*/ 929198 h 2768936"/>
              <a:gd name="connsiteX2" fmla="*/ 199639 w 3634899"/>
              <a:gd name="connsiteY2" fmla="*/ 1693206 h 2768936"/>
              <a:gd name="connsiteX3" fmla="*/ 282236 w 3634899"/>
              <a:gd name="connsiteY3" fmla="*/ 2663701 h 2768936"/>
              <a:gd name="connsiteX4" fmla="*/ 1748374 w 3634899"/>
              <a:gd name="connsiteY4" fmla="*/ 2622402 h 2768936"/>
              <a:gd name="connsiteX5" fmla="*/ 2853140 w 3634899"/>
              <a:gd name="connsiteY5" fmla="*/ 2653376 h 2768936"/>
              <a:gd name="connsiteX6" fmla="*/ 3627509 w 3634899"/>
              <a:gd name="connsiteY6" fmla="*/ 1837747 h 2768936"/>
              <a:gd name="connsiteX7" fmla="*/ 3183537 w 3634899"/>
              <a:gd name="connsiteY7" fmla="*/ 1207956 h 2768936"/>
              <a:gd name="connsiteX8" fmla="*/ 2316244 w 3634899"/>
              <a:gd name="connsiteY8" fmla="*/ 908548 h 2768936"/>
              <a:gd name="connsiteX9" fmla="*/ 1779351 w 3634899"/>
              <a:gd name="connsiteY9" fmla="*/ 227136 h 2768936"/>
              <a:gd name="connsiteX10" fmla="*/ 1232130 w 3634899"/>
              <a:gd name="connsiteY10" fmla="*/ 0 h 2768936"/>
              <a:gd name="connsiteX0" fmla="*/ 1215232 w 3618001"/>
              <a:gd name="connsiteY0" fmla="*/ 0 h 2768936"/>
              <a:gd name="connsiteX1" fmla="*/ 38192 w 3618001"/>
              <a:gd name="connsiteY1" fmla="*/ 929198 h 2768936"/>
              <a:gd name="connsiteX2" fmla="*/ 182741 w 3618001"/>
              <a:gd name="connsiteY2" fmla="*/ 1693206 h 2768936"/>
              <a:gd name="connsiteX3" fmla="*/ 265338 w 3618001"/>
              <a:gd name="connsiteY3" fmla="*/ 2663701 h 2768936"/>
              <a:gd name="connsiteX4" fmla="*/ 1731476 w 3618001"/>
              <a:gd name="connsiteY4" fmla="*/ 2622402 h 2768936"/>
              <a:gd name="connsiteX5" fmla="*/ 2836242 w 3618001"/>
              <a:gd name="connsiteY5" fmla="*/ 2653376 h 2768936"/>
              <a:gd name="connsiteX6" fmla="*/ 3610611 w 3618001"/>
              <a:gd name="connsiteY6" fmla="*/ 1837747 h 2768936"/>
              <a:gd name="connsiteX7" fmla="*/ 3166639 w 3618001"/>
              <a:gd name="connsiteY7" fmla="*/ 1207956 h 2768936"/>
              <a:gd name="connsiteX8" fmla="*/ 2299346 w 3618001"/>
              <a:gd name="connsiteY8" fmla="*/ 908548 h 2768936"/>
              <a:gd name="connsiteX9" fmla="*/ 1762453 w 3618001"/>
              <a:gd name="connsiteY9" fmla="*/ 227136 h 2768936"/>
              <a:gd name="connsiteX10" fmla="*/ 1215232 w 3618001"/>
              <a:gd name="connsiteY10" fmla="*/ 0 h 2768936"/>
              <a:gd name="connsiteX0" fmla="*/ 1211110 w 3613879"/>
              <a:gd name="connsiteY0" fmla="*/ 0 h 2768936"/>
              <a:gd name="connsiteX1" fmla="*/ 34070 w 3613879"/>
              <a:gd name="connsiteY1" fmla="*/ 929198 h 2768936"/>
              <a:gd name="connsiteX2" fmla="*/ 178619 w 3613879"/>
              <a:gd name="connsiteY2" fmla="*/ 1693206 h 2768936"/>
              <a:gd name="connsiteX3" fmla="*/ 261216 w 3613879"/>
              <a:gd name="connsiteY3" fmla="*/ 2663701 h 2768936"/>
              <a:gd name="connsiteX4" fmla="*/ 1727354 w 3613879"/>
              <a:gd name="connsiteY4" fmla="*/ 2622402 h 2768936"/>
              <a:gd name="connsiteX5" fmla="*/ 2832120 w 3613879"/>
              <a:gd name="connsiteY5" fmla="*/ 2653376 h 2768936"/>
              <a:gd name="connsiteX6" fmla="*/ 3606489 w 3613879"/>
              <a:gd name="connsiteY6" fmla="*/ 1837747 h 2768936"/>
              <a:gd name="connsiteX7" fmla="*/ 3162517 w 3613879"/>
              <a:gd name="connsiteY7" fmla="*/ 1207956 h 2768936"/>
              <a:gd name="connsiteX8" fmla="*/ 2295224 w 3613879"/>
              <a:gd name="connsiteY8" fmla="*/ 908548 h 2768936"/>
              <a:gd name="connsiteX9" fmla="*/ 1758331 w 3613879"/>
              <a:gd name="connsiteY9" fmla="*/ 227136 h 2768936"/>
              <a:gd name="connsiteX10" fmla="*/ 1211110 w 3613879"/>
              <a:gd name="connsiteY10" fmla="*/ 0 h 2768936"/>
              <a:gd name="connsiteX0" fmla="*/ 1211110 w 3613879"/>
              <a:gd name="connsiteY0" fmla="*/ 0 h 3448360"/>
              <a:gd name="connsiteX1" fmla="*/ 34070 w 3613879"/>
              <a:gd name="connsiteY1" fmla="*/ 929198 h 3448360"/>
              <a:gd name="connsiteX2" fmla="*/ 178619 w 3613879"/>
              <a:gd name="connsiteY2" fmla="*/ 1693206 h 3448360"/>
              <a:gd name="connsiteX3" fmla="*/ 261216 w 3613879"/>
              <a:gd name="connsiteY3" fmla="*/ 2663701 h 3448360"/>
              <a:gd name="connsiteX4" fmla="*/ 1830603 w 3613879"/>
              <a:gd name="connsiteY4" fmla="*/ 3448356 h 3448360"/>
              <a:gd name="connsiteX5" fmla="*/ 2832120 w 3613879"/>
              <a:gd name="connsiteY5" fmla="*/ 2653376 h 3448360"/>
              <a:gd name="connsiteX6" fmla="*/ 3606489 w 3613879"/>
              <a:gd name="connsiteY6" fmla="*/ 1837747 h 3448360"/>
              <a:gd name="connsiteX7" fmla="*/ 3162517 w 3613879"/>
              <a:gd name="connsiteY7" fmla="*/ 1207956 h 3448360"/>
              <a:gd name="connsiteX8" fmla="*/ 2295224 w 3613879"/>
              <a:gd name="connsiteY8" fmla="*/ 908548 h 3448360"/>
              <a:gd name="connsiteX9" fmla="*/ 1758331 w 3613879"/>
              <a:gd name="connsiteY9" fmla="*/ 227136 h 3448360"/>
              <a:gd name="connsiteX10" fmla="*/ 1211110 w 3613879"/>
              <a:gd name="connsiteY10" fmla="*/ 0 h 344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3879" h="3448360">
                <a:moveTo>
                  <a:pt x="1211110" y="0"/>
                </a:moveTo>
                <a:cubicBezTo>
                  <a:pt x="727559" y="3441"/>
                  <a:pt x="159690" y="653880"/>
                  <a:pt x="34070" y="929198"/>
                </a:cubicBezTo>
                <a:cubicBezTo>
                  <a:pt x="-91550" y="1204516"/>
                  <a:pt x="170014" y="1517690"/>
                  <a:pt x="178619" y="1693206"/>
                </a:cubicBezTo>
                <a:cubicBezTo>
                  <a:pt x="187224" y="1868722"/>
                  <a:pt x="-14115" y="2371176"/>
                  <a:pt x="261216" y="2663701"/>
                </a:cubicBezTo>
                <a:cubicBezTo>
                  <a:pt x="536547" y="2956226"/>
                  <a:pt x="1402119" y="3450077"/>
                  <a:pt x="1830603" y="3448356"/>
                </a:cubicBezTo>
                <a:cubicBezTo>
                  <a:pt x="2259087" y="3446635"/>
                  <a:pt x="2536139" y="2921811"/>
                  <a:pt x="2832120" y="2653376"/>
                </a:cubicBezTo>
                <a:cubicBezTo>
                  <a:pt x="3128101" y="2384941"/>
                  <a:pt x="3549702" y="2154362"/>
                  <a:pt x="3606489" y="1837747"/>
                </a:cubicBezTo>
                <a:cubicBezTo>
                  <a:pt x="3663276" y="1521132"/>
                  <a:pt x="3381061" y="1362823"/>
                  <a:pt x="3162517" y="1207956"/>
                </a:cubicBezTo>
                <a:cubicBezTo>
                  <a:pt x="2943973" y="1053090"/>
                  <a:pt x="2529255" y="1072018"/>
                  <a:pt x="2295224" y="908548"/>
                </a:cubicBezTo>
                <a:cubicBezTo>
                  <a:pt x="2061193" y="745078"/>
                  <a:pt x="1944179" y="357912"/>
                  <a:pt x="1758331" y="227136"/>
                </a:cubicBezTo>
                <a:cubicBezTo>
                  <a:pt x="1572483" y="96360"/>
                  <a:pt x="1488163" y="6884"/>
                  <a:pt x="1211110" y="0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37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048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4724400"/>
            <a:ext cx="228600" cy="228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1"/>
            <a:tileRect/>
          </a:gradFill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200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3733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724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5486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7200" y="22860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33800" y="2057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5"/>
          </p:cNvCxnSpPr>
          <p:nvPr/>
        </p:nvCxnSpPr>
        <p:spPr>
          <a:xfrm flipH="1" flipV="1">
            <a:off x="3928922" y="3243122"/>
            <a:ext cx="447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7"/>
            <a:endCxn id="20" idx="4"/>
          </p:cNvCxnSpPr>
          <p:nvPr/>
        </p:nvCxnSpPr>
        <p:spPr>
          <a:xfrm flipV="1">
            <a:off x="3928922" y="2514600"/>
            <a:ext cx="452578" cy="56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V="1">
            <a:off x="4538522" y="31669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7"/>
          </p:cNvCxnSpPr>
          <p:nvPr/>
        </p:nvCxnSpPr>
        <p:spPr>
          <a:xfrm flipH="1">
            <a:off x="3776522" y="38527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 flipH="1">
            <a:off x="43053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572000" y="3771900"/>
            <a:ext cx="566878" cy="14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7" idx="1"/>
          </p:cNvCxnSpPr>
          <p:nvPr/>
        </p:nvCxnSpPr>
        <p:spPr>
          <a:xfrm>
            <a:off x="4305300" y="4876800"/>
            <a:ext cx="715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11" idx="1"/>
          </p:cNvCxnSpPr>
          <p:nvPr/>
        </p:nvCxnSpPr>
        <p:spPr>
          <a:xfrm>
            <a:off x="5219700" y="4114800"/>
            <a:ext cx="1477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13" idx="3"/>
          </p:cNvCxnSpPr>
          <p:nvPr/>
        </p:nvCxnSpPr>
        <p:spPr>
          <a:xfrm flipV="1">
            <a:off x="5219700" y="3395522"/>
            <a:ext cx="452578" cy="490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2" idx="2"/>
          </p:cNvCxnSpPr>
          <p:nvPr/>
        </p:nvCxnSpPr>
        <p:spPr>
          <a:xfrm>
            <a:off x="5334000" y="4000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0"/>
            <a:endCxn id="21" idx="4"/>
          </p:cNvCxnSpPr>
          <p:nvPr/>
        </p:nvCxnSpPr>
        <p:spPr>
          <a:xfrm flipV="1">
            <a:off x="3848100" y="2286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14" idx="6"/>
          </p:cNvCxnSpPr>
          <p:nvPr/>
        </p:nvCxnSpPr>
        <p:spPr>
          <a:xfrm flipH="1" flipV="1">
            <a:off x="2743200" y="30861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15" idx="6"/>
          </p:cNvCxnSpPr>
          <p:nvPr/>
        </p:nvCxnSpPr>
        <p:spPr>
          <a:xfrm flipH="1">
            <a:off x="2895600" y="3243122"/>
            <a:ext cx="8716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6" idx="7"/>
          </p:cNvCxnSpPr>
          <p:nvPr/>
        </p:nvCxnSpPr>
        <p:spPr>
          <a:xfrm flipH="1">
            <a:off x="2938322" y="4462322"/>
            <a:ext cx="676556" cy="29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629756" y="2157806"/>
            <a:ext cx="3613879" cy="3448360"/>
          </a:xfrm>
          <a:custGeom>
            <a:avLst/>
            <a:gdLst>
              <a:gd name="connsiteX0" fmla="*/ 64954 w 1510638"/>
              <a:gd name="connsiteY0" fmla="*/ 196546 h 1597234"/>
              <a:gd name="connsiteX1" fmla="*/ 1149070 w 1510638"/>
              <a:gd name="connsiteY1" fmla="*/ 1590344 h 1597234"/>
              <a:gd name="connsiteX2" fmla="*/ 1510442 w 1510638"/>
              <a:gd name="connsiteY2" fmla="*/ 702443 h 1597234"/>
              <a:gd name="connsiteX3" fmla="*/ 1180045 w 1510638"/>
              <a:gd name="connsiteY3" fmla="*/ 31356 h 1597234"/>
              <a:gd name="connsiteX4" fmla="*/ 75279 w 1510638"/>
              <a:gd name="connsiteY4" fmla="*/ 124275 h 1597234"/>
              <a:gd name="connsiteX5" fmla="*/ 95929 w 1510638"/>
              <a:gd name="connsiteY5" fmla="*/ 248168 h 1597234"/>
              <a:gd name="connsiteX0" fmla="*/ 131766 w 1643766"/>
              <a:gd name="connsiteY0" fmla="*/ 196546 h 1321409"/>
              <a:gd name="connsiteX1" fmla="*/ 49167 w 1643766"/>
              <a:gd name="connsiteY1" fmla="*/ 1311584 h 1321409"/>
              <a:gd name="connsiteX2" fmla="*/ 1577254 w 1643766"/>
              <a:gd name="connsiteY2" fmla="*/ 702443 h 1321409"/>
              <a:gd name="connsiteX3" fmla="*/ 1246857 w 1643766"/>
              <a:gd name="connsiteY3" fmla="*/ 31356 h 1321409"/>
              <a:gd name="connsiteX4" fmla="*/ 142091 w 1643766"/>
              <a:gd name="connsiteY4" fmla="*/ 124275 h 1321409"/>
              <a:gd name="connsiteX5" fmla="*/ 162741 w 1643766"/>
              <a:gd name="connsiteY5" fmla="*/ 248168 h 1321409"/>
              <a:gd name="connsiteX0" fmla="*/ 167794 w 1679794"/>
              <a:gd name="connsiteY0" fmla="*/ 210329 h 1335192"/>
              <a:gd name="connsiteX1" fmla="*/ 85195 w 1679794"/>
              <a:gd name="connsiteY1" fmla="*/ 1325367 h 1335192"/>
              <a:gd name="connsiteX2" fmla="*/ 1613282 w 1679794"/>
              <a:gd name="connsiteY2" fmla="*/ 716226 h 1335192"/>
              <a:gd name="connsiteX3" fmla="*/ 1282885 w 1679794"/>
              <a:gd name="connsiteY3" fmla="*/ 45139 h 1335192"/>
              <a:gd name="connsiteX4" fmla="*/ 178119 w 1679794"/>
              <a:gd name="connsiteY4" fmla="*/ 138058 h 1335192"/>
              <a:gd name="connsiteX5" fmla="*/ 2596 w 1679794"/>
              <a:gd name="connsiteY5" fmla="*/ 757524 h 1335192"/>
              <a:gd name="connsiteX0" fmla="*/ 232147 w 1744147"/>
              <a:gd name="connsiteY0" fmla="*/ 210329 h 1325659"/>
              <a:gd name="connsiteX1" fmla="*/ 66949 w 1744147"/>
              <a:gd name="connsiteY1" fmla="*/ 788498 h 1325659"/>
              <a:gd name="connsiteX2" fmla="*/ 149548 w 1744147"/>
              <a:gd name="connsiteY2" fmla="*/ 1325367 h 1325659"/>
              <a:gd name="connsiteX3" fmla="*/ 1677635 w 1744147"/>
              <a:gd name="connsiteY3" fmla="*/ 716226 h 1325659"/>
              <a:gd name="connsiteX4" fmla="*/ 1347238 w 1744147"/>
              <a:gd name="connsiteY4" fmla="*/ 45139 h 1325659"/>
              <a:gd name="connsiteX5" fmla="*/ 242472 w 1744147"/>
              <a:gd name="connsiteY5" fmla="*/ 138058 h 1325659"/>
              <a:gd name="connsiteX6" fmla="*/ 66949 w 1744147"/>
              <a:gd name="connsiteY6" fmla="*/ 757524 h 1325659"/>
              <a:gd name="connsiteX0" fmla="*/ 167795 w 1638455"/>
              <a:gd name="connsiteY0" fmla="*/ 210329 h 1759128"/>
              <a:gd name="connsiteX1" fmla="*/ 2597 w 1638455"/>
              <a:gd name="connsiteY1" fmla="*/ 788498 h 1759128"/>
              <a:gd name="connsiteX2" fmla="*/ 715016 w 1638455"/>
              <a:gd name="connsiteY2" fmla="*/ 1758993 h 1759128"/>
              <a:gd name="connsiteX3" fmla="*/ 1613283 w 1638455"/>
              <a:gd name="connsiteY3" fmla="*/ 716226 h 1759128"/>
              <a:gd name="connsiteX4" fmla="*/ 1282886 w 1638455"/>
              <a:gd name="connsiteY4" fmla="*/ 45139 h 1759128"/>
              <a:gd name="connsiteX5" fmla="*/ 178120 w 1638455"/>
              <a:gd name="connsiteY5" fmla="*/ 138058 h 1759128"/>
              <a:gd name="connsiteX6" fmla="*/ 2597 w 1638455"/>
              <a:gd name="connsiteY6" fmla="*/ 757524 h 1759128"/>
              <a:gd name="connsiteX0" fmla="*/ 0 w 1801057"/>
              <a:gd name="connsiteY0" fmla="*/ 354871 h 1759128"/>
              <a:gd name="connsiteX1" fmla="*/ 165199 w 1801057"/>
              <a:gd name="connsiteY1" fmla="*/ 788498 h 1759128"/>
              <a:gd name="connsiteX2" fmla="*/ 877618 w 1801057"/>
              <a:gd name="connsiteY2" fmla="*/ 1758993 h 1759128"/>
              <a:gd name="connsiteX3" fmla="*/ 1775885 w 1801057"/>
              <a:gd name="connsiteY3" fmla="*/ 716226 h 1759128"/>
              <a:gd name="connsiteX4" fmla="*/ 1445488 w 1801057"/>
              <a:gd name="connsiteY4" fmla="*/ 45139 h 1759128"/>
              <a:gd name="connsiteX5" fmla="*/ 340722 w 1801057"/>
              <a:gd name="connsiteY5" fmla="*/ 138058 h 1759128"/>
              <a:gd name="connsiteX6" fmla="*/ 165199 w 1801057"/>
              <a:gd name="connsiteY6" fmla="*/ 757524 h 1759128"/>
              <a:gd name="connsiteX0" fmla="*/ 175523 w 1976580"/>
              <a:gd name="connsiteY0" fmla="*/ 338127 h 1742384"/>
              <a:gd name="connsiteX1" fmla="*/ 340722 w 1976580"/>
              <a:gd name="connsiteY1" fmla="*/ 771754 h 1742384"/>
              <a:gd name="connsiteX2" fmla="*/ 1053141 w 1976580"/>
              <a:gd name="connsiteY2" fmla="*/ 1742249 h 1742384"/>
              <a:gd name="connsiteX3" fmla="*/ 1951408 w 1976580"/>
              <a:gd name="connsiteY3" fmla="*/ 699482 h 1742384"/>
              <a:gd name="connsiteX4" fmla="*/ 1621011 w 1976580"/>
              <a:gd name="connsiteY4" fmla="*/ 28395 h 1742384"/>
              <a:gd name="connsiteX5" fmla="*/ 516245 w 1976580"/>
              <a:gd name="connsiteY5" fmla="*/ 121314 h 1742384"/>
              <a:gd name="connsiteX6" fmla="*/ 0 w 1976580"/>
              <a:gd name="connsiteY6" fmla="*/ 90341 h 1742384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7" fmla="*/ 0 w 1801057"/>
              <a:gd name="connsiteY7" fmla="*/ 342889 h 1747146"/>
              <a:gd name="connsiteX0" fmla="*/ 1001 w 1802058"/>
              <a:gd name="connsiteY0" fmla="*/ 34288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342889 h 1747146"/>
              <a:gd name="connsiteX0" fmla="*/ 1001 w 1802058"/>
              <a:gd name="connsiteY0" fmla="*/ 87975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879759 h 1747146"/>
              <a:gd name="connsiteX0" fmla="*/ 0 w 1780407"/>
              <a:gd name="connsiteY0" fmla="*/ 332565 h 1747146"/>
              <a:gd name="connsiteX1" fmla="*/ 144549 w 1780407"/>
              <a:gd name="connsiteY1" fmla="*/ 776516 h 1747146"/>
              <a:gd name="connsiteX2" fmla="*/ 856968 w 1780407"/>
              <a:gd name="connsiteY2" fmla="*/ 1747011 h 1747146"/>
              <a:gd name="connsiteX3" fmla="*/ 1755235 w 1780407"/>
              <a:gd name="connsiteY3" fmla="*/ 704244 h 1747146"/>
              <a:gd name="connsiteX4" fmla="*/ 1424838 w 1780407"/>
              <a:gd name="connsiteY4" fmla="*/ 33157 h 1747146"/>
              <a:gd name="connsiteX5" fmla="*/ 320072 w 1780407"/>
              <a:gd name="connsiteY5" fmla="*/ 126076 h 1747146"/>
              <a:gd name="connsiteX6" fmla="*/ 0 w 1780407"/>
              <a:gd name="connsiteY6" fmla="*/ 332565 h 1747146"/>
              <a:gd name="connsiteX0" fmla="*/ 0 w 1780407"/>
              <a:gd name="connsiteY0" fmla="*/ 332565 h 1763397"/>
              <a:gd name="connsiteX1" fmla="*/ 144549 w 1780407"/>
              <a:gd name="connsiteY1" fmla="*/ 1292738 h 1763397"/>
              <a:gd name="connsiteX2" fmla="*/ 856968 w 1780407"/>
              <a:gd name="connsiteY2" fmla="*/ 1747011 h 1763397"/>
              <a:gd name="connsiteX3" fmla="*/ 1755235 w 1780407"/>
              <a:gd name="connsiteY3" fmla="*/ 704244 h 1763397"/>
              <a:gd name="connsiteX4" fmla="*/ 1424838 w 1780407"/>
              <a:gd name="connsiteY4" fmla="*/ 33157 h 1763397"/>
              <a:gd name="connsiteX5" fmla="*/ 320072 w 1780407"/>
              <a:gd name="connsiteY5" fmla="*/ 126076 h 1763397"/>
              <a:gd name="connsiteX6" fmla="*/ 0 w 1780407"/>
              <a:gd name="connsiteY6" fmla="*/ 332565 h 1763397"/>
              <a:gd name="connsiteX0" fmla="*/ 0 w 1780407"/>
              <a:gd name="connsiteY0" fmla="*/ 332565 h 1769716"/>
              <a:gd name="connsiteX1" fmla="*/ 144549 w 1780407"/>
              <a:gd name="connsiteY1" fmla="*/ 1292738 h 1769716"/>
              <a:gd name="connsiteX2" fmla="*/ 856968 w 1780407"/>
              <a:gd name="connsiteY2" fmla="*/ 1747011 h 1769716"/>
              <a:gd name="connsiteX3" fmla="*/ 1755235 w 1780407"/>
              <a:gd name="connsiteY3" fmla="*/ 704244 h 1769716"/>
              <a:gd name="connsiteX4" fmla="*/ 1424838 w 1780407"/>
              <a:gd name="connsiteY4" fmla="*/ 33157 h 1769716"/>
              <a:gd name="connsiteX5" fmla="*/ 320072 w 1780407"/>
              <a:gd name="connsiteY5" fmla="*/ 126076 h 1769716"/>
              <a:gd name="connsiteX6" fmla="*/ 0 w 1780407"/>
              <a:gd name="connsiteY6" fmla="*/ 332565 h 1769716"/>
              <a:gd name="connsiteX0" fmla="*/ 0 w 1780407"/>
              <a:gd name="connsiteY0" fmla="*/ 332565 h 1770380"/>
              <a:gd name="connsiteX1" fmla="*/ 144549 w 1780407"/>
              <a:gd name="connsiteY1" fmla="*/ 1292738 h 1770380"/>
              <a:gd name="connsiteX2" fmla="*/ 856968 w 1780407"/>
              <a:gd name="connsiteY2" fmla="*/ 1747011 h 1770380"/>
              <a:gd name="connsiteX3" fmla="*/ 1755235 w 1780407"/>
              <a:gd name="connsiteY3" fmla="*/ 704244 h 1770380"/>
              <a:gd name="connsiteX4" fmla="*/ 1424838 w 1780407"/>
              <a:gd name="connsiteY4" fmla="*/ 33157 h 1770380"/>
              <a:gd name="connsiteX5" fmla="*/ 320072 w 1780407"/>
              <a:gd name="connsiteY5" fmla="*/ 126076 h 1770380"/>
              <a:gd name="connsiteX6" fmla="*/ 0 w 1780407"/>
              <a:gd name="connsiteY6" fmla="*/ 332565 h 1770380"/>
              <a:gd name="connsiteX0" fmla="*/ 0 w 1751930"/>
              <a:gd name="connsiteY0" fmla="*/ 352362 h 1775716"/>
              <a:gd name="connsiteX1" fmla="*/ 144549 w 1751930"/>
              <a:gd name="connsiteY1" fmla="*/ 1312535 h 1775716"/>
              <a:gd name="connsiteX2" fmla="*/ 856968 w 1751930"/>
              <a:gd name="connsiteY2" fmla="*/ 1766808 h 1775716"/>
              <a:gd name="connsiteX3" fmla="*/ 1724260 w 1751930"/>
              <a:gd name="connsiteY3" fmla="*/ 1002801 h 1775716"/>
              <a:gd name="connsiteX4" fmla="*/ 1424838 w 1751930"/>
              <a:gd name="connsiteY4" fmla="*/ 52954 h 1775716"/>
              <a:gd name="connsiteX5" fmla="*/ 320072 w 1751930"/>
              <a:gd name="connsiteY5" fmla="*/ 145873 h 1775716"/>
              <a:gd name="connsiteX6" fmla="*/ 0 w 1751930"/>
              <a:gd name="connsiteY6" fmla="*/ 352362 h 1775716"/>
              <a:gd name="connsiteX0" fmla="*/ 217446 w 1649304"/>
              <a:gd name="connsiteY0" fmla="*/ 182496 h 1810581"/>
              <a:gd name="connsiteX1" fmla="*/ 41923 w 1649304"/>
              <a:gd name="connsiteY1" fmla="*/ 1349158 h 1810581"/>
              <a:gd name="connsiteX2" fmla="*/ 754342 w 1649304"/>
              <a:gd name="connsiteY2" fmla="*/ 1803431 h 1810581"/>
              <a:gd name="connsiteX3" fmla="*/ 1621634 w 1649304"/>
              <a:gd name="connsiteY3" fmla="*/ 1039424 h 1810581"/>
              <a:gd name="connsiteX4" fmla="*/ 1322212 w 1649304"/>
              <a:gd name="connsiteY4" fmla="*/ 89577 h 1810581"/>
              <a:gd name="connsiteX5" fmla="*/ 217446 w 1649304"/>
              <a:gd name="connsiteY5" fmla="*/ 182496 h 1810581"/>
              <a:gd name="connsiteX0" fmla="*/ 217446 w 2199039"/>
              <a:gd name="connsiteY0" fmla="*/ 138131 h 1799861"/>
              <a:gd name="connsiteX1" fmla="*/ 41923 w 2199039"/>
              <a:gd name="connsiteY1" fmla="*/ 1304793 h 1799861"/>
              <a:gd name="connsiteX2" fmla="*/ 754342 w 2199039"/>
              <a:gd name="connsiteY2" fmla="*/ 1759066 h 1799861"/>
              <a:gd name="connsiteX3" fmla="*/ 2189505 w 2199039"/>
              <a:gd name="connsiteY3" fmla="*/ 344620 h 1799861"/>
              <a:gd name="connsiteX4" fmla="*/ 1322212 w 2199039"/>
              <a:gd name="connsiteY4" fmla="*/ 45212 h 1799861"/>
              <a:gd name="connsiteX5" fmla="*/ 217446 w 2199039"/>
              <a:gd name="connsiteY5" fmla="*/ 138131 h 1799861"/>
              <a:gd name="connsiteX0" fmla="*/ 217446 w 2211359"/>
              <a:gd name="connsiteY0" fmla="*/ 138131 h 1774341"/>
              <a:gd name="connsiteX1" fmla="*/ 41923 w 2211359"/>
              <a:gd name="connsiteY1" fmla="*/ 1304793 h 1774341"/>
              <a:gd name="connsiteX2" fmla="*/ 754342 w 2211359"/>
              <a:gd name="connsiteY2" fmla="*/ 1759066 h 1774341"/>
              <a:gd name="connsiteX3" fmla="*/ 1848783 w 2211359"/>
              <a:gd name="connsiteY3" fmla="*/ 809220 h 1774341"/>
              <a:gd name="connsiteX4" fmla="*/ 2189505 w 2211359"/>
              <a:gd name="connsiteY4" fmla="*/ 344620 h 1774341"/>
              <a:gd name="connsiteX5" fmla="*/ 1322212 w 2211359"/>
              <a:gd name="connsiteY5" fmla="*/ 45212 h 1774341"/>
              <a:gd name="connsiteX6" fmla="*/ 217446 w 2211359"/>
              <a:gd name="connsiteY6" fmla="*/ 138131 h 1774341"/>
              <a:gd name="connsiteX0" fmla="*/ 217446 w 2205786"/>
              <a:gd name="connsiteY0" fmla="*/ 138131 h 1759073"/>
              <a:gd name="connsiteX1" fmla="*/ 41923 w 2205786"/>
              <a:gd name="connsiteY1" fmla="*/ 1304793 h 1759073"/>
              <a:gd name="connsiteX2" fmla="*/ 754342 w 2205786"/>
              <a:gd name="connsiteY2" fmla="*/ 1759066 h 1759073"/>
              <a:gd name="connsiteX3" fmla="*/ 1353188 w 2205786"/>
              <a:gd name="connsiteY3" fmla="*/ 1315117 h 1759073"/>
              <a:gd name="connsiteX4" fmla="*/ 1848783 w 2205786"/>
              <a:gd name="connsiteY4" fmla="*/ 809220 h 1759073"/>
              <a:gd name="connsiteX5" fmla="*/ 2189505 w 2205786"/>
              <a:gd name="connsiteY5" fmla="*/ 344620 h 1759073"/>
              <a:gd name="connsiteX6" fmla="*/ 1322212 w 2205786"/>
              <a:gd name="connsiteY6" fmla="*/ 45212 h 1759073"/>
              <a:gd name="connsiteX7" fmla="*/ 217446 w 2205786"/>
              <a:gd name="connsiteY7" fmla="*/ 138131 h 1759073"/>
              <a:gd name="connsiteX0" fmla="*/ 217446 w 2664376"/>
              <a:gd name="connsiteY0" fmla="*/ 138131 h 1759073"/>
              <a:gd name="connsiteX1" fmla="*/ 41923 w 2664376"/>
              <a:gd name="connsiteY1" fmla="*/ 1304793 h 1759073"/>
              <a:gd name="connsiteX2" fmla="*/ 754342 w 2664376"/>
              <a:gd name="connsiteY2" fmla="*/ 1759066 h 1759073"/>
              <a:gd name="connsiteX3" fmla="*/ 1353188 w 2664376"/>
              <a:gd name="connsiteY3" fmla="*/ 1315117 h 1759073"/>
              <a:gd name="connsiteX4" fmla="*/ 2633477 w 2664376"/>
              <a:gd name="connsiteY4" fmla="*/ 974411 h 1759073"/>
              <a:gd name="connsiteX5" fmla="*/ 2189505 w 2664376"/>
              <a:gd name="connsiteY5" fmla="*/ 344620 h 1759073"/>
              <a:gd name="connsiteX6" fmla="*/ 1322212 w 2664376"/>
              <a:gd name="connsiteY6" fmla="*/ 45212 h 1759073"/>
              <a:gd name="connsiteX7" fmla="*/ 217446 w 2664376"/>
              <a:gd name="connsiteY7" fmla="*/ 138131 h 175907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40867"/>
              <a:gd name="connsiteY0" fmla="*/ 138131 h 1826435"/>
              <a:gd name="connsiteX1" fmla="*/ 41923 w 2640867"/>
              <a:gd name="connsiteY1" fmla="*/ 1304793 h 1826435"/>
              <a:gd name="connsiteX2" fmla="*/ 754342 w 2640867"/>
              <a:gd name="connsiteY2" fmla="*/ 1759066 h 1826435"/>
              <a:gd name="connsiteX3" fmla="*/ 1859108 w 2640867"/>
              <a:gd name="connsiteY3" fmla="*/ 1790040 h 1826435"/>
              <a:gd name="connsiteX4" fmla="*/ 2633477 w 2640867"/>
              <a:gd name="connsiteY4" fmla="*/ 974411 h 1826435"/>
              <a:gd name="connsiteX5" fmla="*/ 2189505 w 2640867"/>
              <a:gd name="connsiteY5" fmla="*/ 344620 h 1826435"/>
              <a:gd name="connsiteX6" fmla="*/ 1322212 w 2640867"/>
              <a:gd name="connsiteY6" fmla="*/ 45212 h 1826435"/>
              <a:gd name="connsiteX7" fmla="*/ 217446 w 2640867"/>
              <a:gd name="connsiteY7" fmla="*/ 138131 h 1826435"/>
              <a:gd name="connsiteX0" fmla="*/ 42183 w 3312246"/>
              <a:gd name="connsiteY0" fmla="*/ 42247 h 2391314"/>
              <a:gd name="connsiteX1" fmla="*/ 713302 w 3312246"/>
              <a:gd name="connsiteY1" fmla="*/ 1869672 h 2391314"/>
              <a:gd name="connsiteX2" fmla="*/ 1425721 w 3312246"/>
              <a:gd name="connsiteY2" fmla="*/ 2323945 h 2391314"/>
              <a:gd name="connsiteX3" fmla="*/ 2530487 w 3312246"/>
              <a:gd name="connsiteY3" fmla="*/ 2354919 h 2391314"/>
              <a:gd name="connsiteX4" fmla="*/ 3304856 w 3312246"/>
              <a:gd name="connsiteY4" fmla="*/ 1539290 h 2391314"/>
              <a:gd name="connsiteX5" fmla="*/ 2860884 w 3312246"/>
              <a:gd name="connsiteY5" fmla="*/ 909499 h 2391314"/>
              <a:gd name="connsiteX6" fmla="*/ 1993591 w 3312246"/>
              <a:gd name="connsiteY6" fmla="*/ 610091 h 2391314"/>
              <a:gd name="connsiteX7" fmla="*/ 42183 w 3312246"/>
              <a:gd name="connsiteY7" fmla="*/ 42247 h 2391314"/>
              <a:gd name="connsiteX0" fmla="*/ 42183 w 3312246"/>
              <a:gd name="connsiteY0" fmla="*/ 72300 h 2421367"/>
              <a:gd name="connsiteX1" fmla="*/ 713302 w 3312246"/>
              <a:gd name="connsiteY1" fmla="*/ 1899725 h 2421367"/>
              <a:gd name="connsiteX2" fmla="*/ 1425721 w 3312246"/>
              <a:gd name="connsiteY2" fmla="*/ 2353998 h 2421367"/>
              <a:gd name="connsiteX3" fmla="*/ 2530487 w 3312246"/>
              <a:gd name="connsiteY3" fmla="*/ 2384972 h 2421367"/>
              <a:gd name="connsiteX4" fmla="*/ 3304856 w 3312246"/>
              <a:gd name="connsiteY4" fmla="*/ 1569343 h 2421367"/>
              <a:gd name="connsiteX5" fmla="*/ 2860884 w 3312246"/>
              <a:gd name="connsiteY5" fmla="*/ 939552 h 2421367"/>
              <a:gd name="connsiteX6" fmla="*/ 1993591 w 3312246"/>
              <a:gd name="connsiteY6" fmla="*/ 640144 h 2421367"/>
              <a:gd name="connsiteX7" fmla="*/ 1374098 w 3312246"/>
              <a:gd name="connsiteY7" fmla="*/ 392358 h 2421367"/>
              <a:gd name="connsiteX8" fmla="*/ 42183 w 3312246"/>
              <a:gd name="connsiteY8" fmla="*/ 72300 h 2421367"/>
              <a:gd name="connsiteX0" fmla="*/ 17559 w 3287622"/>
              <a:gd name="connsiteY0" fmla="*/ 213587 h 2562654"/>
              <a:gd name="connsiteX1" fmla="*/ 688678 w 3287622"/>
              <a:gd name="connsiteY1" fmla="*/ 2041012 h 2562654"/>
              <a:gd name="connsiteX2" fmla="*/ 1401097 w 3287622"/>
              <a:gd name="connsiteY2" fmla="*/ 2495285 h 2562654"/>
              <a:gd name="connsiteX3" fmla="*/ 2505863 w 3287622"/>
              <a:gd name="connsiteY3" fmla="*/ 2526259 h 2562654"/>
              <a:gd name="connsiteX4" fmla="*/ 3280232 w 3287622"/>
              <a:gd name="connsiteY4" fmla="*/ 1710630 h 2562654"/>
              <a:gd name="connsiteX5" fmla="*/ 2836260 w 3287622"/>
              <a:gd name="connsiteY5" fmla="*/ 1080839 h 2562654"/>
              <a:gd name="connsiteX6" fmla="*/ 1968967 w 3287622"/>
              <a:gd name="connsiteY6" fmla="*/ 781431 h 2562654"/>
              <a:gd name="connsiteX7" fmla="*/ 1432074 w 3287622"/>
              <a:gd name="connsiteY7" fmla="*/ 100019 h 2562654"/>
              <a:gd name="connsiteX8" fmla="*/ 17559 w 3287622"/>
              <a:gd name="connsiteY8" fmla="*/ 213587 h 2562654"/>
              <a:gd name="connsiteX0" fmla="*/ 1611 w 3271674"/>
              <a:gd name="connsiteY0" fmla="*/ 342749 h 2691816"/>
              <a:gd name="connsiteX1" fmla="*/ 672730 w 3271674"/>
              <a:gd name="connsiteY1" fmla="*/ 2170174 h 2691816"/>
              <a:gd name="connsiteX2" fmla="*/ 1385149 w 3271674"/>
              <a:gd name="connsiteY2" fmla="*/ 2624447 h 2691816"/>
              <a:gd name="connsiteX3" fmla="*/ 2489915 w 3271674"/>
              <a:gd name="connsiteY3" fmla="*/ 2655421 h 2691816"/>
              <a:gd name="connsiteX4" fmla="*/ 3264284 w 3271674"/>
              <a:gd name="connsiteY4" fmla="*/ 1839792 h 2691816"/>
              <a:gd name="connsiteX5" fmla="*/ 2820312 w 3271674"/>
              <a:gd name="connsiteY5" fmla="*/ 1210001 h 2691816"/>
              <a:gd name="connsiteX6" fmla="*/ 1953019 w 3271674"/>
              <a:gd name="connsiteY6" fmla="*/ 910593 h 2691816"/>
              <a:gd name="connsiteX7" fmla="*/ 1416126 w 3271674"/>
              <a:gd name="connsiteY7" fmla="*/ 229181 h 2691816"/>
              <a:gd name="connsiteX8" fmla="*/ 868905 w 3271674"/>
              <a:gd name="connsiteY8" fmla="*/ 2045 h 2691816"/>
              <a:gd name="connsiteX9" fmla="*/ 1611 w 3271674"/>
              <a:gd name="connsiteY9" fmla="*/ 342749 h 2691816"/>
              <a:gd name="connsiteX0" fmla="*/ 339515 w 3609578"/>
              <a:gd name="connsiteY0" fmla="*/ 342749 h 2691816"/>
              <a:gd name="connsiteX1" fmla="*/ 29769 w 3609578"/>
              <a:gd name="connsiteY1" fmla="*/ 931243 h 2691816"/>
              <a:gd name="connsiteX2" fmla="*/ 1010634 w 3609578"/>
              <a:gd name="connsiteY2" fmla="*/ 2170174 h 2691816"/>
              <a:gd name="connsiteX3" fmla="*/ 1723053 w 3609578"/>
              <a:gd name="connsiteY3" fmla="*/ 2624447 h 2691816"/>
              <a:gd name="connsiteX4" fmla="*/ 2827819 w 3609578"/>
              <a:gd name="connsiteY4" fmla="*/ 2655421 h 2691816"/>
              <a:gd name="connsiteX5" fmla="*/ 3602188 w 3609578"/>
              <a:gd name="connsiteY5" fmla="*/ 1839792 h 2691816"/>
              <a:gd name="connsiteX6" fmla="*/ 3158216 w 3609578"/>
              <a:gd name="connsiteY6" fmla="*/ 1210001 h 2691816"/>
              <a:gd name="connsiteX7" fmla="*/ 2290923 w 3609578"/>
              <a:gd name="connsiteY7" fmla="*/ 910593 h 2691816"/>
              <a:gd name="connsiteX8" fmla="*/ 1754030 w 3609578"/>
              <a:gd name="connsiteY8" fmla="*/ 229181 h 2691816"/>
              <a:gd name="connsiteX9" fmla="*/ 1206809 w 3609578"/>
              <a:gd name="connsiteY9" fmla="*/ 2045 h 2691816"/>
              <a:gd name="connsiteX10" fmla="*/ 339515 w 3609578"/>
              <a:gd name="connsiteY10" fmla="*/ 342749 h 2691816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87 h 2689858"/>
              <a:gd name="connsiteX1" fmla="*/ 1062 w 3580871"/>
              <a:gd name="connsiteY1" fmla="*/ 929285 h 2689858"/>
              <a:gd name="connsiteX2" fmla="*/ 981927 w 3580871"/>
              <a:gd name="connsiteY2" fmla="*/ 2168216 h 2689858"/>
              <a:gd name="connsiteX3" fmla="*/ 1694346 w 3580871"/>
              <a:gd name="connsiteY3" fmla="*/ 2622489 h 2689858"/>
              <a:gd name="connsiteX4" fmla="*/ 2799112 w 3580871"/>
              <a:gd name="connsiteY4" fmla="*/ 2653463 h 2689858"/>
              <a:gd name="connsiteX5" fmla="*/ 3573481 w 3580871"/>
              <a:gd name="connsiteY5" fmla="*/ 1837834 h 2689858"/>
              <a:gd name="connsiteX6" fmla="*/ 3129509 w 3580871"/>
              <a:gd name="connsiteY6" fmla="*/ 1208043 h 2689858"/>
              <a:gd name="connsiteX7" fmla="*/ 2262216 w 3580871"/>
              <a:gd name="connsiteY7" fmla="*/ 908635 h 2689858"/>
              <a:gd name="connsiteX8" fmla="*/ 1725323 w 3580871"/>
              <a:gd name="connsiteY8" fmla="*/ 227223 h 2689858"/>
              <a:gd name="connsiteX9" fmla="*/ 1178102 w 3580871"/>
              <a:gd name="connsiteY9" fmla="*/ 87 h 2689858"/>
              <a:gd name="connsiteX0" fmla="*/ 1178102 w 3580871"/>
              <a:gd name="connsiteY0" fmla="*/ 0 h 2689771"/>
              <a:gd name="connsiteX1" fmla="*/ 1062 w 3580871"/>
              <a:gd name="connsiteY1" fmla="*/ 929198 h 2689771"/>
              <a:gd name="connsiteX2" fmla="*/ 981927 w 3580871"/>
              <a:gd name="connsiteY2" fmla="*/ 2168129 h 2689771"/>
              <a:gd name="connsiteX3" fmla="*/ 1694346 w 3580871"/>
              <a:gd name="connsiteY3" fmla="*/ 2622402 h 2689771"/>
              <a:gd name="connsiteX4" fmla="*/ 2799112 w 3580871"/>
              <a:gd name="connsiteY4" fmla="*/ 2653376 h 2689771"/>
              <a:gd name="connsiteX5" fmla="*/ 3573481 w 3580871"/>
              <a:gd name="connsiteY5" fmla="*/ 1837747 h 2689771"/>
              <a:gd name="connsiteX6" fmla="*/ 3129509 w 3580871"/>
              <a:gd name="connsiteY6" fmla="*/ 1207956 h 2689771"/>
              <a:gd name="connsiteX7" fmla="*/ 2262216 w 3580871"/>
              <a:gd name="connsiteY7" fmla="*/ 908548 h 2689771"/>
              <a:gd name="connsiteX8" fmla="*/ 1725323 w 3580871"/>
              <a:gd name="connsiteY8" fmla="*/ 227136 h 2689771"/>
              <a:gd name="connsiteX9" fmla="*/ 1178102 w 3580871"/>
              <a:gd name="connsiteY9" fmla="*/ 0 h 2689771"/>
              <a:gd name="connsiteX0" fmla="*/ 1201777 w 3604546"/>
              <a:gd name="connsiteY0" fmla="*/ 0 h 2689771"/>
              <a:gd name="connsiteX1" fmla="*/ 24737 w 3604546"/>
              <a:gd name="connsiteY1" fmla="*/ 929198 h 2689771"/>
              <a:gd name="connsiteX2" fmla="*/ 448059 w 3604546"/>
              <a:gd name="connsiteY2" fmla="*/ 1651908 h 2689771"/>
              <a:gd name="connsiteX3" fmla="*/ 1005602 w 3604546"/>
              <a:gd name="connsiteY3" fmla="*/ 2168129 h 2689771"/>
              <a:gd name="connsiteX4" fmla="*/ 1718021 w 3604546"/>
              <a:gd name="connsiteY4" fmla="*/ 2622402 h 2689771"/>
              <a:gd name="connsiteX5" fmla="*/ 2822787 w 3604546"/>
              <a:gd name="connsiteY5" fmla="*/ 2653376 h 2689771"/>
              <a:gd name="connsiteX6" fmla="*/ 3597156 w 3604546"/>
              <a:gd name="connsiteY6" fmla="*/ 1837747 h 2689771"/>
              <a:gd name="connsiteX7" fmla="*/ 3153184 w 3604546"/>
              <a:gd name="connsiteY7" fmla="*/ 1207956 h 2689771"/>
              <a:gd name="connsiteX8" fmla="*/ 2285891 w 3604546"/>
              <a:gd name="connsiteY8" fmla="*/ 908548 h 2689771"/>
              <a:gd name="connsiteX9" fmla="*/ 1748998 w 3604546"/>
              <a:gd name="connsiteY9" fmla="*/ 227136 h 2689771"/>
              <a:gd name="connsiteX10" fmla="*/ 1201777 w 3604546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723541"/>
              <a:gd name="connsiteX1" fmla="*/ 55090 w 3634899"/>
              <a:gd name="connsiteY1" fmla="*/ 929198 h 2723541"/>
              <a:gd name="connsiteX2" fmla="*/ 199639 w 3634899"/>
              <a:gd name="connsiteY2" fmla="*/ 1693206 h 2723541"/>
              <a:gd name="connsiteX3" fmla="*/ 282236 w 3634899"/>
              <a:gd name="connsiteY3" fmla="*/ 2663701 h 2723541"/>
              <a:gd name="connsiteX4" fmla="*/ 1748374 w 3634899"/>
              <a:gd name="connsiteY4" fmla="*/ 2622402 h 2723541"/>
              <a:gd name="connsiteX5" fmla="*/ 2853140 w 3634899"/>
              <a:gd name="connsiteY5" fmla="*/ 2653376 h 2723541"/>
              <a:gd name="connsiteX6" fmla="*/ 3627509 w 3634899"/>
              <a:gd name="connsiteY6" fmla="*/ 1837747 h 2723541"/>
              <a:gd name="connsiteX7" fmla="*/ 3183537 w 3634899"/>
              <a:gd name="connsiteY7" fmla="*/ 1207956 h 2723541"/>
              <a:gd name="connsiteX8" fmla="*/ 2316244 w 3634899"/>
              <a:gd name="connsiteY8" fmla="*/ 908548 h 2723541"/>
              <a:gd name="connsiteX9" fmla="*/ 1779351 w 3634899"/>
              <a:gd name="connsiteY9" fmla="*/ 227136 h 2723541"/>
              <a:gd name="connsiteX10" fmla="*/ 1232130 w 3634899"/>
              <a:gd name="connsiteY10" fmla="*/ 0 h 2723541"/>
              <a:gd name="connsiteX0" fmla="*/ 1232130 w 3634899"/>
              <a:gd name="connsiteY0" fmla="*/ 0 h 2768936"/>
              <a:gd name="connsiteX1" fmla="*/ 55090 w 3634899"/>
              <a:gd name="connsiteY1" fmla="*/ 929198 h 2768936"/>
              <a:gd name="connsiteX2" fmla="*/ 199639 w 3634899"/>
              <a:gd name="connsiteY2" fmla="*/ 1693206 h 2768936"/>
              <a:gd name="connsiteX3" fmla="*/ 282236 w 3634899"/>
              <a:gd name="connsiteY3" fmla="*/ 2663701 h 2768936"/>
              <a:gd name="connsiteX4" fmla="*/ 1748374 w 3634899"/>
              <a:gd name="connsiteY4" fmla="*/ 2622402 h 2768936"/>
              <a:gd name="connsiteX5" fmla="*/ 2853140 w 3634899"/>
              <a:gd name="connsiteY5" fmla="*/ 2653376 h 2768936"/>
              <a:gd name="connsiteX6" fmla="*/ 3627509 w 3634899"/>
              <a:gd name="connsiteY6" fmla="*/ 1837747 h 2768936"/>
              <a:gd name="connsiteX7" fmla="*/ 3183537 w 3634899"/>
              <a:gd name="connsiteY7" fmla="*/ 1207956 h 2768936"/>
              <a:gd name="connsiteX8" fmla="*/ 2316244 w 3634899"/>
              <a:gd name="connsiteY8" fmla="*/ 908548 h 2768936"/>
              <a:gd name="connsiteX9" fmla="*/ 1779351 w 3634899"/>
              <a:gd name="connsiteY9" fmla="*/ 227136 h 2768936"/>
              <a:gd name="connsiteX10" fmla="*/ 1232130 w 3634899"/>
              <a:gd name="connsiteY10" fmla="*/ 0 h 2768936"/>
              <a:gd name="connsiteX0" fmla="*/ 1232130 w 3634899"/>
              <a:gd name="connsiteY0" fmla="*/ 0 h 2768936"/>
              <a:gd name="connsiteX1" fmla="*/ 55090 w 3634899"/>
              <a:gd name="connsiteY1" fmla="*/ 929198 h 2768936"/>
              <a:gd name="connsiteX2" fmla="*/ 199639 w 3634899"/>
              <a:gd name="connsiteY2" fmla="*/ 1693206 h 2768936"/>
              <a:gd name="connsiteX3" fmla="*/ 282236 w 3634899"/>
              <a:gd name="connsiteY3" fmla="*/ 2663701 h 2768936"/>
              <a:gd name="connsiteX4" fmla="*/ 1748374 w 3634899"/>
              <a:gd name="connsiteY4" fmla="*/ 2622402 h 2768936"/>
              <a:gd name="connsiteX5" fmla="*/ 2853140 w 3634899"/>
              <a:gd name="connsiteY5" fmla="*/ 2653376 h 2768936"/>
              <a:gd name="connsiteX6" fmla="*/ 3627509 w 3634899"/>
              <a:gd name="connsiteY6" fmla="*/ 1837747 h 2768936"/>
              <a:gd name="connsiteX7" fmla="*/ 3183537 w 3634899"/>
              <a:gd name="connsiteY7" fmla="*/ 1207956 h 2768936"/>
              <a:gd name="connsiteX8" fmla="*/ 2316244 w 3634899"/>
              <a:gd name="connsiteY8" fmla="*/ 908548 h 2768936"/>
              <a:gd name="connsiteX9" fmla="*/ 1779351 w 3634899"/>
              <a:gd name="connsiteY9" fmla="*/ 227136 h 2768936"/>
              <a:gd name="connsiteX10" fmla="*/ 1232130 w 3634899"/>
              <a:gd name="connsiteY10" fmla="*/ 0 h 2768936"/>
              <a:gd name="connsiteX0" fmla="*/ 1215232 w 3618001"/>
              <a:gd name="connsiteY0" fmla="*/ 0 h 2768936"/>
              <a:gd name="connsiteX1" fmla="*/ 38192 w 3618001"/>
              <a:gd name="connsiteY1" fmla="*/ 929198 h 2768936"/>
              <a:gd name="connsiteX2" fmla="*/ 182741 w 3618001"/>
              <a:gd name="connsiteY2" fmla="*/ 1693206 h 2768936"/>
              <a:gd name="connsiteX3" fmla="*/ 265338 w 3618001"/>
              <a:gd name="connsiteY3" fmla="*/ 2663701 h 2768936"/>
              <a:gd name="connsiteX4" fmla="*/ 1731476 w 3618001"/>
              <a:gd name="connsiteY4" fmla="*/ 2622402 h 2768936"/>
              <a:gd name="connsiteX5" fmla="*/ 2836242 w 3618001"/>
              <a:gd name="connsiteY5" fmla="*/ 2653376 h 2768936"/>
              <a:gd name="connsiteX6" fmla="*/ 3610611 w 3618001"/>
              <a:gd name="connsiteY6" fmla="*/ 1837747 h 2768936"/>
              <a:gd name="connsiteX7" fmla="*/ 3166639 w 3618001"/>
              <a:gd name="connsiteY7" fmla="*/ 1207956 h 2768936"/>
              <a:gd name="connsiteX8" fmla="*/ 2299346 w 3618001"/>
              <a:gd name="connsiteY8" fmla="*/ 908548 h 2768936"/>
              <a:gd name="connsiteX9" fmla="*/ 1762453 w 3618001"/>
              <a:gd name="connsiteY9" fmla="*/ 227136 h 2768936"/>
              <a:gd name="connsiteX10" fmla="*/ 1215232 w 3618001"/>
              <a:gd name="connsiteY10" fmla="*/ 0 h 2768936"/>
              <a:gd name="connsiteX0" fmla="*/ 1211110 w 3613879"/>
              <a:gd name="connsiteY0" fmla="*/ 0 h 2768936"/>
              <a:gd name="connsiteX1" fmla="*/ 34070 w 3613879"/>
              <a:gd name="connsiteY1" fmla="*/ 929198 h 2768936"/>
              <a:gd name="connsiteX2" fmla="*/ 178619 w 3613879"/>
              <a:gd name="connsiteY2" fmla="*/ 1693206 h 2768936"/>
              <a:gd name="connsiteX3" fmla="*/ 261216 w 3613879"/>
              <a:gd name="connsiteY3" fmla="*/ 2663701 h 2768936"/>
              <a:gd name="connsiteX4" fmla="*/ 1727354 w 3613879"/>
              <a:gd name="connsiteY4" fmla="*/ 2622402 h 2768936"/>
              <a:gd name="connsiteX5" fmla="*/ 2832120 w 3613879"/>
              <a:gd name="connsiteY5" fmla="*/ 2653376 h 2768936"/>
              <a:gd name="connsiteX6" fmla="*/ 3606489 w 3613879"/>
              <a:gd name="connsiteY6" fmla="*/ 1837747 h 2768936"/>
              <a:gd name="connsiteX7" fmla="*/ 3162517 w 3613879"/>
              <a:gd name="connsiteY7" fmla="*/ 1207956 h 2768936"/>
              <a:gd name="connsiteX8" fmla="*/ 2295224 w 3613879"/>
              <a:gd name="connsiteY8" fmla="*/ 908548 h 2768936"/>
              <a:gd name="connsiteX9" fmla="*/ 1758331 w 3613879"/>
              <a:gd name="connsiteY9" fmla="*/ 227136 h 2768936"/>
              <a:gd name="connsiteX10" fmla="*/ 1211110 w 3613879"/>
              <a:gd name="connsiteY10" fmla="*/ 0 h 2768936"/>
              <a:gd name="connsiteX0" fmla="*/ 1211110 w 3613879"/>
              <a:gd name="connsiteY0" fmla="*/ 0 h 3448360"/>
              <a:gd name="connsiteX1" fmla="*/ 34070 w 3613879"/>
              <a:gd name="connsiteY1" fmla="*/ 929198 h 3448360"/>
              <a:gd name="connsiteX2" fmla="*/ 178619 w 3613879"/>
              <a:gd name="connsiteY2" fmla="*/ 1693206 h 3448360"/>
              <a:gd name="connsiteX3" fmla="*/ 261216 w 3613879"/>
              <a:gd name="connsiteY3" fmla="*/ 2663701 h 3448360"/>
              <a:gd name="connsiteX4" fmla="*/ 1830603 w 3613879"/>
              <a:gd name="connsiteY4" fmla="*/ 3448356 h 3448360"/>
              <a:gd name="connsiteX5" fmla="*/ 2832120 w 3613879"/>
              <a:gd name="connsiteY5" fmla="*/ 2653376 h 3448360"/>
              <a:gd name="connsiteX6" fmla="*/ 3606489 w 3613879"/>
              <a:gd name="connsiteY6" fmla="*/ 1837747 h 3448360"/>
              <a:gd name="connsiteX7" fmla="*/ 3162517 w 3613879"/>
              <a:gd name="connsiteY7" fmla="*/ 1207956 h 3448360"/>
              <a:gd name="connsiteX8" fmla="*/ 2295224 w 3613879"/>
              <a:gd name="connsiteY8" fmla="*/ 908548 h 3448360"/>
              <a:gd name="connsiteX9" fmla="*/ 1758331 w 3613879"/>
              <a:gd name="connsiteY9" fmla="*/ 227136 h 3448360"/>
              <a:gd name="connsiteX10" fmla="*/ 1211110 w 3613879"/>
              <a:gd name="connsiteY10" fmla="*/ 0 h 344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3879" h="3448360">
                <a:moveTo>
                  <a:pt x="1211110" y="0"/>
                </a:moveTo>
                <a:cubicBezTo>
                  <a:pt x="727559" y="3441"/>
                  <a:pt x="159690" y="653880"/>
                  <a:pt x="34070" y="929198"/>
                </a:cubicBezTo>
                <a:cubicBezTo>
                  <a:pt x="-91550" y="1204516"/>
                  <a:pt x="170014" y="1517690"/>
                  <a:pt x="178619" y="1693206"/>
                </a:cubicBezTo>
                <a:cubicBezTo>
                  <a:pt x="187224" y="1868722"/>
                  <a:pt x="-14115" y="2371176"/>
                  <a:pt x="261216" y="2663701"/>
                </a:cubicBezTo>
                <a:cubicBezTo>
                  <a:pt x="536547" y="2956226"/>
                  <a:pt x="1402119" y="3450077"/>
                  <a:pt x="1830603" y="3448356"/>
                </a:cubicBezTo>
                <a:cubicBezTo>
                  <a:pt x="2259087" y="3446635"/>
                  <a:pt x="2536139" y="2921811"/>
                  <a:pt x="2832120" y="2653376"/>
                </a:cubicBezTo>
                <a:cubicBezTo>
                  <a:pt x="3128101" y="2384941"/>
                  <a:pt x="3549702" y="2154362"/>
                  <a:pt x="3606489" y="1837747"/>
                </a:cubicBezTo>
                <a:cubicBezTo>
                  <a:pt x="3663276" y="1521132"/>
                  <a:pt x="3381061" y="1362823"/>
                  <a:pt x="3162517" y="1207956"/>
                </a:cubicBezTo>
                <a:cubicBezTo>
                  <a:pt x="2943973" y="1053090"/>
                  <a:pt x="2529255" y="1072018"/>
                  <a:pt x="2295224" y="908548"/>
                </a:cubicBezTo>
                <a:cubicBezTo>
                  <a:pt x="2061193" y="745078"/>
                  <a:pt x="1944179" y="357912"/>
                  <a:pt x="1758331" y="227136"/>
                </a:cubicBezTo>
                <a:cubicBezTo>
                  <a:pt x="1572483" y="96360"/>
                  <a:pt x="1488163" y="6884"/>
                  <a:pt x="1211110" y="0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048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4267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648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00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3886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4724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8800" y="3200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600" y="2971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67000" y="37338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724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5486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62600" y="55626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43600" y="5105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7200" y="22860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33800" y="2057400"/>
            <a:ext cx="228600" cy="228600"/>
          </a:xfrm>
          <a:prstGeom prst="ellipse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6" idx="5"/>
          </p:cNvCxnSpPr>
          <p:nvPr/>
        </p:nvCxnSpPr>
        <p:spPr>
          <a:xfrm flipH="1" flipV="1">
            <a:off x="3928922" y="3243122"/>
            <a:ext cx="4479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7"/>
            <a:endCxn id="20" idx="4"/>
          </p:cNvCxnSpPr>
          <p:nvPr/>
        </p:nvCxnSpPr>
        <p:spPr>
          <a:xfrm flipV="1">
            <a:off x="3928922" y="2514600"/>
            <a:ext cx="452578" cy="566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3"/>
          </p:cNvCxnSpPr>
          <p:nvPr/>
        </p:nvCxnSpPr>
        <p:spPr>
          <a:xfrm flipV="1">
            <a:off x="4538522" y="3166922"/>
            <a:ext cx="295556" cy="52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7"/>
          </p:cNvCxnSpPr>
          <p:nvPr/>
        </p:nvCxnSpPr>
        <p:spPr>
          <a:xfrm flipH="1">
            <a:off x="3776522" y="3852722"/>
            <a:ext cx="600356" cy="44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0"/>
          </p:cNvCxnSpPr>
          <p:nvPr/>
        </p:nvCxnSpPr>
        <p:spPr>
          <a:xfrm flipH="1">
            <a:off x="4305300" y="3886200"/>
            <a:ext cx="152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1"/>
          </p:cNvCxnSpPr>
          <p:nvPr/>
        </p:nvCxnSpPr>
        <p:spPr>
          <a:xfrm>
            <a:off x="4572000" y="3771900"/>
            <a:ext cx="566878" cy="147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7" idx="1"/>
          </p:cNvCxnSpPr>
          <p:nvPr/>
        </p:nvCxnSpPr>
        <p:spPr>
          <a:xfrm>
            <a:off x="4305300" y="4876800"/>
            <a:ext cx="715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4"/>
            <a:endCxn id="11" idx="1"/>
          </p:cNvCxnSpPr>
          <p:nvPr/>
        </p:nvCxnSpPr>
        <p:spPr>
          <a:xfrm>
            <a:off x="5219700" y="4114800"/>
            <a:ext cx="1477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  <a:endCxn id="13" idx="3"/>
          </p:cNvCxnSpPr>
          <p:nvPr/>
        </p:nvCxnSpPr>
        <p:spPr>
          <a:xfrm flipV="1">
            <a:off x="5219700" y="3395522"/>
            <a:ext cx="452578" cy="490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6"/>
            <a:endCxn id="12" idx="2"/>
          </p:cNvCxnSpPr>
          <p:nvPr/>
        </p:nvCxnSpPr>
        <p:spPr>
          <a:xfrm>
            <a:off x="5334000" y="40005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4"/>
            <a:endCxn id="18" idx="1"/>
          </p:cNvCxnSpPr>
          <p:nvPr/>
        </p:nvCxnSpPr>
        <p:spPr>
          <a:xfrm>
            <a:off x="5448300" y="4953000"/>
            <a:ext cx="147778" cy="643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9" idx="1"/>
          </p:cNvCxnSpPr>
          <p:nvPr/>
        </p:nvCxnSpPr>
        <p:spPr>
          <a:xfrm>
            <a:off x="5448300" y="4953000"/>
            <a:ext cx="528778" cy="18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0"/>
            <a:endCxn id="21" idx="4"/>
          </p:cNvCxnSpPr>
          <p:nvPr/>
        </p:nvCxnSpPr>
        <p:spPr>
          <a:xfrm flipV="1">
            <a:off x="3848100" y="22860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" idx="2"/>
            <a:endCxn id="14" idx="6"/>
          </p:cNvCxnSpPr>
          <p:nvPr/>
        </p:nvCxnSpPr>
        <p:spPr>
          <a:xfrm flipH="1" flipV="1">
            <a:off x="2743200" y="30861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3"/>
            <a:endCxn id="15" idx="6"/>
          </p:cNvCxnSpPr>
          <p:nvPr/>
        </p:nvCxnSpPr>
        <p:spPr>
          <a:xfrm flipH="1">
            <a:off x="2895600" y="3243122"/>
            <a:ext cx="871678" cy="60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3"/>
            <a:endCxn id="16" idx="7"/>
          </p:cNvCxnSpPr>
          <p:nvPr/>
        </p:nvCxnSpPr>
        <p:spPr>
          <a:xfrm flipH="1">
            <a:off x="2938322" y="4462322"/>
            <a:ext cx="676556" cy="29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629755" y="2157806"/>
            <a:ext cx="3616005" cy="3589815"/>
          </a:xfrm>
          <a:custGeom>
            <a:avLst/>
            <a:gdLst>
              <a:gd name="connsiteX0" fmla="*/ 64954 w 1510638"/>
              <a:gd name="connsiteY0" fmla="*/ 196546 h 1597234"/>
              <a:gd name="connsiteX1" fmla="*/ 1149070 w 1510638"/>
              <a:gd name="connsiteY1" fmla="*/ 1590344 h 1597234"/>
              <a:gd name="connsiteX2" fmla="*/ 1510442 w 1510638"/>
              <a:gd name="connsiteY2" fmla="*/ 702443 h 1597234"/>
              <a:gd name="connsiteX3" fmla="*/ 1180045 w 1510638"/>
              <a:gd name="connsiteY3" fmla="*/ 31356 h 1597234"/>
              <a:gd name="connsiteX4" fmla="*/ 75279 w 1510638"/>
              <a:gd name="connsiteY4" fmla="*/ 124275 h 1597234"/>
              <a:gd name="connsiteX5" fmla="*/ 95929 w 1510638"/>
              <a:gd name="connsiteY5" fmla="*/ 248168 h 1597234"/>
              <a:gd name="connsiteX0" fmla="*/ 131766 w 1643766"/>
              <a:gd name="connsiteY0" fmla="*/ 196546 h 1321409"/>
              <a:gd name="connsiteX1" fmla="*/ 49167 w 1643766"/>
              <a:gd name="connsiteY1" fmla="*/ 1311584 h 1321409"/>
              <a:gd name="connsiteX2" fmla="*/ 1577254 w 1643766"/>
              <a:gd name="connsiteY2" fmla="*/ 702443 h 1321409"/>
              <a:gd name="connsiteX3" fmla="*/ 1246857 w 1643766"/>
              <a:gd name="connsiteY3" fmla="*/ 31356 h 1321409"/>
              <a:gd name="connsiteX4" fmla="*/ 142091 w 1643766"/>
              <a:gd name="connsiteY4" fmla="*/ 124275 h 1321409"/>
              <a:gd name="connsiteX5" fmla="*/ 162741 w 1643766"/>
              <a:gd name="connsiteY5" fmla="*/ 248168 h 1321409"/>
              <a:gd name="connsiteX0" fmla="*/ 167794 w 1679794"/>
              <a:gd name="connsiteY0" fmla="*/ 210329 h 1335192"/>
              <a:gd name="connsiteX1" fmla="*/ 85195 w 1679794"/>
              <a:gd name="connsiteY1" fmla="*/ 1325367 h 1335192"/>
              <a:gd name="connsiteX2" fmla="*/ 1613282 w 1679794"/>
              <a:gd name="connsiteY2" fmla="*/ 716226 h 1335192"/>
              <a:gd name="connsiteX3" fmla="*/ 1282885 w 1679794"/>
              <a:gd name="connsiteY3" fmla="*/ 45139 h 1335192"/>
              <a:gd name="connsiteX4" fmla="*/ 178119 w 1679794"/>
              <a:gd name="connsiteY4" fmla="*/ 138058 h 1335192"/>
              <a:gd name="connsiteX5" fmla="*/ 2596 w 1679794"/>
              <a:gd name="connsiteY5" fmla="*/ 757524 h 1335192"/>
              <a:gd name="connsiteX0" fmla="*/ 232147 w 1744147"/>
              <a:gd name="connsiteY0" fmla="*/ 210329 h 1325659"/>
              <a:gd name="connsiteX1" fmla="*/ 66949 w 1744147"/>
              <a:gd name="connsiteY1" fmla="*/ 788498 h 1325659"/>
              <a:gd name="connsiteX2" fmla="*/ 149548 w 1744147"/>
              <a:gd name="connsiteY2" fmla="*/ 1325367 h 1325659"/>
              <a:gd name="connsiteX3" fmla="*/ 1677635 w 1744147"/>
              <a:gd name="connsiteY3" fmla="*/ 716226 h 1325659"/>
              <a:gd name="connsiteX4" fmla="*/ 1347238 w 1744147"/>
              <a:gd name="connsiteY4" fmla="*/ 45139 h 1325659"/>
              <a:gd name="connsiteX5" fmla="*/ 242472 w 1744147"/>
              <a:gd name="connsiteY5" fmla="*/ 138058 h 1325659"/>
              <a:gd name="connsiteX6" fmla="*/ 66949 w 1744147"/>
              <a:gd name="connsiteY6" fmla="*/ 757524 h 1325659"/>
              <a:gd name="connsiteX0" fmla="*/ 167795 w 1638455"/>
              <a:gd name="connsiteY0" fmla="*/ 210329 h 1759128"/>
              <a:gd name="connsiteX1" fmla="*/ 2597 w 1638455"/>
              <a:gd name="connsiteY1" fmla="*/ 788498 h 1759128"/>
              <a:gd name="connsiteX2" fmla="*/ 715016 w 1638455"/>
              <a:gd name="connsiteY2" fmla="*/ 1758993 h 1759128"/>
              <a:gd name="connsiteX3" fmla="*/ 1613283 w 1638455"/>
              <a:gd name="connsiteY3" fmla="*/ 716226 h 1759128"/>
              <a:gd name="connsiteX4" fmla="*/ 1282886 w 1638455"/>
              <a:gd name="connsiteY4" fmla="*/ 45139 h 1759128"/>
              <a:gd name="connsiteX5" fmla="*/ 178120 w 1638455"/>
              <a:gd name="connsiteY5" fmla="*/ 138058 h 1759128"/>
              <a:gd name="connsiteX6" fmla="*/ 2597 w 1638455"/>
              <a:gd name="connsiteY6" fmla="*/ 757524 h 1759128"/>
              <a:gd name="connsiteX0" fmla="*/ 0 w 1801057"/>
              <a:gd name="connsiteY0" fmla="*/ 354871 h 1759128"/>
              <a:gd name="connsiteX1" fmla="*/ 165199 w 1801057"/>
              <a:gd name="connsiteY1" fmla="*/ 788498 h 1759128"/>
              <a:gd name="connsiteX2" fmla="*/ 877618 w 1801057"/>
              <a:gd name="connsiteY2" fmla="*/ 1758993 h 1759128"/>
              <a:gd name="connsiteX3" fmla="*/ 1775885 w 1801057"/>
              <a:gd name="connsiteY3" fmla="*/ 716226 h 1759128"/>
              <a:gd name="connsiteX4" fmla="*/ 1445488 w 1801057"/>
              <a:gd name="connsiteY4" fmla="*/ 45139 h 1759128"/>
              <a:gd name="connsiteX5" fmla="*/ 340722 w 1801057"/>
              <a:gd name="connsiteY5" fmla="*/ 138058 h 1759128"/>
              <a:gd name="connsiteX6" fmla="*/ 165199 w 1801057"/>
              <a:gd name="connsiteY6" fmla="*/ 757524 h 1759128"/>
              <a:gd name="connsiteX0" fmla="*/ 175523 w 1976580"/>
              <a:gd name="connsiteY0" fmla="*/ 338127 h 1742384"/>
              <a:gd name="connsiteX1" fmla="*/ 340722 w 1976580"/>
              <a:gd name="connsiteY1" fmla="*/ 771754 h 1742384"/>
              <a:gd name="connsiteX2" fmla="*/ 1053141 w 1976580"/>
              <a:gd name="connsiteY2" fmla="*/ 1742249 h 1742384"/>
              <a:gd name="connsiteX3" fmla="*/ 1951408 w 1976580"/>
              <a:gd name="connsiteY3" fmla="*/ 699482 h 1742384"/>
              <a:gd name="connsiteX4" fmla="*/ 1621011 w 1976580"/>
              <a:gd name="connsiteY4" fmla="*/ 28395 h 1742384"/>
              <a:gd name="connsiteX5" fmla="*/ 516245 w 1976580"/>
              <a:gd name="connsiteY5" fmla="*/ 121314 h 1742384"/>
              <a:gd name="connsiteX6" fmla="*/ 0 w 1976580"/>
              <a:gd name="connsiteY6" fmla="*/ 90341 h 1742384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0" fmla="*/ 0 w 1801057"/>
              <a:gd name="connsiteY0" fmla="*/ 342889 h 1747146"/>
              <a:gd name="connsiteX1" fmla="*/ 165199 w 1801057"/>
              <a:gd name="connsiteY1" fmla="*/ 776516 h 1747146"/>
              <a:gd name="connsiteX2" fmla="*/ 877618 w 1801057"/>
              <a:gd name="connsiteY2" fmla="*/ 1747011 h 1747146"/>
              <a:gd name="connsiteX3" fmla="*/ 1775885 w 1801057"/>
              <a:gd name="connsiteY3" fmla="*/ 704244 h 1747146"/>
              <a:gd name="connsiteX4" fmla="*/ 1445488 w 1801057"/>
              <a:gd name="connsiteY4" fmla="*/ 33157 h 1747146"/>
              <a:gd name="connsiteX5" fmla="*/ 340722 w 1801057"/>
              <a:gd name="connsiteY5" fmla="*/ 126076 h 1747146"/>
              <a:gd name="connsiteX6" fmla="*/ 20650 w 1801057"/>
              <a:gd name="connsiteY6" fmla="*/ 332565 h 1747146"/>
              <a:gd name="connsiteX7" fmla="*/ 0 w 1801057"/>
              <a:gd name="connsiteY7" fmla="*/ 342889 h 1747146"/>
              <a:gd name="connsiteX0" fmla="*/ 1001 w 1802058"/>
              <a:gd name="connsiteY0" fmla="*/ 34288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342889 h 1747146"/>
              <a:gd name="connsiteX0" fmla="*/ 1001 w 1802058"/>
              <a:gd name="connsiteY0" fmla="*/ 879759 h 1747146"/>
              <a:gd name="connsiteX1" fmla="*/ 166200 w 1802058"/>
              <a:gd name="connsiteY1" fmla="*/ 776516 h 1747146"/>
              <a:gd name="connsiteX2" fmla="*/ 878619 w 1802058"/>
              <a:gd name="connsiteY2" fmla="*/ 1747011 h 1747146"/>
              <a:gd name="connsiteX3" fmla="*/ 1776886 w 1802058"/>
              <a:gd name="connsiteY3" fmla="*/ 704244 h 1747146"/>
              <a:gd name="connsiteX4" fmla="*/ 1446489 w 1802058"/>
              <a:gd name="connsiteY4" fmla="*/ 33157 h 1747146"/>
              <a:gd name="connsiteX5" fmla="*/ 341723 w 1802058"/>
              <a:gd name="connsiteY5" fmla="*/ 126076 h 1747146"/>
              <a:gd name="connsiteX6" fmla="*/ 21651 w 1802058"/>
              <a:gd name="connsiteY6" fmla="*/ 332565 h 1747146"/>
              <a:gd name="connsiteX7" fmla="*/ 1001 w 1802058"/>
              <a:gd name="connsiteY7" fmla="*/ 879759 h 1747146"/>
              <a:gd name="connsiteX0" fmla="*/ 0 w 1780407"/>
              <a:gd name="connsiteY0" fmla="*/ 332565 h 1747146"/>
              <a:gd name="connsiteX1" fmla="*/ 144549 w 1780407"/>
              <a:gd name="connsiteY1" fmla="*/ 776516 h 1747146"/>
              <a:gd name="connsiteX2" fmla="*/ 856968 w 1780407"/>
              <a:gd name="connsiteY2" fmla="*/ 1747011 h 1747146"/>
              <a:gd name="connsiteX3" fmla="*/ 1755235 w 1780407"/>
              <a:gd name="connsiteY3" fmla="*/ 704244 h 1747146"/>
              <a:gd name="connsiteX4" fmla="*/ 1424838 w 1780407"/>
              <a:gd name="connsiteY4" fmla="*/ 33157 h 1747146"/>
              <a:gd name="connsiteX5" fmla="*/ 320072 w 1780407"/>
              <a:gd name="connsiteY5" fmla="*/ 126076 h 1747146"/>
              <a:gd name="connsiteX6" fmla="*/ 0 w 1780407"/>
              <a:gd name="connsiteY6" fmla="*/ 332565 h 1747146"/>
              <a:gd name="connsiteX0" fmla="*/ 0 w 1780407"/>
              <a:gd name="connsiteY0" fmla="*/ 332565 h 1763397"/>
              <a:gd name="connsiteX1" fmla="*/ 144549 w 1780407"/>
              <a:gd name="connsiteY1" fmla="*/ 1292738 h 1763397"/>
              <a:gd name="connsiteX2" fmla="*/ 856968 w 1780407"/>
              <a:gd name="connsiteY2" fmla="*/ 1747011 h 1763397"/>
              <a:gd name="connsiteX3" fmla="*/ 1755235 w 1780407"/>
              <a:gd name="connsiteY3" fmla="*/ 704244 h 1763397"/>
              <a:gd name="connsiteX4" fmla="*/ 1424838 w 1780407"/>
              <a:gd name="connsiteY4" fmla="*/ 33157 h 1763397"/>
              <a:gd name="connsiteX5" fmla="*/ 320072 w 1780407"/>
              <a:gd name="connsiteY5" fmla="*/ 126076 h 1763397"/>
              <a:gd name="connsiteX6" fmla="*/ 0 w 1780407"/>
              <a:gd name="connsiteY6" fmla="*/ 332565 h 1763397"/>
              <a:gd name="connsiteX0" fmla="*/ 0 w 1780407"/>
              <a:gd name="connsiteY0" fmla="*/ 332565 h 1769716"/>
              <a:gd name="connsiteX1" fmla="*/ 144549 w 1780407"/>
              <a:gd name="connsiteY1" fmla="*/ 1292738 h 1769716"/>
              <a:gd name="connsiteX2" fmla="*/ 856968 w 1780407"/>
              <a:gd name="connsiteY2" fmla="*/ 1747011 h 1769716"/>
              <a:gd name="connsiteX3" fmla="*/ 1755235 w 1780407"/>
              <a:gd name="connsiteY3" fmla="*/ 704244 h 1769716"/>
              <a:gd name="connsiteX4" fmla="*/ 1424838 w 1780407"/>
              <a:gd name="connsiteY4" fmla="*/ 33157 h 1769716"/>
              <a:gd name="connsiteX5" fmla="*/ 320072 w 1780407"/>
              <a:gd name="connsiteY5" fmla="*/ 126076 h 1769716"/>
              <a:gd name="connsiteX6" fmla="*/ 0 w 1780407"/>
              <a:gd name="connsiteY6" fmla="*/ 332565 h 1769716"/>
              <a:gd name="connsiteX0" fmla="*/ 0 w 1780407"/>
              <a:gd name="connsiteY0" fmla="*/ 332565 h 1770380"/>
              <a:gd name="connsiteX1" fmla="*/ 144549 w 1780407"/>
              <a:gd name="connsiteY1" fmla="*/ 1292738 h 1770380"/>
              <a:gd name="connsiteX2" fmla="*/ 856968 w 1780407"/>
              <a:gd name="connsiteY2" fmla="*/ 1747011 h 1770380"/>
              <a:gd name="connsiteX3" fmla="*/ 1755235 w 1780407"/>
              <a:gd name="connsiteY3" fmla="*/ 704244 h 1770380"/>
              <a:gd name="connsiteX4" fmla="*/ 1424838 w 1780407"/>
              <a:gd name="connsiteY4" fmla="*/ 33157 h 1770380"/>
              <a:gd name="connsiteX5" fmla="*/ 320072 w 1780407"/>
              <a:gd name="connsiteY5" fmla="*/ 126076 h 1770380"/>
              <a:gd name="connsiteX6" fmla="*/ 0 w 1780407"/>
              <a:gd name="connsiteY6" fmla="*/ 332565 h 1770380"/>
              <a:gd name="connsiteX0" fmla="*/ 0 w 1751930"/>
              <a:gd name="connsiteY0" fmla="*/ 352362 h 1775716"/>
              <a:gd name="connsiteX1" fmla="*/ 144549 w 1751930"/>
              <a:gd name="connsiteY1" fmla="*/ 1312535 h 1775716"/>
              <a:gd name="connsiteX2" fmla="*/ 856968 w 1751930"/>
              <a:gd name="connsiteY2" fmla="*/ 1766808 h 1775716"/>
              <a:gd name="connsiteX3" fmla="*/ 1724260 w 1751930"/>
              <a:gd name="connsiteY3" fmla="*/ 1002801 h 1775716"/>
              <a:gd name="connsiteX4" fmla="*/ 1424838 w 1751930"/>
              <a:gd name="connsiteY4" fmla="*/ 52954 h 1775716"/>
              <a:gd name="connsiteX5" fmla="*/ 320072 w 1751930"/>
              <a:gd name="connsiteY5" fmla="*/ 145873 h 1775716"/>
              <a:gd name="connsiteX6" fmla="*/ 0 w 1751930"/>
              <a:gd name="connsiteY6" fmla="*/ 352362 h 1775716"/>
              <a:gd name="connsiteX0" fmla="*/ 217446 w 1649304"/>
              <a:gd name="connsiteY0" fmla="*/ 182496 h 1810581"/>
              <a:gd name="connsiteX1" fmla="*/ 41923 w 1649304"/>
              <a:gd name="connsiteY1" fmla="*/ 1349158 h 1810581"/>
              <a:gd name="connsiteX2" fmla="*/ 754342 w 1649304"/>
              <a:gd name="connsiteY2" fmla="*/ 1803431 h 1810581"/>
              <a:gd name="connsiteX3" fmla="*/ 1621634 w 1649304"/>
              <a:gd name="connsiteY3" fmla="*/ 1039424 h 1810581"/>
              <a:gd name="connsiteX4" fmla="*/ 1322212 w 1649304"/>
              <a:gd name="connsiteY4" fmla="*/ 89577 h 1810581"/>
              <a:gd name="connsiteX5" fmla="*/ 217446 w 1649304"/>
              <a:gd name="connsiteY5" fmla="*/ 182496 h 1810581"/>
              <a:gd name="connsiteX0" fmla="*/ 217446 w 2199039"/>
              <a:gd name="connsiteY0" fmla="*/ 138131 h 1799861"/>
              <a:gd name="connsiteX1" fmla="*/ 41923 w 2199039"/>
              <a:gd name="connsiteY1" fmla="*/ 1304793 h 1799861"/>
              <a:gd name="connsiteX2" fmla="*/ 754342 w 2199039"/>
              <a:gd name="connsiteY2" fmla="*/ 1759066 h 1799861"/>
              <a:gd name="connsiteX3" fmla="*/ 2189505 w 2199039"/>
              <a:gd name="connsiteY3" fmla="*/ 344620 h 1799861"/>
              <a:gd name="connsiteX4" fmla="*/ 1322212 w 2199039"/>
              <a:gd name="connsiteY4" fmla="*/ 45212 h 1799861"/>
              <a:gd name="connsiteX5" fmla="*/ 217446 w 2199039"/>
              <a:gd name="connsiteY5" fmla="*/ 138131 h 1799861"/>
              <a:gd name="connsiteX0" fmla="*/ 217446 w 2211359"/>
              <a:gd name="connsiteY0" fmla="*/ 138131 h 1774341"/>
              <a:gd name="connsiteX1" fmla="*/ 41923 w 2211359"/>
              <a:gd name="connsiteY1" fmla="*/ 1304793 h 1774341"/>
              <a:gd name="connsiteX2" fmla="*/ 754342 w 2211359"/>
              <a:gd name="connsiteY2" fmla="*/ 1759066 h 1774341"/>
              <a:gd name="connsiteX3" fmla="*/ 1848783 w 2211359"/>
              <a:gd name="connsiteY3" fmla="*/ 809220 h 1774341"/>
              <a:gd name="connsiteX4" fmla="*/ 2189505 w 2211359"/>
              <a:gd name="connsiteY4" fmla="*/ 344620 h 1774341"/>
              <a:gd name="connsiteX5" fmla="*/ 1322212 w 2211359"/>
              <a:gd name="connsiteY5" fmla="*/ 45212 h 1774341"/>
              <a:gd name="connsiteX6" fmla="*/ 217446 w 2211359"/>
              <a:gd name="connsiteY6" fmla="*/ 138131 h 1774341"/>
              <a:gd name="connsiteX0" fmla="*/ 217446 w 2205786"/>
              <a:gd name="connsiteY0" fmla="*/ 138131 h 1759073"/>
              <a:gd name="connsiteX1" fmla="*/ 41923 w 2205786"/>
              <a:gd name="connsiteY1" fmla="*/ 1304793 h 1759073"/>
              <a:gd name="connsiteX2" fmla="*/ 754342 w 2205786"/>
              <a:gd name="connsiteY2" fmla="*/ 1759066 h 1759073"/>
              <a:gd name="connsiteX3" fmla="*/ 1353188 w 2205786"/>
              <a:gd name="connsiteY3" fmla="*/ 1315117 h 1759073"/>
              <a:gd name="connsiteX4" fmla="*/ 1848783 w 2205786"/>
              <a:gd name="connsiteY4" fmla="*/ 809220 h 1759073"/>
              <a:gd name="connsiteX5" fmla="*/ 2189505 w 2205786"/>
              <a:gd name="connsiteY5" fmla="*/ 344620 h 1759073"/>
              <a:gd name="connsiteX6" fmla="*/ 1322212 w 2205786"/>
              <a:gd name="connsiteY6" fmla="*/ 45212 h 1759073"/>
              <a:gd name="connsiteX7" fmla="*/ 217446 w 2205786"/>
              <a:gd name="connsiteY7" fmla="*/ 138131 h 1759073"/>
              <a:gd name="connsiteX0" fmla="*/ 217446 w 2664376"/>
              <a:gd name="connsiteY0" fmla="*/ 138131 h 1759073"/>
              <a:gd name="connsiteX1" fmla="*/ 41923 w 2664376"/>
              <a:gd name="connsiteY1" fmla="*/ 1304793 h 1759073"/>
              <a:gd name="connsiteX2" fmla="*/ 754342 w 2664376"/>
              <a:gd name="connsiteY2" fmla="*/ 1759066 h 1759073"/>
              <a:gd name="connsiteX3" fmla="*/ 1353188 w 2664376"/>
              <a:gd name="connsiteY3" fmla="*/ 1315117 h 1759073"/>
              <a:gd name="connsiteX4" fmla="*/ 2633477 w 2664376"/>
              <a:gd name="connsiteY4" fmla="*/ 974411 h 1759073"/>
              <a:gd name="connsiteX5" fmla="*/ 2189505 w 2664376"/>
              <a:gd name="connsiteY5" fmla="*/ 344620 h 1759073"/>
              <a:gd name="connsiteX6" fmla="*/ 1322212 w 2664376"/>
              <a:gd name="connsiteY6" fmla="*/ 45212 h 1759073"/>
              <a:gd name="connsiteX7" fmla="*/ 217446 w 2664376"/>
              <a:gd name="connsiteY7" fmla="*/ 138131 h 175907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71133"/>
              <a:gd name="connsiteX1" fmla="*/ 41923 w 2664376"/>
              <a:gd name="connsiteY1" fmla="*/ 1304793 h 1871133"/>
              <a:gd name="connsiteX2" fmla="*/ 754342 w 2664376"/>
              <a:gd name="connsiteY2" fmla="*/ 1759066 h 1871133"/>
              <a:gd name="connsiteX3" fmla="*/ 1859108 w 2664376"/>
              <a:gd name="connsiteY3" fmla="*/ 1790040 h 1871133"/>
              <a:gd name="connsiteX4" fmla="*/ 2633477 w 2664376"/>
              <a:gd name="connsiteY4" fmla="*/ 974411 h 1871133"/>
              <a:gd name="connsiteX5" fmla="*/ 2189505 w 2664376"/>
              <a:gd name="connsiteY5" fmla="*/ 344620 h 1871133"/>
              <a:gd name="connsiteX6" fmla="*/ 1322212 w 2664376"/>
              <a:gd name="connsiteY6" fmla="*/ 45212 h 1871133"/>
              <a:gd name="connsiteX7" fmla="*/ 217446 w 2664376"/>
              <a:gd name="connsiteY7" fmla="*/ 138131 h 1871133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64376"/>
              <a:gd name="connsiteY0" fmla="*/ 138131 h 1826435"/>
              <a:gd name="connsiteX1" fmla="*/ 41923 w 2664376"/>
              <a:gd name="connsiteY1" fmla="*/ 1304793 h 1826435"/>
              <a:gd name="connsiteX2" fmla="*/ 754342 w 2664376"/>
              <a:gd name="connsiteY2" fmla="*/ 1759066 h 1826435"/>
              <a:gd name="connsiteX3" fmla="*/ 1859108 w 2664376"/>
              <a:gd name="connsiteY3" fmla="*/ 1790040 h 1826435"/>
              <a:gd name="connsiteX4" fmla="*/ 2633477 w 2664376"/>
              <a:gd name="connsiteY4" fmla="*/ 974411 h 1826435"/>
              <a:gd name="connsiteX5" fmla="*/ 2189505 w 2664376"/>
              <a:gd name="connsiteY5" fmla="*/ 344620 h 1826435"/>
              <a:gd name="connsiteX6" fmla="*/ 1322212 w 2664376"/>
              <a:gd name="connsiteY6" fmla="*/ 45212 h 1826435"/>
              <a:gd name="connsiteX7" fmla="*/ 217446 w 2664376"/>
              <a:gd name="connsiteY7" fmla="*/ 138131 h 1826435"/>
              <a:gd name="connsiteX0" fmla="*/ 217446 w 2640867"/>
              <a:gd name="connsiteY0" fmla="*/ 138131 h 1826435"/>
              <a:gd name="connsiteX1" fmla="*/ 41923 w 2640867"/>
              <a:gd name="connsiteY1" fmla="*/ 1304793 h 1826435"/>
              <a:gd name="connsiteX2" fmla="*/ 754342 w 2640867"/>
              <a:gd name="connsiteY2" fmla="*/ 1759066 h 1826435"/>
              <a:gd name="connsiteX3" fmla="*/ 1859108 w 2640867"/>
              <a:gd name="connsiteY3" fmla="*/ 1790040 h 1826435"/>
              <a:gd name="connsiteX4" fmla="*/ 2633477 w 2640867"/>
              <a:gd name="connsiteY4" fmla="*/ 974411 h 1826435"/>
              <a:gd name="connsiteX5" fmla="*/ 2189505 w 2640867"/>
              <a:gd name="connsiteY5" fmla="*/ 344620 h 1826435"/>
              <a:gd name="connsiteX6" fmla="*/ 1322212 w 2640867"/>
              <a:gd name="connsiteY6" fmla="*/ 45212 h 1826435"/>
              <a:gd name="connsiteX7" fmla="*/ 217446 w 2640867"/>
              <a:gd name="connsiteY7" fmla="*/ 138131 h 1826435"/>
              <a:gd name="connsiteX0" fmla="*/ 42183 w 3312246"/>
              <a:gd name="connsiteY0" fmla="*/ 42247 h 2391314"/>
              <a:gd name="connsiteX1" fmla="*/ 713302 w 3312246"/>
              <a:gd name="connsiteY1" fmla="*/ 1869672 h 2391314"/>
              <a:gd name="connsiteX2" fmla="*/ 1425721 w 3312246"/>
              <a:gd name="connsiteY2" fmla="*/ 2323945 h 2391314"/>
              <a:gd name="connsiteX3" fmla="*/ 2530487 w 3312246"/>
              <a:gd name="connsiteY3" fmla="*/ 2354919 h 2391314"/>
              <a:gd name="connsiteX4" fmla="*/ 3304856 w 3312246"/>
              <a:gd name="connsiteY4" fmla="*/ 1539290 h 2391314"/>
              <a:gd name="connsiteX5" fmla="*/ 2860884 w 3312246"/>
              <a:gd name="connsiteY5" fmla="*/ 909499 h 2391314"/>
              <a:gd name="connsiteX6" fmla="*/ 1993591 w 3312246"/>
              <a:gd name="connsiteY6" fmla="*/ 610091 h 2391314"/>
              <a:gd name="connsiteX7" fmla="*/ 42183 w 3312246"/>
              <a:gd name="connsiteY7" fmla="*/ 42247 h 2391314"/>
              <a:gd name="connsiteX0" fmla="*/ 42183 w 3312246"/>
              <a:gd name="connsiteY0" fmla="*/ 72300 h 2421367"/>
              <a:gd name="connsiteX1" fmla="*/ 713302 w 3312246"/>
              <a:gd name="connsiteY1" fmla="*/ 1899725 h 2421367"/>
              <a:gd name="connsiteX2" fmla="*/ 1425721 w 3312246"/>
              <a:gd name="connsiteY2" fmla="*/ 2353998 h 2421367"/>
              <a:gd name="connsiteX3" fmla="*/ 2530487 w 3312246"/>
              <a:gd name="connsiteY3" fmla="*/ 2384972 h 2421367"/>
              <a:gd name="connsiteX4" fmla="*/ 3304856 w 3312246"/>
              <a:gd name="connsiteY4" fmla="*/ 1569343 h 2421367"/>
              <a:gd name="connsiteX5" fmla="*/ 2860884 w 3312246"/>
              <a:gd name="connsiteY5" fmla="*/ 939552 h 2421367"/>
              <a:gd name="connsiteX6" fmla="*/ 1993591 w 3312246"/>
              <a:gd name="connsiteY6" fmla="*/ 640144 h 2421367"/>
              <a:gd name="connsiteX7" fmla="*/ 1374098 w 3312246"/>
              <a:gd name="connsiteY7" fmla="*/ 392358 h 2421367"/>
              <a:gd name="connsiteX8" fmla="*/ 42183 w 3312246"/>
              <a:gd name="connsiteY8" fmla="*/ 72300 h 2421367"/>
              <a:gd name="connsiteX0" fmla="*/ 17559 w 3287622"/>
              <a:gd name="connsiteY0" fmla="*/ 213587 h 2562654"/>
              <a:gd name="connsiteX1" fmla="*/ 688678 w 3287622"/>
              <a:gd name="connsiteY1" fmla="*/ 2041012 h 2562654"/>
              <a:gd name="connsiteX2" fmla="*/ 1401097 w 3287622"/>
              <a:gd name="connsiteY2" fmla="*/ 2495285 h 2562654"/>
              <a:gd name="connsiteX3" fmla="*/ 2505863 w 3287622"/>
              <a:gd name="connsiteY3" fmla="*/ 2526259 h 2562654"/>
              <a:gd name="connsiteX4" fmla="*/ 3280232 w 3287622"/>
              <a:gd name="connsiteY4" fmla="*/ 1710630 h 2562654"/>
              <a:gd name="connsiteX5" fmla="*/ 2836260 w 3287622"/>
              <a:gd name="connsiteY5" fmla="*/ 1080839 h 2562654"/>
              <a:gd name="connsiteX6" fmla="*/ 1968967 w 3287622"/>
              <a:gd name="connsiteY6" fmla="*/ 781431 h 2562654"/>
              <a:gd name="connsiteX7" fmla="*/ 1432074 w 3287622"/>
              <a:gd name="connsiteY7" fmla="*/ 100019 h 2562654"/>
              <a:gd name="connsiteX8" fmla="*/ 17559 w 3287622"/>
              <a:gd name="connsiteY8" fmla="*/ 213587 h 2562654"/>
              <a:gd name="connsiteX0" fmla="*/ 1611 w 3271674"/>
              <a:gd name="connsiteY0" fmla="*/ 342749 h 2691816"/>
              <a:gd name="connsiteX1" fmla="*/ 672730 w 3271674"/>
              <a:gd name="connsiteY1" fmla="*/ 2170174 h 2691816"/>
              <a:gd name="connsiteX2" fmla="*/ 1385149 w 3271674"/>
              <a:gd name="connsiteY2" fmla="*/ 2624447 h 2691816"/>
              <a:gd name="connsiteX3" fmla="*/ 2489915 w 3271674"/>
              <a:gd name="connsiteY3" fmla="*/ 2655421 h 2691816"/>
              <a:gd name="connsiteX4" fmla="*/ 3264284 w 3271674"/>
              <a:gd name="connsiteY4" fmla="*/ 1839792 h 2691816"/>
              <a:gd name="connsiteX5" fmla="*/ 2820312 w 3271674"/>
              <a:gd name="connsiteY5" fmla="*/ 1210001 h 2691816"/>
              <a:gd name="connsiteX6" fmla="*/ 1953019 w 3271674"/>
              <a:gd name="connsiteY6" fmla="*/ 910593 h 2691816"/>
              <a:gd name="connsiteX7" fmla="*/ 1416126 w 3271674"/>
              <a:gd name="connsiteY7" fmla="*/ 229181 h 2691816"/>
              <a:gd name="connsiteX8" fmla="*/ 868905 w 3271674"/>
              <a:gd name="connsiteY8" fmla="*/ 2045 h 2691816"/>
              <a:gd name="connsiteX9" fmla="*/ 1611 w 3271674"/>
              <a:gd name="connsiteY9" fmla="*/ 342749 h 2691816"/>
              <a:gd name="connsiteX0" fmla="*/ 339515 w 3609578"/>
              <a:gd name="connsiteY0" fmla="*/ 342749 h 2691816"/>
              <a:gd name="connsiteX1" fmla="*/ 29769 w 3609578"/>
              <a:gd name="connsiteY1" fmla="*/ 931243 h 2691816"/>
              <a:gd name="connsiteX2" fmla="*/ 1010634 w 3609578"/>
              <a:gd name="connsiteY2" fmla="*/ 2170174 h 2691816"/>
              <a:gd name="connsiteX3" fmla="*/ 1723053 w 3609578"/>
              <a:gd name="connsiteY3" fmla="*/ 2624447 h 2691816"/>
              <a:gd name="connsiteX4" fmla="*/ 2827819 w 3609578"/>
              <a:gd name="connsiteY4" fmla="*/ 2655421 h 2691816"/>
              <a:gd name="connsiteX5" fmla="*/ 3602188 w 3609578"/>
              <a:gd name="connsiteY5" fmla="*/ 1839792 h 2691816"/>
              <a:gd name="connsiteX6" fmla="*/ 3158216 w 3609578"/>
              <a:gd name="connsiteY6" fmla="*/ 1210001 h 2691816"/>
              <a:gd name="connsiteX7" fmla="*/ 2290923 w 3609578"/>
              <a:gd name="connsiteY7" fmla="*/ 910593 h 2691816"/>
              <a:gd name="connsiteX8" fmla="*/ 1754030 w 3609578"/>
              <a:gd name="connsiteY8" fmla="*/ 229181 h 2691816"/>
              <a:gd name="connsiteX9" fmla="*/ 1206809 w 3609578"/>
              <a:gd name="connsiteY9" fmla="*/ 2045 h 2691816"/>
              <a:gd name="connsiteX10" fmla="*/ 339515 w 3609578"/>
              <a:gd name="connsiteY10" fmla="*/ 342749 h 2691816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33869 h 2723640"/>
              <a:gd name="connsiteX1" fmla="*/ 1062 w 3580871"/>
              <a:gd name="connsiteY1" fmla="*/ 963067 h 2723640"/>
              <a:gd name="connsiteX2" fmla="*/ 981927 w 3580871"/>
              <a:gd name="connsiteY2" fmla="*/ 2201998 h 2723640"/>
              <a:gd name="connsiteX3" fmla="*/ 1694346 w 3580871"/>
              <a:gd name="connsiteY3" fmla="*/ 2656271 h 2723640"/>
              <a:gd name="connsiteX4" fmla="*/ 2799112 w 3580871"/>
              <a:gd name="connsiteY4" fmla="*/ 2687245 h 2723640"/>
              <a:gd name="connsiteX5" fmla="*/ 3573481 w 3580871"/>
              <a:gd name="connsiteY5" fmla="*/ 1871616 h 2723640"/>
              <a:gd name="connsiteX6" fmla="*/ 3129509 w 3580871"/>
              <a:gd name="connsiteY6" fmla="*/ 1241825 h 2723640"/>
              <a:gd name="connsiteX7" fmla="*/ 2262216 w 3580871"/>
              <a:gd name="connsiteY7" fmla="*/ 942417 h 2723640"/>
              <a:gd name="connsiteX8" fmla="*/ 1725323 w 3580871"/>
              <a:gd name="connsiteY8" fmla="*/ 261005 h 2723640"/>
              <a:gd name="connsiteX9" fmla="*/ 1178102 w 3580871"/>
              <a:gd name="connsiteY9" fmla="*/ 33869 h 2723640"/>
              <a:gd name="connsiteX0" fmla="*/ 1178102 w 3580871"/>
              <a:gd name="connsiteY0" fmla="*/ 87 h 2689858"/>
              <a:gd name="connsiteX1" fmla="*/ 1062 w 3580871"/>
              <a:gd name="connsiteY1" fmla="*/ 929285 h 2689858"/>
              <a:gd name="connsiteX2" fmla="*/ 981927 w 3580871"/>
              <a:gd name="connsiteY2" fmla="*/ 2168216 h 2689858"/>
              <a:gd name="connsiteX3" fmla="*/ 1694346 w 3580871"/>
              <a:gd name="connsiteY3" fmla="*/ 2622489 h 2689858"/>
              <a:gd name="connsiteX4" fmla="*/ 2799112 w 3580871"/>
              <a:gd name="connsiteY4" fmla="*/ 2653463 h 2689858"/>
              <a:gd name="connsiteX5" fmla="*/ 3573481 w 3580871"/>
              <a:gd name="connsiteY5" fmla="*/ 1837834 h 2689858"/>
              <a:gd name="connsiteX6" fmla="*/ 3129509 w 3580871"/>
              <a:gd name="connsiteY6" fmla="*/ 1208043 h 2689858"/>
              <a:gd name="connsiteX7" fmla="*/ 2262216 w 3580871"/>
              <a:gd name="connsiteY7" fmla="*/ 908635 h 2689858"/>
              <a:gd name="connsiteX8" fmla="*/ 1725323 w 3580871"/>
              <a:gd name="connsiteY8" fmla="*/ 227223 h 2689858"/>
              <a:gd name="connsiteX9" fmla="*/ 1178102 w 3580871"/>
              <a:gd name="connsiteY9" fmla="*/ 87 h 2689858"/>
              <a:gd name="connsiteX0" fmla="*/ 1178102 w 3580871"/>
              <a:gd name="connsiteY0" fmla="*/ 0 h 2689771"/>
              <a:gd name="connsiteX1" fmla="*/ 1062 w 3580871"/>
              <a:gd name="connsiteY1" fmla="*/ 929198 h 2689771"/>
              <a:gd name="connsiteX2" fmla="*/ 981927 w 3580871"/>
              <a:gd name="connsiteY2" fmla="*/ 2168129 h 2689771"/>
              <a:gd name="connsiteX3" fmla="*/ 1694346 w 3580871"/>
              <a:gd name="connsiteY3" fmla="*/ 2622402 h 2689771"/>
              <a:gd name="connsiteX4" fmla="*/ 2799112 w 3580871"/>
              <a:gd name="connsiteY4" fmla="*/ 2653376 h 2689771"/>
              <a:gd name="connsiteX5" fmla="*/ 3573481 w 3580871"/>
              <a:gd name="connsiteY5" fmla="*/ 1837747 h 2689771"/>
              <a:gd name="connsiteX6" fmla="*/ 3129509 w 3580871"/>
              <a:gd name="connsiteY6" fmla="*/ 1207956 h 2689771"/>
              <a:gd name="connsiteX7" fmla="*/ 2262216 w 3580871"/>
              <a:gd name="connsiteY7" fmla="*/ 908548 h 2689771"/>
              <a:gd name="connsiteX8" fmla="*/ 1725323 w 3580871"/>
              <a:gd name="connsiteY8" fmla="*/ 227136 h 2689771"/>
              <a:gd name="connsiteX9" fmla="*/ 1178102 w 3580871"/>
              <a:gd name="connsiteY9" fmla="*/ 0 h 2689771"/>
              <a:gd name="connsiteX0" fmla="*/ 1201777 w 3604546"/>
              <a:gd name="connsiteY0" fmla="*/ 0 h 2689771"/>
              <a:gd name="connsiteX1" fmla="*/ 24737 w 3604546"/>
              <a:gd name="connsiteY1" fmla="*/ 929198 h 2689771"/>
              <a:gd name="connsiteX2" fmla="*/ 448059 w 3604546"/>
              <a:gd name="connsiteY2" fmla="*/ 1651908 h 2689771"/>
              <a:gd name="connsiteX3" fmla="*/ 1005602 w 3604546"/>
              <a:gd name="connsiteY3" fmla="*/ 2168129 h 2689771"/>
              <a:gd name="connsiteX4" fmla="*/ 1718021 w 3604546"/>
              <a:gd name="connsiteY4" fmla="*/ 2622402 h 2689771"/>
              <a:gd name="connsiteX5" fmla="*/ 2822787 w 3604546"/>
              <a:gd name="connsiteY5" fmla="*/ 2653376 h 2689771"/>
              <a:gd name="connsiteX6" fmla="*/ 3597156 w 3604546"/>
              <a:gd name="connsiteY6" fmla="*/ 1837747 h 2689771"/>
              <a:gd name="connsiteX7" fmla="*/ 3153184 w 3604546"/>
              <a:gd name="connsiteY7" fmla="*/ 1207956 h 2689771"/>
              <a:gd name="connsiteX8" fmla="*/ 2285891 w 3604546"/>
              <a:gd name="connsiteY8" fmla="*/ 908548 h 2689771"/>
              <a:gd name="connsiteX9" fmla="*/ 1748998 w 3604546"/>
              <a:gd name="connsiteY9" fmla="*/ 227136 h 2689771"/>
              <a:gd name="connsiteX10" fmla="*/ 1201777 w 3604546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689771"/>
              <a:gd name="connsiteX1" fmla="*/ 55090 w 3634899"/>
              <a:gd name="connsiteY1" fmla="*/ 929198 h 2689771"/>
              <a:gd name="connsiteX2" fmla="*/ 199639 w 3634899"/>
              <a:gd name="connsiteY2" fmla="*/ 1693206 h 2689771"/>
              <a:gd name="connsiteX3" fmla="*/ 1035955 w 3634899"/>
              <a:gd name="connsiteY3" fmla="*/ 2168129 h 2689771"/>
              <a:gd name="connsiteX4" fmla="*/ 1748374 w 3634899"/>
              <a:gd name="connsiteY4" fmla="*/ 2622402 h 2689771"/>
              <a:gd name="connsiteX5" fmla="*/ 2853140 w 3634899"/>
              <a:gd name="connsiteY5" fmla="*/ 2653376 h 2689771"/>
              <a:gd name="connsiteX6" fmla="*/ 3627509 w 3634899"/>
              <a:gd name="connsiteY6" fmla="*/ 1837747 h 2689771"/>
              <a:gd name="connsiteX7" fmla="*/ 3183537 w 3634899"/>
              <a:gd name="connsiteY7" fmla="*/ 1207956 h 2689771"/>
              <a:gd name="connsiteX8" fmla="*/ 2316244 w 3634899"/>
              <a:gd name="connsiteY8" fmla="*/ 908548 h 2689771"/>
              <a:gd name="connsiteX9" fmla="*/ 1779351 w 3634899"/>
              <a:gd name="connsiteY9" fmla="*/ 227136 h 2689771"/>
              <a:gd name="connsiteX10" fmla="*/ 1232130 w 3634899"/>
              <a:gd name="connsiteY10" fmla="*/ 0 h 2689771"/>
              <a:gd name="connsiteX0" fmla="*/ 1232130 w 3634899"/>
              <a:gd name="connsiteY0" fmla="*/ 0 h 2723541"/>
              <a:gd name="connsiteX1" fmla="*/ 55090 w 3634899"/>
              <a:gd name="connsiteY1" fmla="*/ 929198 h 2723541"/>
              <a:gd name="connsiteX2" fmla="*/ 199639 w 3634899"/>
              <a:gd name="connsiteY2" fmla="*/ 1693206 h 2723541"/>
              <a:gd name="connsiteX3" fmla="*/ 282236 w 3634899"/>
              <a:gd name="connsiteY3" fmla="*/ 2663701 h 2723541"/>
              <a:gd name="connsiteX4" fmla="*/ 1748374 w 3634899"/>
              <a:gd name="connsiteY4" fmla="*/ 2622402 h 2723541"/>
              <a:gd name="connsiteX5" fmla="*/ 2853140 w 3634899"/>
              <a:gd name="connsiteY5" fmla="*/ 2653376 h 2723541"/>
              <a:gd name="connsiteX6" fmla="*/ 3627509 w 3634899"/>
              <a:gd name="connsiteY6" fmla="*/ 1837747 h 2723541"/>
              <a:gd name="connsiteX7" fmla="*/ 3183537 w 3634899"/>
              <a:gd name="connsiteY7" fmla="*/ 1207956 h 2723541"/>
              <a:gd name="connsiteX8" fmla="*/ 2316244 w 3634899"/>
              <a:gd name="connsiteY8" fmla="*/ 908548 h 2723541"/>
              <a:gd name="connsiteX9" fmla="*/ 1779351 w 3634899"/>
              <a:gd name="connsiteY9" fmla="*/ 227136 h 2723541"/>
              <a:gd name="connsiteX10" fmla="*/ 1232130 w 3634899"/>
              <a:gd name="connsiteY10" fmla="*/ 0 h 2723541"/>
              <a:gd name="connsiteX0" fmla="*/ 1232130 w 3634899"/>
              <a:gd name="connsiteY0" fmla="*/ 0 h 2768936"/>
              <a:gd name="connsiteX1" fmla="*/ 55090 w 3634899"/>
              <a:gd name="connsiteY1" fmla="*/ 929198 h 2768936"/>
              <a:gd name="connsiteX2" fmla="*/ 199639 w 3634899"/>
              <a:gd name="connsiteY2" fmla="*/ 1693206 h 2768936"/>
              <a:gd name="connsiteX3" fmla="*/ 282236 w 3634899"/>
              <a:gd name="connsiteY3" fmla="*/ 2663701 h 2768936"/>
              <a:gd name="connsiteX4" fmla="*/ 1748374 w 3634899"/>
              <a:gd name="connsiteY4" fmla="*/ 2622402 h 2768936"/>
              <a:gd name="connsiteX5" fmla="*/ 2853140 w 3634899"/>
              <a:gd name="connsiteY5" fmla="*/ 2653376 h 2768936"/>
              <a:gd name="connsiteX6" fmla="*/ 3627509 w 3634899"/>
              <a:gd name="connsiteY6" fmla="*/ 1837747 h 2768936"/>
              <a:gd name="connsiteX7" fmla="*/ 3183537 w 3634899"/>
              <a:gd name="connsiteY7" fmla="*/ 1207956 h 2768936"/>
              <a:gd name="connsiteX8" fmla="*/ 2316244 w 3634899"/>
              <a:gd name="connsiteY8" fmla="*/ 908548 h 2768936"/>
              <a:gd name="connsiteX9" fmla="*/ 1779351 w 3634899"/>
              <a:gd name="connsiteY9" fmla="*/ 227136 h 2768936"/>
              <a:gd name="connsiteX10" fmla="*/ 1232130 w 3634899"/>
              <a:gd name="connsiteY10" fmla="*/ 0 h 2768936"/>
              <a:gd name="connsiteX0" fmla="*/ 1232130 w 3634899"/>
              <a:gd name="connsiteY0" fmla="*/ 0 h 2768936"/>
              <a:gd name="connsiteX1" fmla="*/ 55090 w 3634899"/>
              <a:gd name="connsiteY1" fmla="*/ 929198 h 2768936"/>
              <a:gd name="connsiteX2" fmla="*/ 199639 w 3634899"/>
              <a:gd name="connsiteY2" fmla="*/ 1693206 h 2768936"/>
              <a:gd name="connsiteX3" fmla="*/ 282236 w 3634899"/>
              <a:gd name="connsiteY3" fmla="*/ 2663701 h 2768936"/>
              <a:gd name="connsiteX4" fmla="*/ 1748374 w 3634899"/>
              <a:gd name="connsiteY4" fmla="*/ 2622402 h 2768936"/>
              <a:gd name="connsiteX5" fmla="*/ 2853140 w 3634899"/>
              <a:gd name="connsiteY5" fmla="*/ 2653376 h 2768936"/>
              <a:gd name="connsiteX6" fmla="*/ 3627509 w 3634899"/>
              <a:gd name="connsiteY6" fmla="*/ 1837747 h 2768936"/>
              <a:gd name="connsiteX7" fmla="*/ 3183537 w 3634899"/>
              <a:gd name="connsiteY7" fmla="*/ 1207956 h 2768936"/>
              <a:gd name="connsiteX8" fmla="*/ 2316244 w 3634899"/>
              <a:gd name="connsiteY8" fmla="*/ 908548 h 2768936"/>
              <a:gd name="connsiteX9" fmla="*/ 1779351 w 3634899"/>
              <a:gd name="connsiteY9" fmla="*/ 227136 h 2768936"/>
              <a:gd name="connsiteX10" fmla="*/ 1232130 w 3634899"/>
              <a:gd name="connsiteY10" fmla="*/ 0 h 2768936"/>
              <a:gd name="connsiteX0" fmla="*/ 1215232 w 3618001"/>
              <a:gd name="connsiteY0" fmla="*/ 0 h 2768936"/>
              <a:gd name="connsiteX1" fmla="*/ 38192 w 3618001"/>
              <a:gd name="connsiteY1" fmla="*/ 929198 h 2768936"/>
              <a:gd name="connsiteX2" fmla="*/ 182741 w 3618001"/>
              <a:gd name="connsiteY2" fmla="*/ 1693206 h 2768936"/>
              <a:gd name="connsiteX3" fmla="*/ 265338 w 3618001"/>
              <a:gd name="connsiteY3" fmla="*/ 2663701 h 2768936"/>
              <a:gd name="connsiteX4" fmla="*/ 1731476 w 3618001"/>
              <a:gd name="connsiteY4" fmla="*/ 2622402 h 2768936"/>
              <a:gd name="connsiteX5" fmla="*/ 2836242 w 3618001"/>
              <a:gd name="connsiteY5" fmla="*/ 2653376 h 2768936"/>
              <a:gd name="connsiteX6" fmla="*/ 3610611 w 3618001"/>
              <a:gd name="connsiteY6" fmla="*/ 1837747 h 2768936"/>
              <a:gd name="connsiteX7" fmla="*/ 3166639 w 3618001"/>
              <a:gd name="connsiteY7" fmla="*/ 1207956 h 2768936"/>
              <a:gd name="connsiteX8" fmla="*/ 2299346 w 3618001"/>
              <a:gd name="connsiteY8" fmla="*/ 908548 h 2768936"/>
              <a:gd name="connsiteX9" fmla="*/ 1762453 w 3618001"/>
              <a:gd name="connsiteY9" fmla="*/ 227136 h 2768936"/>
              <a:gd name="connsiteX10" fmla="*/ 1215232 w 3618001"/>
              <a:gd name="connsiteY10" fmla="*/ 0 h 2768936"/>
              <a:gd name="connsiteX0" fmla="*/ 1211110 w 3613879"/>
              <a:gd name="connsiteY0" fmla="*/ 0 h 2768936"/>
              <a:gd name="connsiteX1" fmla="*/ 34070 w 3613879"/>
              <a:gd name="connsiteY1" fmla="*/ 929198 h 2768936"/>
              <a:gd name="connsiteX2" fmla="*/ 178619 w 3613879"/>
              <a:gd name="connsiteY2" fmla="*/ 1693206 h 2768936"/>
              <a:gd name="connsiteX3" fmla="*/ 261216 w 3613879"/>
              <a:gd name="connsiteY3" fmla="*/ 2663701 h 2768936"/>
              <a:gd name="connsiteX4" fmla="*/ 1727354 w 3613879"/>
              <a:gd name="connsiteY4" fmla="*/ 2622402 h 2768936"/>
              <a:gd name="connsiteX5" fmla="*/ 2832120 w 3613879"/>
              <a:gd name="connsiteY5" fmla="*/ 2653376 h 2768936"/>
              <a:gd name="connsiteX6" fmla="*/ 3606489 w 3613879"/>
              <a:gd name="connsiteY6" fmla="*/ 1837747 h 2768936"/>
              <a:gd name="connsiteX7" fmla="*/ 3162517 w 3613879"/>
              <a:gd name="connsiteY7" fmla="*/ 1207956 h 2768936"/>
              <a:gd name="connsiteX8" fmla="*/ 2295224 w 3613879"/>
              <a:gd name="connsiteY8" fmla="*/ 908548 h 2768936"/>
              <a:gd name="connsiteX9" fmla="*/ 1758331 w 3613879"/>
              <a:gd name="connsiteY9" fmla="*/ 227136 h 2768936"/>
              <a:gd name="connsiteX10" fmla="*/ 1211110 w 3613879"/>
              <a:gd name="connsiteY10" fmla="*/ 0 h 2768936"/>
              <a:gd name="connsiteX0" fmla="*/ 1211110 w 3613879"/>
              <a:gd name="connsiteY0" fmla="*/ 0 h 3448360"/>
              <a:gd name="connsiteX1" fmla="*/ 34070 w 3613879"/>
              <a:gd name="connsiteY1" fmla="*/ 929198 h 3448360"/>
              <a:gd name="connsiteX2" fmla="*/ 178619 w 3613879"/>
              <a:gd name="connsiteY2" fmla="*/ 1693206 h 3448360"/>
              <a:gd name="connsiteX3" fmla="*/ 261216 w 3613879"/>
              <a:gd name="connsiteY3" fmla="*/ 2663701 h 3448360"/>
              <a:gd name="connsiteX4" fmla="*/ 1830603 w 3613879"/>
              <a:gd name="connsiteY4" fmla="*/ 3448356 h 3448360"/>
              <a:gd name="connsiteX5" fmla="*/ 2832120 w 3613879"/>
              <a:gd name="connsiteY5" fmla="*/ 2653376 h 3448360"/>
              <a:gd name="connsiteX6" fmla="*/ 3606489 w 3613879"/>
              <a:gd name="connsiteY6" fmla="*/ 1837747 h 3448360"/>
              <a:gd name="connsiteX7" fmla="*/ 3162517 w 3613879"/>
              <a:gd name="connsiteY7" fmla="*/ 1207956 h 3448360"/>
              <a:gd name="connsiteX8" fmla="*/ 2295224 w 3613879"/>
              <a:gd name="connsiteY8" fmla="*/ 908548 h 3448360"/>
              <a:gd name="connsiteX9" fmla="*/ 1758331 w 3613879"/>
              <a:gd name="connsiteY9" fmla="*/ 227136 h 3448360"/>
              <a:gd name="connsiteX10" fmla="*/ 1211110 w 3613879"/>
              <a:gd name="connsiteY10" fmla="*/ 0 h 3448360"/>
              <a:gd name="connsiteX0" fmla="*/ 1211110 w 3649421"/>
              <a:gd name="connsiteY0" fmla="*/ 0 h 3461346"/>
              <a:gd name="connsiteX1" fmla="*/ 34070 w 3649421"/>
              <a:gd name="connsiteY1" fmla="*/ 929198 h 3461346"/>
              <a:gd name="connsiteX2" fmla="*/ 178619 w 3649421"/>
              <a:gd name="connsiteY2" fmla="*/ 1693206 h 3461346"/>
              <a:gd name="connsiteX3" fmla="*/ 261216 w 3649421"/>
              <a:gd name="connsiteY3" fmla="*/ 2663701 h 3461346"/>
              <a:gd name="connsiteX4" fmla="*/ 1830603 w 3649421"/>
              <a:gd name="connsiteY4" fmla="*/ 3448356 h 3461346"/>
              <a:gd name="connsiteX5" fmla="*/ 3430965 w 3649421"/>
              <a:gd name="connsiteY5" fmla="*/ 3056029 h 3461346"/>
              <a:gd name="connsiteX6" fmla="*/ 3606489 w 3649421"/>
              <a:gd name="connsiteY6" fmla="*/ 1837747 h 3461346"/>
              <a:gd name="connsiteX7" fmla="*/ 3162517 w 3649421"/>
              <a:gd name="connsiteY7" fmla="*/ 1207956 h 3461346"/>
              <a:gd name="connsiteX8" fmla="*/ 2295224 w 3649421"/>
              <a:gd name="connsiteY8" fmla="*/ 908548 h 3461346"/>
              <a:gd name="connsiteX9" fmla="*/ 1758331 w 3649421"/>
              <a:gd name="connsiteY9" fmla="*/ 227136 h 3461346"/>
              <a:gd name="connsiteX10" fmla="*/ 1211110 w 3649421"/>
              <a:gd name="connsiteY10" fmla="*/ 0 h 3461346"/>
              <a:gd name="connsiteX0" fmla="*/ 1211110 w 3623590"/>
              <a:gd name="connsiteY0" fmla="*/ 0 h 3458921"/>
              <a:gd name="connsiteX1" fmla="*/ 34070 w 3623590"/>
              <a:gd name="connsiteY1" fmla="*/ 929198 h 3458921"/>
              <a:gd name="connsiteX2" fmla="*/ 178619 w 3623590"/>
              <a:gd name="connsiteY2" fmla="*/ 1693206 h 3458921"/>
              <a:gd name="connsiteX3" fmla="*/ 261216 w 3623590"/>
              <a:gd name="connsiteY3" fmla="*/ 2663701 h 3458921"/>
              <a:gd name="connsiteX4" fmla="*/ 1830603 w 3623590"/>
              <a:gd name="connsiteY4" fmla="*/ 3448356 h 3458921"/>
              <a:gd name="connsiteX5" fmla="*/ 3430965 w 3623590"/>
              <a:gd name="connsiteY5" fmla="*/ 3056029 h 3458921"/>
              <a:gd name="connsiteX6" fmla="*/ 3606489 w 3623590"/>
              <a:gd name="connsiteY6" fmla="*/ 1837747 h 3458921"/>
              <a:gd name="connsiteX7" fmla="*/ 3162517 w 3623590"/>
              <a:gd name="connsiteY7" fmla="*/ 1207956 h 3458921"/>
              <a:gd name="connsiteX8" fmla="*/ 2295224 w 3623590"/>
              <a:gd name="connsiteY8" fmla="*/ 908548 h 3458921"/>
              <a:gd name="connsiteX9" fmla="*/ 1758331 w 3623590"/>
              <a:gd name="connsiteY9" fmla="*/ 227136 h 3458921"/>
              <a:gd name="connsiteX10" fmla="*/ 1211110 w 3623590"/>
              <a:gd name="connsiteY10" fmla="*/ 0 h 3458921"/>
              <a:gd name="connsiteX0" fmla="*/ 1211110 w 3618146"/>
              <a:gd name="connsiteY0" fmla="*/ 0 h 3484770"/>
              <a:gd name="connsiteX1" fmla="*/ 34070 w 3618146"/>
              <a:gd name="connsiteY1" fmla="*/ 929198 h 3484770"/>
              <a:gd name="connsiteX2" fmla="*/ 178619 w 3618146"/>
              <a:gd name="connsiteY2" fmla="*/ 1693206 h 3484770"/>
              <a:gd name="connsiteX3" fmla="*/ 261216 w 3618146"/>
              <a:gd name="connsiteY3" fmla="*/ 2663701 h 3484770"/>
              <a:gd name="connsiteX4" fmla="*/ 1830603 w 3618146"/>
              <a:gd name="connsiteY4" fmla="*/ 3448356 h 3484770"/>
              <a:gd name="connsiteX5" fmla="*/ 2821797 w 3618146"/>
              <a:gd name="connsiteY5" fmla="*/ 3324465 h 3484770"/>
              <a:gd name="connsiteX6" fmla="*/ 3430965 w 3618146"/>
              <a:gd name="connsiteY6" fmla="*/ 3056029 h 3484770"/>
              <a:gd name="connsiteX7" fmla="*/ 3606489 w 3618146"/>
              <a:gd name="connsiteY7" fmla="*/ 1837747 h 3484770"/>
              <a:gd name="connsiteX8" fmla="*/ 3162517 w 3618146"/>
              <a:gd name="connsiteY8" fmla="*/ 1207956 h 3484770"/>
              <a:gd name="connsiteX9" fmla="*/ 2295224 w 3618146"/>
              <a:gd name="connsiteY9" fmla="*/ 908548 h 3484770"/>
              <a:gd name="connsiteX10" fmla="*/ 1758331 w 3618146"/>
              <a:gd name="connsiteY10" fmla="*/ 227136 h 3484770"/>
              <a:gd name="connsiteX11" fmla="*/ 1211110 w 3618146"/>
              <a:gd name="connsiteY11" fmla="*/ 0 h 3484770"/>
              <a:gd name="connsiteX0" fmla="*/ 1211110 w 3616005"/>
              <a:gd name="connsiteY0" fmla="*/ 0 h 3571767"/>
              <a:gd name="connsiteX1" fmla="*/ 34070 w 3616005"/>
              <a:gd name="connsiteY1" fmla="*/ 929198 h 3571767"/>
              <a:gd name="connsiteX2" fmla="*/ 178619 w 3616005"/>
              <a:gd name="connsiteY2" fmla="*/ 1693206 h 3571767"/>
              <a:gd name="connsiteX3" fmla="*/ 261216 w 3616005"/>
              <a:gd name="connsiteY3" fmla="*/ 2663701 h 3571767"/>
              <a:gd name="connsiteX4" fmla="*/ 1830603 w 3616005"/>
              <a:gd name="connsiteY4" fmla="*/ 3448356 h 3571767"/>
              <a:gd name="connsiteX5" fmla="*/ 3017971 w 3616005"/>
              <a:gd name="connsiteY5" fmla="*/ 3530954 h 3571767"/>
              <a:gd name="connsiteX6" fmla="*/ 3430965 w 3616005"/>
              <a:gd name="connsiteY6" fmla="*/ 3056029 h 3571767"/>
              <a:gd name="connsiteX7" fmla="*/ 3606489 w 3616005"/>
              <a:gd name="connsiteY7" fmla="*/ 1837747 h 3571767"/>
              <a:gd name="connsiteX8" fmla="*/ 3162517 w 3616005"/>
              <a:gd name="connsiteY8" fmla="*/ 1207956 h 3571767"/>
              <a:gd name="connsiteX9" fmla="*/ 2295224 w 3616005"/>
              <a:gd name="connsiteY9" fmla="*/ 908548 h 3571767"/>
              <a:gd name="connsiteX10" fmla="*/ 1758331 w 3616005"/>
              <a:gd name="connsiteY10" fmla="*/ 227136 h 3571767"/>
              <a:gd name="connsiteX11" fmla="*/ 1211110 w 3616005"/>
              <a:gd name="connsiteY11" fmla="*/ 0 h 3571767"/>
              <a:gd name="connsiteX0" fmla="*/ 1211110 w 3616005"/>
              <a:gd name="connsiteY0" fmla="*/ 0 h 3571767"/>
              <a:gd name="connsiteX1" fmla="*/ 34070 w 3616005"/>
              <a:gd name="connsiteY1" fmla="*/ 929198 h 3571767"/>
              <a:gd name="connsiteX2" fmla="*/ 178619 w 3616005"/>
              <a:gd name="connsiteY2" fmla="*/ 1693206 h 3571767"/>
              <a:gd name="connsiteX3" fmla="*/ 261216 w 3616005"/>
              <a:gd name="connsiteY3" fmla="*/ 2663701 h 3571767"/>
              <a:gd name="connsiteX4" fmla="*/ 1830603 w 3616005"/>
              <a:gd name="connsiteY4" fmla="*/ 3448356 h 3571767"/>
              <a:gd name="connsiteX5" fmla="*/ 3017971 w 3616005"/>
              <a:gd name="connsiteY5" fmla="*/ 3530954 h 3571767"/>
              <a:gd name="connsiteX6" fmla="*/ 3430965 w 3616005"/>
              <a:gd name="connsiteY6" fmla="*/ 3056029 h 3571767"/>
              <a:gd name="connsiteX7" fmla="*/ 3606489 w 3616005"/>
              <a:gd name="connsiteY7" fmla="*/ 1837747 h 3571767"/>
              <a:gd name="connsiteX8" fmla="*/ 3162517 w 3616005"/>
              <a:gd name="connsiteY8" fmla="*/ 1207956 h 3571767"/>
              <a:gd name="connsiteX9" fmla="*/ 2295224 w 3616005"/>
              <a:gd name="connsiteY9" fmla="*/ 908548 h 3571767"/>
              <a:gd name="connsiteX10" fmla="*/ 1758331 w 3616005"/>
              <a:gd name="connsiteY10" fmla="*/ 227136 h 3571767"/>
              <a:gd name="connsiteX11" fmla="*/ 1211110 w 3616005"/>
              <a:gd name="connsiteY11" fmla="*/ 0 h 3571767"/>
              <a:gd name="connsiteX0" fmla="*/ 1211110 w 3616005"/>
              <a:gd name="connsiteY0" fmla="*/ 0 h 3589815"/>
              <a:gd name="connsiteX1" fmla="*/ 34070 w 3616005"/>
              <a:gd name="connsiteY1" fmla="*/ 929198 h 3589815"/>
              <a:gd name="connsiteX2" fmla="*/ 178619 w 3616005"/>
              <a:gd name="connsiteY2" fmla="*/ 1693206 h 3589815"/>
              <a:gd name="connsiteX3" fmla="*/ 261216 w 3616005"/>
              <a:gd name="connsiteY3" fmla="*/ 2663701 h 3589815"/>
              <a:gd name="connsiteX4" fmla="*/ 1830603 w 3616005"/>
              <a:gd name="connsiteY4" fmla="*/ 3448356 h 3589815"/>
              <a:gd name="connsiteX5" fmla="*/ 3017971 w 3616005"/>
              <a:gd name="connsiteY5" fmla="*/ 3530954 h 3589815"/>
              <a:gd name="connsiteX6" fmla="*/ 3430965 w 3616005"/>
              <a:gd name="connsiteY6" fmla="*/ 3056029 h 3589815"/>
              <a:gd name="connsiteX7" fmla="*/ 3606489 w 3616005"/>
              <a:gd name="connsiteY7" fmla="*/ 1837747 h 3589815"/>
              <a:gd name="connsiteX8" fmla="*/ 3162517 w 3616005"/>
              <a:gd name="connsiteY8" fmla="*/ 1207956 h 3589815"/>
              <a:gd name="connsiteX9" fmla="*/ 2295224 w 3616005"/>
              <a:gd name="connsiteY9" fmla="*/ 908548 h 3589815"/>
              <a:gd name="connsiteX10" fmla="*/ 1758331 w 3616005"/>
              <a:gd name="connsiteY10" fmla="*/ 227136 h 3589815"/>
              <a:gd name="connsiteX11" fmla="*/ 1211110 w 3616005"/>
              <a:gd name="connsiteY11" fmla="*/ 0 h 358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6005" h="3589815">
                <a:moveTo>
                  <a:pt x="1211110" y="0"/>
                </a:moveTo>
                <a:cubicBezTo>
                  <a:pt x="727559" y="3441"/>
                  <a:pt x="159690" y="653880"/>
                  <a:pt x="34070" y="929198"/>
                </a:cubicBezTo>
                <a:cubicBezTo>
                  <a:pt x="-91550" y="1204516"/>
                  <a:pt x="170014" y="1517690"/>
                  <a:pt x="178619" y="1693206"/>
                </a:cubicBezTo>
                <a:cubicBezTo>
                  <a:pt x="187224" y="1868722"/>
                  <a:pt x="-14115" y="2371176"/>
                  <a:pt x="261216" y="2663701"/>
                </a:cubicBezTo>
                <a:cubicBezTo>
                  <a:pt x="536547" y="2956226"/>
                  <a:pt x="1371144" y="3303814"/>
                  <a:pt x="1830603" y="3448356"/>
                </a:cubicBezTo>
                <a:cubicBezTo>
                  <a:pt x="2290062" y="3592898"/>
                  <a:pt x="2823518" y="3637640"/>
                  <a:pt x="3017971" y="3530954"/>
                </a:cubicBezTo>
                <a:cubicBezTo>
                  <a:pt x="3212424" y="3424268"/>
                  <a:pt x="3332879" y="3338230"/>
                  <a:pt x="3430965" y="3056029"/>
                </a:cubicBezTo>
                <a:cubicBezTo>
                  <a:pt x="3529051" y="2773828"/>
                  <a:pt x="3651230" y="2145759"/>
                  <a:pt x="3606489" y="1837747"/>
                </a:cubicBezTo>
                <a:cubicBezTo>
                  <a:pt x="3561748" y="1529735"/>
                  <a:pt x="3381061" y="1362823"/>
                  <a:pt x="3162517" y="1207956"/>
                </a:cubicBezTo>
                <a:cubicBezTo>
                  <a:pt x="2943973" y="1053090"/>
                  <a:pt x="2529255" y="1072018"/>
                  <a:pt x="2295224" y="908548"/>
                </a:cubicBezTo>
                <a:cubicBezTo>
                  <a:pt x="2061193" y="745078"/>
                  <a:pt x="1944179" y="357912"/>
                  <a:pt x="1758331" y="227136"/>
                </a:cubicBezTo>
                <a:cubicBezTo>
                  <a:pt x="1572483" y="96360"/>
                  <a:pt x="1488163" y="6884"/>
                  <a:pt x="1211110" y="0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43400" y="3657600"/>
            <a:ext cx="228600" cy="228600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4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924800" cy="5257800"/>
          </a:xfrm>
        </p:spPr>
        <p:txBody>
          <a:bodyPr/>
          <a:lstStyle/>
          <a:p>
            <a:r>
              <a:rPr lang="en-US" dirty="0"/>
              <a:t>    All search algorithms share the basic idea above; they vary according to </a:t>
            </a:r>
            <a:r>
              <a:rPr lang="en-US" u="sng" dirty="0">
                <a:solidFill>
                  <a:srgbClr val="C00000"/>
                </a:solidFill>
              </a:rPr>
              <a:t>which state we will pick from the frontier to expand next </a:t>
            </a:r>
            <a:r>
              <a:rPr lang="en-US" dirty="0"/>
              <a:t>(the so-called </a:t>
            </a:r>
            <a:r>
              <a:rPr lang="en-US" b="1" dirty="0">
                <a:solidFill>
                  <a:srgbClr val="CC0099"/>
                </a:solidFill>
              </a:rPr>
              <a:t>search strategy</a:t>
            </a:r>
            <a:r>
              <a:rPr lang="en-US" b="1" dirty="0"/>
              <a:t> 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49721-C3A1-4425-99EF-30C57743CC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74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838200"/>
          </a:xfrm>
        </p:spPr>
        <p:txBody>
          <a:bodyPr/>
          <a:lstStyle/>
          <a:p>
            <a:r>
              <a:rPr lang="en-US" sz="3200" dirty="0"/>
              <a:t>Pseudocode of All Search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1. Initialize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C0099"/>
                </a:solidFill>
              </a:rPr>
              <a:t>frontier </a:t>
            </a:r>
            <a:r>
              <a:rPr lang="en-US" sz="2400" dirty="0"/>
              <a:t>using the </a:t>
            </a:r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r>
              <a:rPr lang="en-US" sz="2400" dirty="0"/>
              <a:t>2. While the frontier != empty</a:t>
            </a:r>
          </a:p>
          <a:p>
            <a:pPr lvl="1"/>
            <a:r>
              <a:rPr lang="en-US" sz="2400" dirty="0"/>
              <a:t>Choose a frontier node according to </a:t>
            </a:r>
            <a:r>
              <a:rPr lang="en-US" sz="2400" b="1" dirty="0">
                <a:solidFill>
                  <a:srgbClr val="CC0099"/>
                </a:solidFill>
              </a:rPr>
              <a:t>search strategy</a:t>
            </a:r>
            <a:r>
              <a:rPr lang="en-US" sz="2400" b="1" dirty="0"/>
              <a:t> </a:t>
            </a:r>
            <a:r>
              <a:rPr lang="en-US" sz="2400" dirty="0"/>
              <a:t>and take it off the frontier</a:t>
            </a:r>
          </a:p>
          <a:p>
            <a:pPr lvl="1"/>
            <a:r>
              <a:rPr lang="en-US" sz="2400" dirty="0"/>
              <a:t>If the node is </a:t>
            </a:r>
            <a:r>
              <a:rPr lang="en-US" sz="2400" b="1" dirty="0">
                <a:solidFill>
                  <a:srgbClr val="CC0099"/>
                </a:solidFill>
              </a:rPr>
              <a:t>goal state</a:t>
            </a:r>
            <a:r>
              <a:rPr lang="en-US" sz="2400" dirty="0"/>
              <a:t>, return solution</a:t>
            </a:r>
          </a:p>
          <a:p>
            <a:pPr lvl="1"/>
            <a:r>
              <a:rPr lang="en-US" sz="2400" dirty="0"/>
              <a:t>Else </a:t>
            </a:r>
            <a:r>
              <a:rPr lang="en-US" sz="2400" b="1" dirty="0">
                <a:solidFill>
                  <a:srgbClr val="CC0099"/>
                </a:solidFill>
              </a:rPr>
              <a:t>expand the node </a:t>
            </a:r>
            <a:r>
              <a:rPr lang="en-US" sz="2400" dirty="0"/>
              <a:t>and add its successor states to the frontier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Visualization by Search tree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06269"/>
            <a:ext cx="5867403" cy="552313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can build a search tree for whole process, where </a:t>
            </a:r>
            <a:r>
              <a:rPr lang="en-US" sz="2000" dirty="0">
                <a:solidFill>
                  <a:srgbClr val="FF0000"/>
                </a:solidFill>
              </a:rPr>
              <a:t>each nodes represents a state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root node is the initial state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children</a:t>
            </a:r>
            <a:r>
              <a:rPr lang="en-US" sz="2000" dirty="0"/>
              <a:t> of a node are the </a:t>
            </a:r>
            <a:r>
              <a:rPr lang="en-US" sz="2000" b="1" dirty="0"/>
              <a:t>successor states</a:t>
            </a:r>
            <a:r>
              <a:rPr lang="en-US" sz="2000" dirty="0"/>
              <a:t> of that node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u="sng" dirty="0"/>
              <a:t>A path </a:t>
            </a:r>
            <a:r>
              <a:rPr lang="en-US" sz="2000" dirty="0"/>
              <a:t>corresponds to </a:t>
            </a:r>
            <a:r>
              <a:rPr lang="en-US" sz="2000" u="sng" dirty="0"/>
              <a:t>a sequence of actions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Goal:  Find a path ending in the goal state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4191000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+mn-lt"/>
              </a:rPr>
              <a:t>…</a:t>
            </a:r>
          </a:p>
        </p:txBody>
      </p:sp>
      <p:cxnSp>
        <p:nvCxnSpPr>
          <p:cNvPr id="14" name="Straight Arrow Connector 13"/>
          <p:cNvCxnSpPr>
            <a:endCxn id="30" idx="7"/>
          </p:cNvCxnSpPr>
          <p:nvPr/>
        </p:nvCxnSpPr>
        <p:spPr>
          <a:xfrm flipH="1">
            <a:off x="7346763" y="2317563"/>
            <a:ext cx="425638" cy="6988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622862" y="3390900"/>
            <a:ext cx="654237" cy="4256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226080" y="4289517"/>
            <a:ext cx="501837" cy="3048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38800" y="5486400"/>
            <a:ext cx="304800" cy="304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5768883" y="5051517"/>
            <a:ext cx="501837" cy="3048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5"/>
            <a:endCxn id="32" idx="1"/>
          </p:cNvCxnSpPr>
          <p:nvPr/>
        </p:nvCxnSpPr>
        <p:spPr>
          <a:xfrm>
            <a:off x="7956363" y="2317563"/>
            <a:ext cx="546474" cy="6988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3" idx="0"/>
          </p:cNvCxnSpPr>
          <p:nvPr/>
        </p:nvCxnSpPr>
        <p:spPr>
          <a:xfrm>
            <a:off x="7239000" y="3276600"/>
            <a:ext cx="304800" cy="6542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8" idx="1"/>
          </p:cNvCxnSpPr>
          <p:nvPr/>
        </p:nvCxnSpPr>
        <p:spPr>
          <a:xfrm>
            <a:off x="6781797" y="4222563"/>
            <a:ext cx="273240" cy="4702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4"/>
            <a:endCxn id="34" idx="0"/>
          </p:cNvCxnSpPr>
          <p:nvPr/>
        </p:nvCxnSpPr>
        <p:spPr>
          <a:xfrm>
            <a:off x="7924800" y="3276600"/>
            <a:ext cx="15240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1" idx="5"/>
            <a:endCxn id="35" idx="0"/>
          </p:cNvCxnSpPr>
          <p:nvPr/>
        </p:nvCxnSpPr>
        <p:spPr>
          <a:xfrm>
            <a:off x="8032563" y="3231963"/>
            <a:ext cx="730437" cy="7304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85570" y="1411069"/>
            <a:ext cx="1096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Starting state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12688" y="2667000"/>
            <a:ext cx="1226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Successor state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55538" y="2209800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91200" y="5715000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Goal state</a:t>
            </a:r>
          </a:p>
        </p:txBody>
      </p:sp>
      <p:sp>
        <p:nvSpPr>
          <p:cNvPr id="30" name="Oval 29"/>
          <p:cNvSpPr/>
          <p:nvPr/>
        </p:nvSpPr>
        <p:spPr>
          <a:xfrm>
            <a:off x="7086600" y="29718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53200" y="3930837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58200" y="29718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391400" y="3930837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24800" y="3962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610600" y="39624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010400" y="4648200"/>
            <a:ext cx="3048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5337980" y="4044148"/>
            <a:ext cx="3706644" cy="1574038"/>
          </a:xfrm>
          <a:custGeom>
            <a:avLst/>
            <a:gdLst>
              <a:gd name="connsiteX0" fmla="*/ 3541445 w 3541445"/>
              <a:gd name="connsiteY0" fmla="*/ 0 h 2676442"/>
              <a:gd name="connsiteX1" fmla="*/ 2860001 w 3541445"/>
              <a:gd name="connsiteY1" fmla="*/ 196164 h 2676442"/>
              <a:gd name="connsiteX2" fmla="*/ 2653503 w 3541445"/>
              <a:gd name="connsiteY2" fmla="*/ 908550 h 2676442"/>
              <a:gd name="connsiteX3" fmla="*/ 2095957 w 3541445"/>
              <a:gd name="connsiteY3" fmla="*/ 1455744 h 2676442"/>
              <a:gd name="connsiteX4" fmla="*/ 1104766 w 3541445"/>
              <a:gd name="connsiteY4" fmla="*/ 2560458 h 2676442"/>
              <a:gd name="connsiteX5" fmla="*/ 0 w 3541445"/>
              <a:gd name="connsiteY5" fmla="*/ 2643053 h 2676442"/>
              <a:gd name="connsiteX0" fmla="*/ 3541445 w 3541445"/>
              <a:gd name="connsiteY0" fmla="*/ 0 h 2676442"/>
              <a:gd name="connsiteX1" fmla="*/ 3407221 w 3541445"/>
              <a:gd name="connsiteY1" fmla="*/ 1156335 h 2676442"/>
              <a:gd name="connsiteX2" fmla="*/ 2653503 w 3541445"/>
              <a:gd name="connsiteY2" fmla="*/ 908550 h 2676442"/>
              <a:gd name="connsiteX3" fmla="*/ 2095957 w 3541445"/>
              <a:gd name="connsiteY3" fmla="*/ 1455744 h 2676442"/>
              <a:gd name="connsiteX4" fmla="*/ 1104766 w 3541445"/>
              <a:gd name="connsiteY4" fmla="*/ 2560458 h 2676442"/>
              <a:gd name="connsiteX5" fmla="*/ 0 w 3541445"/>
              <a:gd name="connsiteY5" fmla="*/ 2643053 h 2676442"/>
              <a:gd name="connsiteX0" fmla="*/ 3407221 w 3407221"/>
              <a:gd name="connsiteY0" fmla="*/ 251678 h 1771785"/>
              <a:gd name="connsiteX1" fmla="*/ 2653503 w 3407221"/>
              <a:gd name="connsiteY1" fmla="*/ 3893 h 1771785"/>
              <a:gd name="connsiteX2" fmla="*/ 2095957 w 3407221"/>
              <a:gd name="connsiteY2" fmla="*/ 551087 h 1771785"/>
              <a:gd name="connsiteX3" fmla="*/ 1104766 w 3407221"/>
              <a:gd name="connsiteY3" fmla="*/ 1655801 h 1771785"/>
              <a:gd name="connsiteX4" fmla="*/ 0 w 3407221"/>
              <a:gd name="connsiteY4" fmla="*/ 1738396 h 1771785"/>
              <a:gd name="connsiteX0" fmla="*/ 3706644 w 3706644"/>
              <a:gd name="connsiteY0" fmla="*/ 251678 h 1771785"/>
              <a:gd name="connsiteX1" fmla="*/ 2653503 w 3706644"/>
              <a:gd name="connsiteY1" fmla="*/ 3893 h 1771785"/>
              <a:gd name="connsiteX2" fmla="*/ 2095957 w 3706644"/>
              <a:gd name="connsiteY2" fmla="*/ 551087 h 1771785"/>
              <a:gd name="connsiteX3" fmla="*/ 1104766 w 3706644"/>
              <a:gd name="connsiteY3" fmla="*/ 1655801 h 1771785"/>
              <a:gd name="connsiteX4" fmla="*/ 0 w 3706644"/>
              <a:gd name="connsiteY4" fmla="*/ 1738396 h 1771785"/>
              <a:gd name="connsiteX0" fmla="*/ 3706644 w 3706644"/>
              <a:gd name="connsiteY0" fmla="*/ 48189 h 1568296"/>
              <a:gd name="connsiteX1" fmla="*/ 2746427 w 3706644"/>
              <a:gd name="connsiteY1" fmla="*/ 6892 h 1568296"/>
              <a:gd name="connsiteX2" fmla="*/ 2095957 w 3706644"/>
              <a:gd name="connsiteY2" fmla="*/ 347598 h 1568296"/>
              <a:gd name="connsiteX3" fmla="*/ 1104766 w 3706644"/>
              <a:gd name="connsiteY3" fmla="*/ 1452312 h 1568296"/>
              <a:gd name="connsiteX4" fmla="*/ 0 w 3706644"/>
              <a:gd name="connsiteY4" fmla="*/ 1534907 h 1568296"/>
              <a:gd name="connsiteX0" fmla="*/ 3706644 w 3706644"/>
              <a:gd name="connsiteY0" fmla="*/ 134183 h 1676287"/>
              <a:gd name="connsiteX1" fmla="*/ 2746427 w 3706644"/>
              <a:gd name="connsiteY1" fmla="*/ 92886 h 1676287"/>
              <a:gd name="connsiteX2" fmla="*/ 2034008 w 3706644"/>
              <a:gd name="connsiteY2" fmla="*/ 113535 h 1676287"/>
              <a:gd name="connsiteX3" fmla="*/ 1104766 w 3706644"/>
              <a:gd name="connsiteY3" fmla="*/ 1538306 h 1676287"/>
              <a:gd name="connsiteX4" fmla="*/ 0 w 3706644"/>
              <a:gd name="connsiteY4" fmla="*/ 1620901 h 1676287"/>
              <a:gd name="connsiteX0" fmla="*/ 3706644 w 3706644"/>
              <a:gd name="connsiteY0" fmla="*/ 78027 h 1620131"/>
              <a:gd name="connsiteX1" fmla="*/ 2746427 w 3706644"/>
              <a:gd name="connsiteY1" fmla="*/ 36730 h 1620131"/>
              <a:gd name="connsiteX2" fmla="*/ 2034008 w 3706644"/>
              <a:gd name="connsiteY2" fmla="*/ 57379 h 1620131"/>
              <a:gd name="connsiteX3" fmla="*/ 1610686 w 3706644"/>
              <a:gd name="connsiteY3" fmla="*/ 718141 h 1620131"/>
              <a:gd name="connsiteX4" fmla="*/ 1104766 w 3706644"/>
              <a:gd name="connsiteY4" fmla="*/ 1482150 h 1620131"/>
              <a:gd name="connsiteX5" fmla="*/ 0 w 3706644"/>
              <a:gd name="connsiteY5" fmla="*/ 1564745 h 1620131"/>
              <a:gd name="connsiteX0" fmla="*/ 3706644 w 3706644"/>
              <a:gd name="connsiteY0" fmla="*/ 78027 h 1576768"/>
              <a:gd name="connsiteX1" fmla="*/ 2746427 w 3706644"/>
              <a:gd name="connsiteY1" fmla="*/ 36730 h 1576768"/>
              <a:gd name="connsiteX2" fmla="*/ 2034008 w 3706644"/>
              <a:gd name="connsiteY2" fmla="*/ 57379 h 1576768"/>
              <a:gd name="connsiteX3" fmla="*/ 1796534 w 3706644"/>
              <a:gd name="connsiteY3" fmla="*/ 718141 h 1576768"/>
              <a:gd name="connsiteX4" fmla="*/ 1104766 w 3706644"/>
              <a:gd name="connsiteY4" fmla="*/ 1482150 h 1576768"/>
              <a:gd name="connsiteX5" fmla="*/ 0 w 3706644"/>
              <a:gd name="connsiteY5" fmla="*/ 1564745 h 1576768"/>
              <a:gd name="connsiteX0" fmla="*/ 3706644 w 3706644"/>
              <a:gd name="connsiteY0" fmla="*/ 85550 h 1584291"/>
              <a:gd name="connsiteX1" fmla="*/ 2746427 w 3706644"/>
              <a:gd name="connsiteY1" fmla="*/ 44253 h 1584291"/>
              <a:gd name="connsiteX2" fmla="*/ 2219856 w 3706644"/>
              <a:gd name="connsiteY2" fmla="*/ 54577 h 1584291"/>
              <a:gd name="connsiteX3" fmla="*/ 1796534 w 3706644"/>
              <a:gd name="connsiteY3" fmla="*/ 725664 h 1584291"/>
              <a:gd name="connsiteX4" fmla="*/ 1104766 w 3706644"/>
              <a:gd name="connsiteY4" fmla="*/ 1489673 h 1584291"/>
              <a:gd name="connsiteX5" fmla="*/ 0 w 3706644"/>
              <a:gd name="connsiteY5" fmla="*/ 1572268 h 1584291"/>
              <a:gd name="connsiteX0" fmla="*/ 3706644 w 3706644"/>
              <a:gd name="connsiteY0" fmla="*/ 72618 h 1571359"/>
              <a:gd name="connsiteX1" fmla="*/ 2219856 w 3706644"/>
              <a:gd name="connsiteY1" fmla="*/ 41645 h 1571359"/>
              <a:gd name="connsiteX2" fmla="*/ 1796534 w 3706644"/>
              <a:gd name="connsiteY2" fmla="*/ 712732 h 1571359"/>
              <a:gd name="connsiteX3" fmla="*/ 1104766 w 3706644"/>
              <a:gd name="connsiteY3" fmla="*/ 1476741 h 1571359"/>
              <a:gd name="connsiteX4" fmla="*/ 0 w 3706644"/>
              <a:gd name="connsiteY4" fmla="*/ 1559336 h 1571359"/>
              <a:gd name="connsiteX0" fmla="*/ 3706644 w 3706644"/>
              <a:gd name="connsiteY0" fmla="*/ 75297 h 1574038"/>
              <a:gd name="connsiteX1" fmla="*/ 2963249 w 3706644"/>
              <a:gd name="connsiteY1" fmla="*/ 64974 h 1574038"/>
              <a:gd name="connsiteX2" fmla="*/ 2219856 w 3706644"/>
              <a:gd name="connsiteY2" fmla="*/ 44324 h 1574038"/>
              <a:gd name="connsiteX3" fmla="*/ 1796534 w 3706644"/>
              <a:gd name="connsiteY3" fmla="*/ 715411 h 1574038"/>
              <a:gd name="connsiteX4" fmla="*/ 1104766 w 3706644"/>
              <a:gd name="connsiteY4" fmla="*/ 1479420 h 1574038"/>
              <a:gd name="connsiteX5" fmla="*/ 0 w 3706644"/>
              <a:gd name="connsiteY5" fmla="*/ 1562015 h 157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6644" h="1574038">
                <a:moveTo>
                  <a:pt x="3706644" y="75297"/>
                </a:moveTo>
                <a:cubicBezTo>
                  <a:pt x="3584466" y="61531"/>
                  <a:pt x="3211047" y="70136"/>
                  <a:pt x="2963249" y="64974"/>
                </a:cubicBezTo>
                <a:cubicBezTo>
                  <a:pt x="2715451" y="59812"/>
                  <a:pt x="2414309" y="-64082"/>
                  <a:pt x="2219856" y="44324"/>
                </a:cubicBezTo>
                <a:cubicBezTo>
                  <a:pt x="2025404" y="152730"/>
                  <a:pt x="1951408" y="477949"/>
                  <a:pt x="1796534" y="715411"/>
                </a:cubicBezTo>
                <a:cubicBezTo>
                  <a:pt x="1641660" y="952873"/>
                  <a:pt x="1404188" y="1338319"/>
                  <a:pt x="1104766" y="1479420"/>
                </a:cubicBezTo>
                <a:cubicBezTo>
                  <a:pt x="805344" y="1620521"/>
                  <a:pt x="0" y="1562015"/>
                  <a:pt x="0" y="1562015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34014" y="5269468"/>
            <a:ext cx="766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Frontier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2971800"/>
            <a:ext cx="304800" cy="304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13" idx="4"/>
            <a:endCxn id="41" idx="0"/>
          </p:cNvCxnSpPr>
          <p:nvPr/>
        </p:nvCxnSpPr>
        <p:spPr>
          <a:xfrm>
            <a:off x="7848600" y="2362200"/>
            <a:ext cx="7620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96200" y="2057400"/>
            <a:ext cx="304800" cy="304800"/>
          </a:xfrm>
          <a:prstGeom prst="ellipse">
            <a:avLst/>
          </a:prstGeom>
          <a:solidFill>
            <a:srgbClr val="8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5143502" y="1758699"/>
            <a:ext cx="3667125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85750" y="1752600"/>
            <a:ext cx="291465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58498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Two ways to show a search process: </a:t>
            </a:r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6924677" y="2692718"/>
            <a:ext cx="619125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447" name="Text Box 5"/>
          <p:cNvSpPr txBox="1">
            <a:spLocks noChangeArrowheads="1"/>
          </p:cNvSpPr>
          <p:nvPr/>
        </p:nvSpPr>
        <p:spPr bwMode="auto">
          <a:xfrm>
            <a:off x="5257802" y="3976181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auto">
          <a:xfrm>
            <a:off x="5257802" y="3550080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auto">
          <a:xfrm>
            <a:off x="5591177" y="3167255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450" name="Text Box 8"/>
          <p:cNvSpPr txBox="1">
            <a:spLocks noChangeArrowheads="1"/>
          </p:cNvSpPr>
          <p:nvPr/>
        </p:nvSpPr>
        <p:spPr bwMode="auto">
          <a:xfrm>
            <a:off x="8448677" y="3113992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451" name="Text Box 9"/>
          <p:cNvSpPr txBox="1">
            <a:spLocks noChangeArrowheads="1"/>
          </p:cNvSpPr>
          <p:nvPr/>
        </p:nvSpPr>
        <p:spPr bwMode="auto">
          <a:xfrm>
            <a:off x="5686427" y="3976181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452" name="Text Box 10"/>
          <p:cNvSpPr txBox="1">
            <a:spLocks noChangeArrowheads="1"/>
          </p:cNvSpPr>
          <p:nvPr/>
        </p:nvSpPr>
        <p:spPr bwMode="auto">
          <a:xfrm>
            <a:off x="5686427" y="3550080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7453" name="AutoShape 11"/>
          <p:cNvCxnSpPr>
            <a:cxnSpLocks noChangeShapeType="1"/>
            <a:stCxn id="17449" idx="2"/>
            <a:endCxn id="17448" idx="0"/>
          </p:cNvCxnSpPr>
          <p:nvPr/>
        </p:nvCxnSpPr>
        <p:spPr bwMode="auto">
          <a:xfrm flipH="1">
            <a:off x="5376863" y="3505694"/>
            <a:ext cx="333375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12"/>
          <p:cNvCxnSpPr>
            <a:cxnSpLocks noChangeShapeType="1"/>
            <a:stCxn id="17449" idx="2"/>
            <a:endCxn id="17452" idx="0"/>
          </p:cNvCxnSpPr>
          <p:nvPr/>
        </p:nvCxnSpPr>
        <p:spPr bwMode="auto">
          <a:xfrm>
            <a:off x="5710238" y="3505694"/>
            <a:ext cx="9525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13"/>
          <p:cNvCxnSpPr>
            <a:cxnSpLocks noChangeShapeType="1"/>
            <a:stCxn id="17448" idx="2"/>
            <a:endCxn id="17447" idx="0"/>
          </p:cNvCxnSpPr>
          <p:nvPr/>
        </p:nvCxnSpPr>
        <p:spPr bwMode="auto">
          <a:xfrm>
            <a:off x="5376863" y="3888521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14"/>
          <p:cNvCxnSpPr>
            <a:cxnSpLocks noChangeShapeType="1"/>
            <a:stCxn id="17452" idx="2"/>
            <a:endCxn id="17451" idx="0"/>
          </p:cNvCxnSpPr>
          <p:nvPr/>
        </p:nvCxnSpPr>
        <p:spPr bwMode="auto">
          <a:xfrm>
            <a:off x="5805488" y="3888521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84" name="Text Box 16"/>
          <p:cNvSpPr txBox="1">
            <a:spLocks noChangeArrowheads="1"/>
          </p:cNvSpPr>
          <p:nvPr/>
        </p:nvSpPr>
        <p:spPr bwMode="auto">
          <a:xfrm>
            <a:off x="7315202" y="3113992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485" name="Text Box 17"/>
          <p:cNvSpPr txBox="1">
            <a:spLocks noChangeArrowheads="1"/>
          </p:cNvSpPr>
          <p:nvPr/>
        </p:nvSpPr>
        <p:spPr bwMode="auto">
          <a:xfrm>
            <a:off x="6972302" y="3966195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486" name="Text Box 18"/>
          <p:cNvSpPr txBox="1">
            <a:spLocks noChangeArrowheads="1"/>
          </p:cNvSpPr>
          <p:nvPr/>
        </p:nvSpPr>
        <p:spPr bwMode="auto">
          <a:xfrm>
            <a:off x="7115177" y="3540093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487" name="Text Box 19"/>
          <p:cNvSpPr txBox="1">
            <a:spLocks noChangeArrowheads="1"/>
          </p:cNvSpPr>
          <p:nvPr/>
        </p:nvSpPr>
        <p:spPr bwMode="auto">
          <a:xfrm>
            <a:off x="7543802" y="3966195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488" name="Text Box 20"/>
          <p:cNvSpPr txBox="1">
            <a:spLocks noChangeArrowheads="1"/>
          </p:cNvSpPr>
          <p:nvPr/>
        </p:nvSpPr>
        <p:spPr bwMode="auto">
          <a:xfrm>
            <a:off x="7543802" y="3540093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7489" name="Text Box 21"/>
          <p:cNvSpPr txBox="1">
            <a:spLocks noChangeArrowheads="1"/>
          </p:cNvSpPr>
          <p:nvPr/>
        </p:nvSpPr>
        <p:spPr bwMode="auto">
          <a:xfrm>
            <a:off x="7258052" y="3966195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7490" name="Text Box 22"/>
          <p:cNvSpPr txBox="1">
            <a:spLocks noChangeArrowheads="1"/>
          </p:cNvSpPr>
          <p:nvPr/>
        </p:nvSpPr>
        <p:spPr bwMode="auto">
          <a:xfrm>
            <a:off x="6972302" y="4349020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7491" name="Text Box 23"/>
          <p:cNvSpPr txBox="1">
            <a:spLocks noChangeArrowheads="1"/>
          </p:cNvSpPr>
          <p:nvPr/>
        </p:nvSpPr>
        <p:spPr bwMode="auto">
          <a:xfrm>
            <a:off x="7400927" y="4349020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492" name="Text Box 24"/>
          <p:cNvSpPr txBox="1">
            <a:spLocks noChangeArrowheads="1"/>
          </p:cNvSpPr>
          <p:nvPr/>
        </p:nvSpPr>
        <p:spPr bwMode="auto">
          <a:xfrm>
            <a:off x="7591425" y="4392298"/>
            <a:ext cx="47625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493" name="Text Box 25"/>
          <p:cNvSpPr txBox="1">
            <a:spLocks noChangeArrowheads="1"/>
          </p:cNvSpPr>
          <p:nvPr/>
        </p:nvSpPr>
        <p:spPr bwMode="auto">
          <a:xfrm>
            <a:off x="7400927" y="4721859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7494" name="AutoShape 26"/>
          <p:cNvCxnSpPr>
            <a:cxnSpLocks noChangeShapeType="1"/>
            <a:stCxn id="17484" idx="2"/>
            <a:endCxn id="17486" idx="0"/>
          </p:cNvCxnSpPr>
          <p:nvPr/>
        </p:nvCxnSpPr>
        <p:spPr bwMode="auto">
          <a:xfrm flipH="1">
            <a:off x="7234238" y="3452433"/>
            <a:ext cx="200025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5" name="AutoShape 27"/>
          <p:cNvCxnSpPr>
            <a:cxnSpLocks noChangeShapeType="1"/>
            <a:stCxn id="17484" idx="2"/>
            <a:endCxn id="17488" idx="0"/>
          </p:cNvCxnSpPr>
          <p:nvPr/>
        </p:nvCxnSpPr>
        <p:spPr bwMode="auto">
          <a:xfrm>
            <a:off x="7434263" y="3452433"/>
            <a:ext cx="2286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6" name="AutoShape 28"/>
          <p:cNvCxnSpPr>
            <a:cxnSpLocks noChangeShapeType="1"/>
            <a:stCxn id="17486" idx="2"/>
            <a:endCxn id="17485" idx="0"/>
          </p:cNvCxnSpPr>
          <p:nvPr/>
        </p:nvCxnSpPr>
        <p:spPr bwMode="auto">
          <a:xfrm flipH="1">
            <a:off x="7091363" y="3878536"/>
            <a:ext cx="142875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7" name="AutoShape 29"/>
          <p:cNvCxnSpPr>
            <a:cxnSpLocks noChangeShapeType="1"/>
            <a:stCxn id="17486" idx="2"/>
            <a:endCxn id="17489" idx="0"/>
          </p:cNvCxnSpPr>
          <p:nvPr/>
        </p:nvCxnSpPr>
        <p:spPr bwMode="auto">
          <a:xfrm>
            <a:off x="7234238" y="3878536"/>
            <a:ext cx="142875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8" name="AutoShape 30"/>
          <p:cNvCxnSpPr>
            <a:cxnSpLocks noChangeShapeType="1"/>
            <a:stCxn id="17488" idx="2"/>
            <a:endCxn id="17487" idx="0"/>
          </p:cNvCxnSpPr>
          <p:nvPr/>
        </p:nvCxnSpPr>
        <p:spPr bwMode="auto">
          <a:xfrm>
            <a:off x="7662863" y="3878536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9" name="AutoShape 31"/>
          <p:cNvCxnSpPr>
            <a:cxnSpLocks noChangeShapeType="1"/>
            <a:stCxn id="17485" idx="2"/>
            <a:endCxn id="17490" idx="0"/>
          </p:cNvCxnSpPr>
          <p:nvPr/>
        </p:nvCxnSpPr>
        <p:spPr bwMode="auto">
          <a:xfrm>
            <a:off x="7091363" y="4304637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0" name="AutoShape 32"/>
          <p:cNvCxnSpPr>
            <a:cxnSpLocks noChangeShapeType="1"/>
            <a:stCxn id="17487" idx="2"/>
            <a:endCxn id="17491" idx="0"/>
          </p:cNvCxnSpPr>
          <p:nvPr/>
        </p:nvCxnSpPr>
        <p:spPr bwMode="auto">
          <a:xfrm flipH="1">
            <a:off x="7519988" y="4304637"/>
            <a:ext cx="142875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1" name="AutoShape 33"/>
          <p:cNvCxnSpPr>
            <a:cxnSpLocks noChangeShapeType="1"/>
            <a:stCxn id="17487" idx="2"/>
            <a:endCxn id="17492" idx="0"/>
          </p:cNvCxnSpPr>
          <p:nvPr/>
        </p:nvCxnSpPr>
        <p:spPr bwMode="auto">
          <a:xfrm>
            <a:off x="7662865" y="4304636"/>
            <a:ext cx="166687" cy="87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2" name="AutoShape 34"/>
          <p:cNvCxnSpPr>
            <a:cxnSpLocks noChangeShapeType="1"/>
            <a:stCxn id="17491" idx="2"/>
            <a:endCxn id="17493" idx="0"/>
          </p:cNvCxnSpPr>
          <p:nvPr/>
        </p:nvCxnSpPr>
        <p:spPr bwMode="auto">
          <a:xfrm>
            <a:off x="7519988" y="4687464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Text Box 35"/>
          <p:cNvSpPr txBox="1">
            <a:spLocks noChangeArrowheads="1"/>
          </p:cNvSpPr>
          <p:nvPr/>
        </p:nvSpPr>
        <p:spPr bwMode="auto">
          <a:xfrm>
            <a:off x="8448677" y="3506804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17459" name="AutoShape 36"/>
          <p:cNvCxnSpPr>
            <a:cxnSpLocks noChangeShapeType="1"/>
            <a:stCxn id="17450" idx="2"/>
            <a:endCxn id="17458" idx="0"/>
          </p:cNvCxnSpPr>
          <p:nvPr/>
        </p:nvCxnSpPr>
        <p:spPr bwMode="auto">
          <a:xfrm>
            <a:off x="8567738" y="3452434"/>
            <a:ext cx="0" cy="54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5" name="Text Box 38"/>
          <p:cNvSpPr txBox="1">
            <a:spLocks noChangeArrowheads="1"/>
          </p:cNvSpPr>
          <p:nvPr/>
        </p:nvSpPr>
        <p:spPr bwMode="auto">
          <a:xfrm>
            <a:off x="6210302" y="3540093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466" name="Text Box 39"/>
          <p:cNvSpPr txBox="1">
            <a:spLocks noChangeArrowheads="1"/>
          </p:cNvSpPr>
          <p:nvPr/>
        </p:nvSpPr>
        <p:spPr bwMode="auto">
          <a:xfrm>
            <a:off x="5829302" y="4392296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467" name="Text Box 40"/>
          <p:cNvSpPr txBox="1">
            <a:spLocks noChangeArrowheads="1"/>
          </p:cNvSpPr>
          <p:nvPr/>
        </p:nvSpPr>
        <p:spPr bwMode="auto">
          <a:xfrm>
            <a:off x="5972177" y="3966195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468" name="Text Box 41"/>
          <p:cNvSpPr txBox="1">
            <a:spLocks noChangeArrowheads="1"/>
          </p:cNvSpPr>
          <p:nvPr/>
        </p:nvSpPr>
        <p:spPr bwMode="auto">
          <a:xfrm>
            <a:off x="6400802" y="4392296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7469" name="Text Box 42"/>
          <p:cNvSpPr txBox="1">
            <a:spLocks noChangeArrowheads="1"/>
          </p:cNvSpPr>
          <p:nvPr/>
        </p:nvSpPr>
        <p:spPr bwMode="auto">
          <a:xfrm>
            <a:off x="6400802" y="3966195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7470" name="Text Box 43"/>
          <p:cNvSpPr txBox="1">
            <a:spLocks noChangeArrowheads="1"/>
          </p:cNvSpPr>
          <p:nvPr/>
        </p:nvSpPr>
        <p:spPr bwMode="auto">
          <a:xfrm>
            <a:off x="6115052" y="4392296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7471" name="Text Box 44"/>
          <p:cNvSpPr txBox="1">
            <a:spLocks noChangeArrowheads="1"/>
          </p:cNvSpPr>
          <p:nvPr/>
        </p:nvSpPr>
        <p:spPr bwMode="auto">
          <a:xfrm>
            <a:off x="5829302" y="4775121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7472" name="Text Box 45"/>
          <p:cNvSpPr txBox="1">
            <a:spLocks noChangeArrowheads="1"/>
          </p:cNvSpPr>
          <p:nvPr/>
        </p:nvSpPr>
        <p:spPr bwMode="auto">
          <a:xfrm>
            <a:off x="6257927" y="4775121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473" name="Text Box 46"/>
          <p:cNvSpPr txBox="1">
            <a:spLocks noChangeArrowheads="1"/>
          </p:cNvSpPr>
          <p:nvPr/>
        </p:nvSpPr>
        <p:spPr bwMode="auto">
          <a:xfrm>
            <a:off x="6448425" y="4818397"/>
            <a:ext cx="47625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7474" name="Text Box 47"/>
          <p:cNvSpPr txBox="1">
            <a:spLocks noChangeArrowheads="1"/>
          </p:cNvSpPr>
          <p:nvPr/>
        </p:nvSpPr>
        <p:spPr bwMode="auto">
          <a:xfrm>
            <a:off x="6257927" y="5147960"/>
            <a:ext cx="238125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7475" name="AutoShape 48"/>
          <p:cNvCxnSpPr>
            <a:cxnSpLocks noChangeShapeType="1"/>
            <a:stCxn id="17465" idx="2"/>
            <a:endCxn id="17467" idx="0"/>
          </p:cNvCxnSpPr>
          <p:nvPr/>
        </p:nvCxnSpPr>
        <p:spPr bwMode="auto">
          <a:xfrm flipH="1">
            <a:off x="6091238" y="3878536"/>
            <a:ext cx="238125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6" name="AutoShape 49"/>
          <p:cNvCxnSpPr>
            <a:cxnSpLocks noChangeShapeType="1"/>
            <a:stCxn id="17465" idx="2"/>
            <a:endCxn id="17469" idx="0"/>
          </p:cNvCxnSpPr>
          <p:nvPr/>
        </p:nvCxnSpPr>
        <p:spPr bwMode="auto">
          <a:xfrm>
            <a:off x="6329363" y="38785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7" name="AutoShape 50"/>
          <p:cNvCxnSpPr>
            <a:cxnSpLocks noChangeShapeType="1"/>
            <a:stCxn id="17467" idx="2"/>
            <a:endCxn id="17466" idx="0"/>
          </p:cNvCxnSpPr>
          <p:nvPr/>
        </p:nvCxnSpPr>
        <p:spPr bwMode="auto">
          <a:xfrm flipH="1">
            <a:off x="5948363" y="4304637"/>
            <a:ext cx="142875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8" name="AutoShape 51"/>
          <p:cNvCxnSpPr>
            <a:cxnSpLocks noChangeShapeType="1"/>
            <a:stCxn id="17467" idx="2"/>
            <a:endCxn id="17470" idx="0"/>
          </p:cNvCxnSpPr>
          <p:nvPr/>
        </p:nvCxnSpPr>
        <p:spPr bwMode="auto">
          <a:xfrm>
            <a:off x="6091238" y="4304637"/>
            <a:ext cx="142875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9" name="AutoShape 52"/>
          <p:cNvCxnSpPr>
            <a:cxnSpLocks noChangeShapeType="1"/>
            <a:stCxn id="17469" idx="2"/>
            <a:endCxn id="17468" idx="0"/>
          </p:cNvCxnSpPr>
          <p:nvPr/>
        </p:nvCxnSpPr>
        <p:spPr bwMode="auto">
          <a:xfrm>
            <a:off x="6519863" y="4304637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0" name="AutoShape 53"/>
          <p:cNvCxnSpPr>
            <a:cxnSpLocks noChangeShapeType="1"/>
            <a:stCxn id="17466" idx="2"/>
            <a:endCxn id="17471" idx="0"/>
          </p:cNvCxnSpPr>
          <p:nvPr/>
        </p:nvCxnSpPr>
        <p:spPr bwMode="auto">
          <a:xfrm>
            <a:off x="5948363" y="4730738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1" name="AutoShape 54"/>
          <p:cNvCxnSpPr>
            <a:cxnSpLocks noChangeShapeType="1"/>
            <a:stCxn id="17468" idx="2"/>
            <a:endCxn id="17472" idx="0"/>
          </p:cNvCxnSpPr>
          <p:nvPr/>
        </p:nvCxnSpPr>
        <p:spPr bwMode="auto">
          <a:xfrm flipH="1">
            <a:off x="6376988" y="4730738"/>
            <a:ext cx="142875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2" name="AutoShape 55"/>
          <p:cNvCxnSpPr>
            <a:cxnSpLocks noChangeShapeType="1"/>
            <a:stCxn id="17468" idx="2"/>
            <a:endCxn id="17473" idx="0"/>
          </p:cNvCxnSpPr>
          <p:nvPr/>
        </p:nvCxnSpPr>
        <p:spPr bwMode="auto">
          <a:xfrm>
            <a:off x="6519862" y="4730737"/>
            <a:ext cx="166688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3" name="AutoShape 56"/>
          <p:cNvCxnSpPr>
            <a:cxnSpLocks noChangeShapeType="1"/>
            <a:stCxn id="17472" idx="2"/>
            <a:endCxn id="17474" idx="0"/>
          </p:cNvCxnSpPr>
          <p:nvPr/>
        </p:nvCxnSpPr>
        <p:spPr bwMode="auto">
          <a:xfrm>
            <a:off x="6376988" y="5113564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7"/>
          <p:cNvCxnSpPr>
            <a:cxnSpLocks noChangeShapeType="1"/>
            <a:stCxn id="17449" idx="2"/>
            <a:endCxn id="17465" idx="0"/>
          </p:cNvCxnSpPr>
          <p:nvPr/>
        </p:nvCxnSpPr>
        <p:spPr bwMode="auto">
          <a:xfrm>
            <a:off x="5710238" y="3505698"/>
            <a:ext cx="619125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8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flipH="1">
            <a:off x="5710238" y="3015883"/>
            <a:ext cx="1524000" cy="151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9"/>
          <p:cNvCxnSpPr>
            <a:cxnSpLocks noChangeShapeType="1"/>
            <a:stCxn id="17446" idx="2"/>
            <a:endCxn id="17484" idx="0"/>
          </p:cNvCxnSpPr>
          <p:nvPr/>
        </p:nvCxnSpPr>
        <p:spPr bwMode="auto">
          <a:xfrm>
            <a:off x="7234238" y="3015880"/>
            <a:ext cx="200025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60"/>
          <p:cNvCxnSpPr>
            <a:cxnSpLocks noChangeShapeType="1"/>
            <a:stCxn id="17446" idx="2"/>
            <a:endCxn id="17450" idx="0"/>
          </p:cNvCxnSpPr>
          <p:nvPr/>
        </p:nvCxnSpPr>
        <p:spPr bwMode="auto">
          <a:xfrm>
            <a:off x="7234238" y="3015880"/>
            <a:ext cx="13335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416" name="Group 62"/>
          <p:cNvGrpSpPr>
            <a:grpSpLocks/>
          </p:cNvGrpSpPr>
          <p:nvPr/>
        </p:nvGrpSpPr>
        <p:grpSpPr bwMode="auto">
          <a:xfrm>
            <a:off x="510778" y="3124200"/>
            <a:ext cx="2403872" cy="1768475"/>
            <a:chOff x="336" y="576"/>
            <a:chExt cx="4848" cy="2784"/>
          </a:xfrm>
        </p:grpSpPr>
        <p:sp>
          <p:nvSpPr>
            <p:cNvPr id="17418" name="AutoShape 63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7419" name="AutoShape 64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7420" name="AutoShape 65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421" name="AutoShape 66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422" name="AutoShape 67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7423" name="AutoShape 68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17424" name="AutoShape 69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425" name="AutoShape 70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7426" name="AutoShape 71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7427" name="AutoShape 72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428" name="AutoShape 73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7429" name="AutoShape 74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7430" name="AutoShape 75"/>
            <p:cNvCxnSpPr>
              <a:cxnSpLocks noChangeShapeType="1"/>
              <a:stCxn id="17418" idx="5"/>
              <a:endCxn id="1742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1" name="AutoShape 76"/>
            <p:cNvCxnSpPr>
              <a:cxnSpLocks noChangeShapeType="1"/>
              <a:stCxn id="17422" idx="5"/>
              <a:endCxn id="1742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2" name="AutoShape 77"/>
            <p:cNvCxnSpPr>
              <a:cxnSpLocks noChangeShapeType="1"/>
              <a:stCxn id="17426" idx="3"/>
              <a:endCxn id="1742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78"/>
            <p:cNvCxnSpPr>
              <a:cxnSpLocks noChangeShapeType="1"/>
              <a:stCxn id="17426" idx="2"/>
              <a:endCxn id="1742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79"/>
            <p:cNvCxnSpPr>
              <a:cxnSpLocks noChangeShapeType="1"/>
              <a:stCxn id="17425" idx="4"/>
              <a:endCxn id="1742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80"/>
            <p:cNvCxnSpPr>
              <a:cxnSpLocks noChangeShapeType="1"/>
              <a:stCxn id="17425" idx="5"/>
              <a:endCxn id="1742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81"/>
            <p:cNvCxnSpPr>
              <a:cxnSpLocks noChangeShapeType="1"/>
              <a:stCxn id="17429" idx="0"/>
              <a:endCxn id="1742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82"/>
            <p:cNvCxnSpPr>
              <a:cxnSpLocks noChangeShapeType="1"/>
              <a:stCxn id="17428" idx="0"/>
              <a:endCxn id="1741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83"/>
            <p:cNvCxnSpPr>
              <a:cxnSpLocks noChangeShapeType="1"/>
              <a:stCxn id="1741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84"/>
            <p:cNvCxnSpPr>
              <a:cxnSpLocks noChangeShapeType="1"/>
              <a:stCxn id="17420" idx="1"/>
              <a:endCxn id="1742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85"/>
            <p:cNvCxnSpPr>
              <a:cxnSpLocks noChangeShapeType="1"/>
              <a:endCxn id="1742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86"/>
            <p:cNvCxnSpPr>
              <a:cxnSpLocks noChangeShapeType="1"/>
              <a:stCxn id="17424" idx="2"/>
              <a:endCxn id="1742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87"/>
            <p:cNvCxnSpPr>
              <a:cxnSpLocks noChangeShapeType="1"/>
              <a:stCxn id="17420" idx="7"/>
              <a:endCxn id="1742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88"/>
            <p:cNvCxnSpPr>
              <a:cxnSpLocks noChangeShapeType="1"/>
              <a:stCxn id="17420" idx="6"/>
              <a:endCxn id="1742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44" name="AutoShape 89"/>
            <p:cNvCxnSpPr>
              <a:cxnSpLocks noChangeShapeType="1"/>
              <a:stCxn id="17428" idx="1"/>
              <a:endCxn id="1742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5" name="AutoShape 90"/>
            <p:cNvCxnSpPr>
              <a:cxnSpLocks noChangeShapeType="1"/>
              <a:stCxn id="17418" idx="6"/>
              <a:endCxn id="1742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15" name="Text Box 94"/>
          <p:cNvSpPr txBox="1">
            <a:spLocks noChangeArrowheads="1"/>
          </p:cNvSpPr>
          <p:nvPr/>
        </p:nvSpPr>
        <p:spPr bwMode="auto">
          <a:xfrm>
            <a:off x="3314699" y="2834589"/>
            <a:ext cx="1747837" cy="163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solidFill>
                  <a:srgbClr val="92D050"/>
                </a:solidFill>
                <a:latin typeface="Calibri" pitchFamily="34" charset="0"/>
              </a:rPr>
              <a:t>Each NODE in search tree 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is </a:t>
            </a:r>
            <a:r>
              <a:rPr lang="en-US" sz="2000" i="1" dirty="0">
                <a:solidFill>
                  <a:srgbClr val="FFC000"/>
                </a:solidFill>
                <a:latin typeface="Calibri" pitchFamily="34" charset="0"/>
              </a:rPr>
              <a:t>a PATH in state space graph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153025" y="2086107"/>
            <a:ext cx="36576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Search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7200" y="1981202"/>
            <a:ext cx="2571750" cy="95410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State Space Graph</a:t>
            </a:r>
          </a:p>
        </p:txBody>
      </p:sp>
      <p:sp>
        <p:nvSpPr>
          <p:cNvPr id="2" name="Rectangle 1"/>
          <p:cNvSpPr/>
          <p:nvPr/>
        </p:nvSpPr>
        <p:spPr>
          <a:xfrm>
            <a:off x="702572" y="984346"/>
            <a:ext cx="7404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State Space Graphs vs. Search Trees</a:t>
            </a:r>
          </a:p>
        </p:txBody>
      </p:sp>
    </p:spTree>
    <p:extLst>
      <p:ext uri="{BB962C8B-B14F-4D97-AF65-F5344CB8AC3E}">
        <p14:creationId xmlns:p14="http://schemas.microsoft.com/office/powerpoint/2010/main" val="49255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 (Romania)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1783080"/>
            <a:ext cx="4495800" cy="216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2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10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10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2221992"/>
            <a:ext cx="4495800" cy="216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</p:spTree>
    <p:extLst>
      <p:ext uri="{BB962C8B-B14F-4D97-AF65-F5344CB8AC3E}">
        <p14:creationId xmlns:p14="http://schemas.microsoft.com/office/powerpoint/2010/main" val="263153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10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95900" y="48006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00600" y="5181600"/>
            <a:ext cx="9144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20355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00600" y="5181600"/>
            <a:ext cx="9144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05400" y="2221992"/>
            <a:ext cx="2209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5000" y="2667000"/>
            <a:ext cx="2819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</p:spTree>
    <p:extLst>
      <p:ext uri="{BB962C8B-B14F-4D97-AF65-F5344CB8AC3E}">
        <p14:creationId xmlns:p14="http://schemas.microsoft.com/office/powerpoint/2010/main" val="269840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153400" cy="838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Open Sans"/>
              </a:rPr>
              <a:t>Review:   PEAS model: on which most of AI agents work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PEAS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b="1" dirty="0"/>
              <a:t>Performance measure, Environment states, Actuators, Sensors 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P: </a:t>
            </a:r>
            <a:r>
              <a:rPr lang="en-US" sz="2000" dirty="0"/>
              <a:t>a function the agent is maximizing (or minimizing)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E: </a:t>
            </a:r>
            <a:r>
              <a:rPr lang="en-US" sz="2000" i="1" dirty="0">
                <a:solidFill>
                  <a:srgbClr val="0000FF"/>
                </a:solidFill>
              </a:rPr>
              <a:t>A state  =  a group of </a:t>
            </a:r>
            <a:r>
              <a:rPr lang="en-US" sz="2000" b="1" dirty="0">
                <a:solidFill>
                  <a:srgbClr val="FF0000"/>
                </a:solidFill>
              </a:rPr>
              <a:t>variables</a:t>
            </a:r>
            <a:r>
              <a:rPr lang="en-US" sz="2000" dirty="0"/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                 </a:t>
            </a:r>
            <a:endParaRPr lang="en-US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A: </a:t>
            </a:r>
            <a:r>
              <a:rPr lang="en-US" sz="2000" dirty="0">
                <a:solidFill>
                  <a:srgbClr val="000000"/>
                </a:solidFill>
              </a:rPr>
              <a:t>a</a:t>
            </a:r>
            <a:r>
              <a:rPr lang="en-US" sz="2000" dirty="0"/>
              <a:t>ctions that the agent takes to move from one state to another according to a </a:t>
            </a:r>
            <a:r>
              <a:rPr lang="en-US" sz="2000" i="1" dirty="0">
                <a:solidFill>
                  <a:srgbClr val="0000FF"/>
                </a:solidFill>
              </a:rPr>
              <a:t>transition model</a:t>
            </a:r>
          </a:p>
          <a:p>
            <a:pPr>
              <a:spcBef>
                <a:spcPts val="0"/>
              </a:spcBef>
            </a:pPr>
            <a:endParaRPr lang="en-US" i="1" dirty="0"/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S: </a:t>
            </a:r>
            <a:r>
              <a:rPr lang="en-US" sz="2000" dirty="0"/>
              <a:t>observations/sensors that allow the agent to infer the state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879097"/>
            <a:ext cx="1715116" cy="18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9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10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5900" y="48006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00600" y="5181600"/>
            <a:ext cx="9144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91100" y="6195925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91418" y="54864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95900" y="48006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20355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86000" y="3108960"/>
            <a:ext cx="3657600" cy="167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400" y="2221992"/>
            <a:ext cx="2209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05000" y="2667000"/>
            <a:ext cx="21336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</p:spTree>
    <p:extLst>
      <p:ext uri="{BB962C8B-B14F-4D97-AF65-F5344CB8AC3E}">
        <p14:creationId xmlns:p14="http://schemas.microsoft.com/office/powerpoint/2010/main" val="40660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10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95900" y="48006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1100" y="6195925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91418" y="54864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94960" y="54864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20355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0" y="3108960"/>
            <a:ext cx="36576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05400" y="2221992"/>
            <a:ext cx="2209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76600" y="2667000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5000" y="2667000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</p:spTree>
    <p:extLst>
      <p:ext uri="{BB962C8B-B14F-4D97-AF65-F5344CB8AC3E}">
        <p14:creationId xmlns:p14="http://schemas.microsoft.com/office/powerpoint/2010/main" val="23335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10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91100" y="6195925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91418" y="54864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00600" y="5181600"/>
            <a:ext cx="9144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020355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62400" y="3535681"/>
            <a:ext cx="1981200" cy="121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86000" y="3108960"/>
            <a:ext cx="2221992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57800" y="3108960"/>
            <a:ext cx="6858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05400" y="2221992"/>
            <a:ext cx="2209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76600" y="2667000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05000" y="2667000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</p:spTree>
    <p:extLst>
      <p:ext uri="{BB962C8B-B14F-4D97-AF65-F5344CB8AC3E}">
        <p14:creationId xmlns:p14="http://schemas.microsoft.com/office/powerpoint/2010/main" val="1130352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10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91100" y="6195925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00600" y="5181600"/>
            <a:ext cx="9144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20355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62400" y="3535681"/>
            <a:ext cx="1981200" cy="121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0" y="3108960"/>
            <a:ext cx="2221992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57800" y="3108960"/>
            <a:ext cx="6858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400" y="2221992"/>
            <a:ext cx="2209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6600" y="2667000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905000" y="2667000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</p:spTree>
    <p:extLst>
      <p:ext uri="{BB962C8B-B14F-4D97-AF65-F5344CB8AC3E}">
        <p14:creationId xmlns:p14="http://schemas.microsoft.com/office/powerpoint/2010/main" val="161676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924800" cy="838200"/>
          </a:xfrm>
        </p:spPr>
        <p:txBody>
          <a:bodyPr/>
          <a:lstStyle/>
          <a:p>
            <a:r>
              <a:rPr lang="en-US" sz="2400" dirty="0"/>
              <a:t>Improve the search above by handling repeated states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In the example above, when we </a:t>
            </a:r>
            <a:r>
              <a:rPr lang="en-US" sz="2400" b="1" dirty="0">
                <a:solidFill>
                  <a:srgbClr val="CC0099"/>
                </a:solidFill>
              </a:rPr>
              <a:t>expand the node,</a:t>
            </a:r>
            <a:r>
              <a:rPr lang="en-US" sz="2400" dirty="0"/>
              <a:t> we add all its successor states to the frontier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     In order to eliminate repeated states:</a:t>
            </a:r>
          </a:p>
          <a:p>
            <a:pPr lvl="1"/>
            <a:r>
              <a:rPr lang="en-US" sz="2400" dirty="0"/>
              <a:t>Every time you expand a node, add that node to a </a:t>
            </a:r>
            <a:br>
              <a:rPr lang="en-US" sz="2400" dirty="0"/>
            </a:br>
            <a:r>
              <a:rPr lang="en-US" sz="2400" b="1" dirty="0">
                <a:solidFill>
                  <a:srgbClr val="CC0099"/>
                </a:solidFill>
              </a:rPr>
              <a:t>explored set</a:t>
            </a:r>
            <a:r>
              <a:rPr lang="en-US" sz="2400" dirty="0"/>
              <a:t>; </a:t>
            </a:r>
            <a:r>
              <a:rPr lang="en-US" sz="2400" u="sng" dirty="0">
                <a:solidFill>
                  <a:srgbClr val="FF0000"/>
                </a:solidFill>
              </a:rPr>
              <a:t>do not add </a:t>
            </a:r>
            <a:r>
              <a:rPr lang="en-US" altLang="zh-CN" sz="2400" u="sng" dirty="0">
                <a:solidFill>
                  <a:srgbClr val="FF0000"/>
                </a:solidFill>
              </a:rPr>
              <a:t>any </a:t>
            </a:r>
            <a:r>
              <a:rPr lang="en-US" sz="2400" u="sng" dirty="0">
                <a:solidFill>
                  <a:srgbClr val="FF0000"/>
                </a:solidFill>
              </a:rPr>
              <a:t>explored states to the frontier again</a:t>
            </a:r>
          </a:p>
          <a:p>
            <a:pPr lvl="1"/>
            <a:r>
              <a:rPr lang="en-US" sz="2400" dirty="0"/>
              <a:t>Every time you add a node to the frontier, </a:t>
            </a:r>
            <a:r>
              <a:rPr lang="en-US" sz="2400" u="sng" dirty="0">
                <a:solidFill>
                  <a:srgbClr val="FF0000"/>
                </a:solidFill>
              </a:rPr>
              <a:t>check if it already exists in the frontier</a:t>
            </a:r>
            <a:r>
              <a:rPr lang="en-US" sz="2400" u="sng" dirty="0"/>
              <a:t> with a higher path cost</a:t>
            </a:r>
            <a:r>
              <a:rPr lang="en-US" sz="2400" dirty="0"/>
              <a:t>, and if yes, replace that node with the new one</a:t>
            </a:r>
          </a:p>
        </p:txBody>
      </p:sp>
    </p:spTree>
    <p:extLst>
      <p:ext uri="{BB962C8B-B14F-4D97-AF65-F5344CB8AC3E}">
        <p14:creationId xmlns:p14="http://schemas.microsoft.com/office/powerpoint/2010/main" val="365154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without repeated states</a:t>
            </a:r>
          </a:p>
        </p:txBody>
      </p:sp>
      <p:pic>
        <p:nvPicPr>
          <p:cNvPr id="16388" name="Picture 4" descr="astar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1783080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</p:spTree>
    <p:extLst>
      <p:ext uri="{BB962C8B-B14F-4D97-AF65-F5344CB8AC3E}">
        <p14:creationId xmlns:p14="http://schemas.microsoft.com/office/powerpoint/2010/main" val="2388622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without repeated states</a:t>
            </a:r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10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10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3581400" y="45720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05200" y="4572000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5400" y="2212848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29400" y="2209800"/>
            <a:ext cx="685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1800" y="2209800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without repeated states</a:t>
            </a:r>
          </a:p>
        </p:txBody>
      </p:sp>
      <p:pic>
        <p:nvPicPr>
          <p:cNvPr id="18437" name="Picture 5" descr="astar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10100" y="4800600"/>
            <a:ext cx="5715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295900" y="48006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00600" y="5181600"/>
            <a:ext cx="9144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20355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00600" y="5181600"/>
            <a:ext cx="9144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3581400" y="45720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4620832" y="4782072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0" y="2212848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9400" y="2209800"/>
            <a:ext cx="685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52800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291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9864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280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7000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239</a:t>
            </a:r>
          </a:p>
        </p:txBody>
      </p:sp>
      <p:sp>
        <p:nvSpPr>
          <p:cNvPr id="16" name="Multiply 15"/>
          <p:cNvSpPr/>
          <p:nvPr/>
        </p:nvSpPr>
        <p:spPr>
          <a:xfrm>
            <a:off x="2057400" y="23622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38600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without repeated states</a:t>
            </a:r>
          </a:p>
        </p:txBody>
      </p:sp>
      <p:pic>
        <p:nvPicPr>
          <p:cNvPr id="19460" name="Picture 4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95900" y="48006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00600" y="5181600"/>
            <a:ext cx="9144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91100" y="6195925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91418" y="54864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95900" y="48006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4620832" y="4782072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3581400" y="45720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4724400" y="51054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  <p:sp>
        <p:nvSpPr>
          <p:cNvPr id="22" name="Oval 21"/>
          <p:cNvSpPr/>
          <p:nvPr/>
        </p:nvSpPr>
        <p:spPr>
          <a:xfrm>
            <a:off x="4020355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05400" y="2212848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29400" y="2209800"/>
            <a:ext cx="685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57800" y="3108960"/>
            <a:ext cx="6858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86200" y="3108960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52800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291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59864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280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0" y="3108960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317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67000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239</a:t>
            </a:r>
          </a:p>
        </p:txBody>
      </p:sp>
      <p:sp>
        <p:nvSpPr>
          <p:cNvPr id="19" name="Multiply 18"/>
          <p:cNvSpPr/>
          <p:nvPr/>
        </p:nvSpPr>
        <p:spPr>
          <a:xfrm>
            <a:off x="2057400" y="23622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5353050" y="28194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4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without repeated states</a:t>
            </a:r>
          </a:p>
        </p:txBody>
      </p:sp>
      <p:pic>
        <p:nvPicPr>
          <p:cNvPr id="20484" name="Picture 4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95900" y="48006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91100" y="6195925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91418" y="54864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94960" y="54864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3581400" y="45720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4620832" y="4782072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4724400" y="51054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5334000" y="48006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057400" y="23622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  <p:sp>
        <p:nvSpPr>
          <p:cNvPr id="23" name="Oval 22"/>
          <p:cNvSpPr/>
          <p:nvPr/>
        </p:nvSpPr>
        <p:spPr>
          <a:xfrm>
            <a:off x="4020355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5400" y="2212848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209800"/>
            <a:ext cx="685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57800" y="3108960"/>
            <a:ext cx="6858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86200" y="3108960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26664" y="3108960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450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0" y="3108960"/>
            <a:ext cx="6858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338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52800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291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59864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280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0" y="3108960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317</a:t>
            </a:r>
          </a:p>
        </p:txBody>
      </p:sp>
      <p:sp>
        <p:nvSpPr>
          <p:cNvPr id="22" name="Multiply 21"/>
          <p:cNvSpPr/>
          <p:nvPr/>
        </p:nvSpPr>
        <p:spPr>
          <a:xfrm>
            <a:off x="5353050" y="28194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2438400" y="2812893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Actions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Goal state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Objective function</a:t>
            </a:r>
          </a:p>
          <a:p>
            <a:pPr lvl="1"/>
            <a:r>
              <a:rPr lang="en-US" dirty="0"/>
              <a:t>Shortest path (a</a:t>
            </a:r>
            <a:r>
              <a:rPr lang="en-US" sz="2000" dirty="0"/>
              <a:t> sum of </a:t>
            </a:r>
            <a:r>
              <a:rPr lang="en-US" sz="2000" i="1" dirty="0"/>
              <a:t>step costs)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from the initial state to a goal state</a:t>
            </a:r>
            <a:br>
              <a:rPr lang="en-US" sz="2000" dirty="0"/>
            </a:b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Down Arrow 4"/>
          <p:cNvSpPr/>
          <p:nvPr/>
        </p:nvSpPr>
        <p:spPr>
          <a:xfrm>
            <a:off x="5960636" y="175259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20767" y="1066799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state</a:t>
            </a:r>
          </a:p>
        </p:txBody>
      </p:sp>
      <p:sp>
        <p:nvSpPr>
          <p:cNvPr id="7" name="Down Arrow 6"/>
          <p:cNvSpPr/>
          <p:nvPr/>
        </p:nvSpPr>
        <p:spPr>
          <a:xfrm rot="5400000">
            <a:off x="8648700" y="445769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34400" y="3962399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Goal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state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133600"/>
            <a:ext cx="2667000" cy="27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074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without repeated states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91100" y="6195925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91418" y="5486400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Multiply 15"/>
          <p:cNvSpPr/>
          <p:nvPr/>
        </p:nvSpPr>
        <p:spPr>
          <a:xfrm>
            <a:off x="3581400" y="45720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4620832" y="4782072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4724400" y="51054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5334000" y="48006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  <p:sp>
        <p:nvSpPr>
          <p:cNvPr id="28" name="Oval 27"/>
          <p:cNvSpPr/>
          <p:nvPr/>
        </p:nvSpPr>
        <p:spPr>
          <a:xfrm>
            <a:off x="4020355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05400" y="2212848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29400" y="2209800"/>
            <a:ext cx="685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3108960"/>
            <a:ext cx="6858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3108960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26664" y="3108960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450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86000" y="3108960"/>
            <a:ext cx="6858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338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86200" y="3538728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418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2000" y="3538728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455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57800" y="3538728"/>
            <a:ext cx="685800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414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52800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291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59864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280</a:t>
            </a:r>
          </a:p>
        </p:txBody>
      </p:sp>
      <p:sp>
        <p:nvSpPr>
          <p:cNvPr id="21" name="Multiply 20"/>
          <p:cNvSpPr/>
          <p:nvPr/>
        </p:nvSpPr>
        <p:spPr>
          <a:xfrm>
            <a:off x="2057400" y="23622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5353050" y="28194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2438400" y="2812893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5356001" y="3237116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3124200" y="2812892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4713668" y="3237116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without repeated states</a:t>
            </a:r>
          </a:p>
        </p:txBody>
      </p:sp>
      <p:pic>
        <p:nvPicPr>
          <p:cNvPr id="21508" name="Picture 4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</p:spPr>
      </p:pic>
      <p:pic>
        <p:nvPicPr>
          <p:cNvPr id="4" name="Picture 4" descr="romani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962400"/>
            <a:ext cx="5334000" cy="2614525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5181600"/>
            <a:ext cx="762000" cy="2929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67955" y="42758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91100" y="6195925"/>
            <a:ext cx="5715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3581400" y="45720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4620832" y="4782072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4724400" y="51054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5334000" y="48006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5486400" y="54729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96000" y="5867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3398" y="5029200"/>
            <a:ext cx="1372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Start: Arad</a:t>
            </a:r>
          </a:p>
          <a:p>
            <a:r>
              <a:rPr lang="en-US" dirty="0">
                <a:solidFill>
                  <a:srgbClr val="FF0000"/>
                </a:solidFill>
              </a:rPr>
              <a:t>Goal: Bucharest</a:t>
            </a:r>
          </a:p>
        </p:txBody>
      </p:sp>
      <p:sp>
        <p:nvSpPr>
          <p:cNvPr id="27" name="Oval 26"/>
          <p:cNvSpPr/>
          <p:nvPr/>
        </p:nvSpPr>
        <p:spPr>
          <a:xfrm>
            <a:off x="4020355" y="3971042"/>
            <a:ext cx="627845" cy="2961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05400" y="2212848"/>
            <a:ext cx="762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9400" y="2209800"/>
            <a:ext cx="685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57800" y="3108960"/>
            <a:ext cx="6858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86200" y="3108960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026664" y="3108960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450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6000" y="3108960"/>
            <a:ext cx="68580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338</a:t>
            </a:r>
          </a:p>
        </p:txBody>
      </p:sp>
      <p:sp>
        <p:nvSpPr>
          <p:cNvPr id="21" name="Multiply 20"/>
          <p:cNvSpPr/>
          <p:nvPr/>
        </p:nvSpPr>
        <p:spPr>
          <a:xfrm>
            <a:off x="5353050" y="28194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2438400" y="2812893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3124200" y="2812892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86200" y="3538728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418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72000" y="3538728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455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57800" y="3538728"/>
            <a:ext cx="685800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414</a:t>
            </a:r>
          </a:p>
        </p:txBody>
      </p:sp>
      <p:sp>
        <p:nvSpPr>
          <p:cNvPr id="23" name="Multiply 22"/>
          <p:cNvSpPr/>
          <p:nvPr/>
        </p:nvSpPr>
        <p:spPr>
          <a:xfrm>
            <a:off x="5356001" y="3237116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4713668" y="3237116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52800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291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59864" y="2667000"/>
            <a:ext cx="630936" cy="1188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280</a:t>
            </a:r>
          </a:p>
        </p:txBody>
      </p:sp>
      <p:sp>
        <p:nvSpPr>
          <p:cNvPr id="20" name="Multiply 19"/>
          <p:cNvSpPr/>
          <p:nvPr/>
        </p:nvSpPr>
        <p:spPr>
          <a:xfrm>
            <a:off x="2057400" y="2362200"/>
            <a:ext cx="457200" cy="3750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48600" y="3886200"/>
            <a:ext cx="1219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search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All the search algorithms we will learn follow the idea above.</a:t>
            </a:r>
          </a:p>
          <a:p>
            <a:endParaRPr lang="en-US" sz="2400" dirty="0"/>
          </a:p>
          <a:p>
            <a:r>
              <a:rPr lang="en-US" sz="2400" dirty="0"/>
              <a:t>In the following two lectures, we will examine search performance using the following criteria: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Completeness: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does it always find a solution if one exists?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Optimality: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does it always find a least-cost solution?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Time complexity:</a:t>
            </a:r>
            <a:r>
              <a:rPr lang="en-US" sz="2000" b="1" dirty="0"/>
              <a:t> </a:t>
            </a:r>
            <a:r>
              <a:rPr lang="en-US" dirty="0"/>
              <a:t>maximum number </a:t>
            </a:r>
            <a:r>
              <a:rPr lang="en-US" sz="2000" dirty="0"/>
              <a:t>of nodes expanded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Space complexity: </a:t>
            </a:r>
            <a:r>
              <a:rPr lang="en-US" sz="2000" dirty="0"/>
              <a:t>maximum number of nodes kept in memory</a:t>
            </a:r>
          </a:p>
          <a:p>
            <a:pPr lvl="1"/>
            <a:endParaRPr lang="en-US" sz="2000" dirty="0"/>
          </a:p>
          <a:p>
            <a:r>
              <a:rPr lang="en-US" sz="2400" dirty="0"/>
              <a:t>Time and space cost are measured in terms of </a:t>
            </a:r>
          </a:p>
          <a:p>
            <a:pPr lvl="1"/>
            <a:r>
              <a:rPr lang="en-US" sz="2000" b="1" i="1" dirty="0">
                <a:solidFill>
                  <a:srgbClr val="CC0099"/>
                </a:solidFill>
              </a:rPr>
              <a:t>b</a:t>
            </a:r>
            <a:r>
              <a:rPr lang="en-US" sz="2000" i="1" dirty="0"/>
              <a:t>:</a:t>
            </a:r>
            <a:r>
              <a:rPr lang="en-US" sz="2000" dirty="0"/>
              <a:t> maximum branching factor of the search tree</a:t>
            </a:r>
          </a:p>
          <a:p>
            <a:pPr lvl="1"/>
            <a:r>
              <a:rPr lang="en-US" sz="2000" b="1" i="1" dirty="0">
                <a:solidFill>
                  <a:srgbClr val="CC0099"/>
                </a:solidFill>
              </a:rPr>
              <a:t>d</a:t>
            </a:r>
            <a:r>
              <a:rPr lang="en-US" sz="2000" i="1" dirty="0"/>
              <a:t>: </a:t>
            </a:r>
            <a:r>
              <a:rPr lang="en-US" sz="2000" dirty="0"/>
              <a:t>depth of the optimal solution</a:t>
            </a:r>
          </a:p>
          <a:p>
            <a:pPr lvl="1"/>
            <a:r>
              <a:rPr lang="en-US" sz="2000" b="1" i="1" dirty="0">
                <a:solidFill>
                  <a:srgbClr val="CC0099"/>
                </a:solidFill>
              </a:rPr>
              <a:t>m</a:t>
            </a:r>
            <a:r>
              <a:rPr lang="en-US" sz="2000" dirty="0"/>
              <a:t>: the depth of the </a:t>
            </a:r>
            <a:r>
              <a:rPr lang="en-US" dirty="0"/>
              <a:t>entire search tree</a:t>
            </a:r>
          </a:p>
        </p:txBody>
      </p:sp>
    </p:spTree>
    <p:extLst>
      <p:ext uri="{BB962C8B-B14F-4D97-AF65-F5344CB8AC3E}">
        <p14:creationId xmlns:p14="http://schemas.microsoft.com/office/powerpoint/2010/main" val="23737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/>
              <a:t>Example: Romania Traveling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666999"/>
            <a:ext cx="4495800" cy="3276601"/>
          </a:xfrm>
        </p:spPr>
        <p:txBody>
          <a:bodyPr>
            <a:normAutofit fontScale="85000" lnSpcReduction="20000"/>
          </a:bodyPr>
          <a:lstStyle/>
          <a:p>
            <a:endParaRPr lang="en-US" sz="2400" b="1" dirty="0">
              <a:solidFill>
                <a:srgbClr val="CC0099"/>
              </a:solidFill>
            </a:endParaRPr>
          </a:p>
          <a:p>
            <a:endParaRPr lang="en-US" sz="2400" b="1" dirty="0">
              <a:solidFill>
                <a:srgbClr val="CC0099"/>
              </a:solidFill>
            </a:endParaRPr>
          </a:p>
          <a:p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pPr lvl="1"/>
            <a:r>
              <a:rPr lang="en-US" sz="2000" dirty="0"/>
              <a:t>Arad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Actions</a:t>
            </a:r>
          </a:p>
          <a:p>
            <a:pPr lvl="1"/>
            <a:r>
              <a:rPr lang="en-US" sz="2000" dirty="0"/>
              <a:t>Go from one city to another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Goal state</a:t>
            </a:r>
          </a:p>
          <a:p>
            <a:pPr lvl="1"/>
            <a:r>
              <a:rPr lang="en-US" sz="2000" dirty="0"/>
              <a:t>Bucharest</a:t>
            </a:r>
          </a:p>
          <a:p>
            <a:r>
              <a:rPr lang="en-US" sz="2400" b="1" dirty="0">
                <a:solidFill>
                  <a:srgbClr val="CC0099"/>
                </a:solidFill>
              </a:rPr>
              <a:t>Objective function</a:t>
            </a:r>
          </a:p>
          <a:p>
            <a:pPr lvl="1"/>
            <a:r>
              <a:rPr lang="en-US" sz="2000" dirty="0"/>
              <a:t>Minimax the sum of edge costs (total distance traveled)</a:t>
            </a:r>
          </a:p>
        </p:txBody>
      </p:sp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38205" y="4649394"/>
            <a:ext cx="3548595" cy="2132517"/>
          </a:xfrm>
          <a:prstGeom prst="rect">
            <a:avLst/>
          </a:prstGeom>
          <a:noFill/>
          <a:ln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990600"/>
            <a:ext cx="8610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On vacation in Romania; currently in Arad</a:t>
            </a:r>
          </a:p>
          <a:p>
            <a:pPr marL="342900" indent="-342900" algn="l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Flight leaves tomorrow from Bucharest</a:t>
            </a:r>
          </a:p>
          <a:p>
            <a:pPr marL="342900" indent="-342900" algn="l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CC0099"/>
                </a:solidFill>
              </a:rPr>
              <a:t>optimal solution </a:t>
            </a:r>
            <a:r>
              <a:rPr lang="en-US" sz="2000" b="0" dirty="0">
                <a:solidFill>
                  <a:schemeClr val="tx1"/>
                </a:solidFill>
              </a:rPr>
              <a:t>is </a:t>
            </a:r>
            <a:r>
              <a:rPr lang="en-US" sz="2000" b="0" u="sng" dirty="0">
                <a:solidFill>
                  <a:schemeClr val="tx1"/>
                </a:solidFill>
              </a:rPr>
              <a:t>the shortest path from Arad to Bucharest</a:t>
            </a:r>
            <a:endParaRPr lang="en-US" sz="2000" b="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2133599"/>
            <a:ext cx="2940204" cy="230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Robot motion planning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7237"/>
            <a:ext cx="8610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CC0099"/>
                </a:solidFill>
              </a:rPr>
              <a:t>States</a:t>
            </a:r>
            <a:r>
              <a:rPr lang="en-US" sz="2800" b="1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Real-valued robot joint parameters (angles, displacements)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CC0099"/>
                </a:solidFill>
              </a:rPr>
              <a:t>Actions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Continuous motions of </a:t>
            </a:r>
            <a:r>
              <a:rPr lang="en-US" sz="2400" dirty="0">
                <a:solidFill>
                  <a:srgbClr val="FF0000"/>
                </a:solidFill>
              </a:rPr>
              <a:t>robot joints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CC0099"/>
                </a:solidFill>
              </a:rPr>
              <a:t>Goal state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Configuration in which object is grasped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CC0099"/>
                </a:solidFill>
              </a:rPr>
              <a:t>Path cost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Time to execute, smoothness of path, etc.</a:t>
            </a:r>
          </a:p>
        </p:txBody>
      </p:sp>
      <p:pic>
        <p:nvPicPr>
          <p:cNvPr id="19460" name="Picture 4" descr="stanford-arm+bloc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95400"/>
            <a:ext cx="5800725" cy="232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6021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Given an AI problem,  </a:t>
            </a:r>
            <a:r>
              <a:rPr lang="en-US" sz="2400" u="sng" dirty="0"/>
              <a:t>state space </a:t>
            </a:r>
            <a:r>
              <a:rPr lang="en-US" sz="2400" dirty="0"/>
              <a:t>refers to all the states reachable from initial state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How large the </a:t>
            </a:r>
            <a:r>
              <a:rPr lang="en-US" sz="2400" b="1" dirty="0">
                <a:solidFill>
                  <a:srgbClr val="CC0099"/>
                </a:solidFill>
              </a:rPr>
              <a:t>state space</a:t>
            </a:r>
            <a:r>
              <a:rPr lang="en-US" sz="2400" b="1" dirty="0"/>
              <a:t> </a:t>
            </a:r>
            <a:r>
              <a:rPr lang="en-US" sz="2400" dirty="0"/>
              <a:t>can</a:t>
            </a:r>
            <a:r>
              <a:rPr lang="en-US" sz="2400" b="1" dirty="0"/>
              <a:t> </a:t>
            </a:r>
            <a:r>
              <a:rPr lang="en-US" sz="2400" dirty="0"/>
              <a:t>be?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>
          <a:xfrm>
            <a:off x="285482" y="914400"/>
            <a:ext cx="8458200" cy="56388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</a:rPr>
              <a:t>3x3 board with 8 tiles</a:t>
            </a:r>
            <a:r>
              <a:rPr lang="en-US" sz="1900" dirty="0"/>
              <a:t>.   Each tile represents a number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A tile can only slide into </a:t>
            </a:r>
            <a:r>
              <a:rPr lang="en-US" sz="1900" dirty="0">
                <a:solidFill>
                  <a:srgbClr val="FF0000"/>
                </a:solidFill>
              </a:rPr>
              <a:t>the blank space </a:t>
            </a:r>
            <a:r>
              <a:rPr lang="en-US" sz="1900" dirty="0"/>
              <a:t>.  </a:t>
            </a: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CC0099"/>
                </a:solidFill>
              </a:rPr>
              <a:t>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Locations of tiles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8-puzzle: 181,440 states (9!/2)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15-puzzle: ~10 trillion states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24-puzzle: ~10</a:t>
            </a:r>
            <a:r>
              <a:rPr lang="en-US" baseline="30000" dirty="0"/>
              <a:t>25</a:t>
            </a:r>
            <a:r>
              <a:rPr lang="en-US" dirty="0"/>
              <a:t> states</a:t>
            </a:r>
            <a:endParaRPr lang="en-US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CC0099"/>
                </a:solidFill>
              </a:rPr>
              <a:t>Actions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Move blank space left, right, up, down </a:t>
            </a:r>
            <a:endParaRPr lang="en-US" sz="1900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CC0099"/>
                </a:solidFill>
              </a:rPr>
              <a:t>Path cost </a:t>
            </a:r>
            <a:endParaRPr lang="en-US" sz="3100" b="1" dirty="0"/>
          </a:p>
          <a:p>
            <a:pPr lvl="1">
              <a:lnSpc>
                <a:spcPct val="120000"/>
              </a:lnSpc>
            </a:pPr>
            <a:r>
              <a:rPr lang="en-US" sz="1900" dirty="0"/>
              <a:t>Each step costs 1. </a:t>
            </a:r>
            <a:br>
              <a:rPr lang="en-US" sz="3100" dirty="0"/>
            </a:br>
            <a:endParaRPr lang="en-US" sz="3100" dirty="0"/>
          </a:p>
        </p:txBody>
      </p:sp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3" cstate="print"/>
          <a:srcRect r="49396"/>
          <a:stretch>
            <a:fillRect/>
          </a:stretch>
        </p:blipFill>
        <p:spPr bwMode="auto">
          <a:xfrm>
            <a:off x="7014130" y="1295400"/>
            <a:ext cx="2154555" cy="2162175"/>
          </a:xfrm>
          <a:prstGeom prst="rect">
            <a:avLst/>
          </a:prstGeom>
          <a:noFill/>
        </p:spPr>
      </p:pic>
      <p:pic>
        <p:nvPicPr>
          <p:cNvPr id="8" name="Picture 6" descr="8puzzle"/>
          <p:cNvPicPr>
            <a:picLocks noChangeAspect="1" noChangeArrowheads="1"/>
          </p:cNvPicPr>
          <p:nvPr/>
        </p:nvPicPr>
        <p:blipFill>
          <a:blip r:embed="rId3" cstate="print"/>
          <a:srcRect l="49396"/>
          <a:stretch>
            <a:fillRect/>
          </a:stretch>
        </p:blipFill>
        <p:spPr bwMode="auto">
          <a:xfrm>
            <a:off x="6705600" y="3838575"/>
            <a:ext cx="2154555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Given:</a:t>
            </a:r>
          </a:p>
          <a:p>
            <a:pPr lvl="1">
              <a:lnSpc>
                <a:spcPct val="120000"/>
              </a:lnSpc>
            </a:pPr>
            <a:r>
              <a:rPr lang="en-US" sz="2400" b="1" dirty="0">
                <a:solidFill>
                  <a:srgbClr val="CC0099"/>
                </a:solidFill>
              </a:rPr>
              <a:t>Initial state</a:t>
            </a:r>
          </a:p>
          <a:p>
            <a:pPr lvl="1">
              <a:lnSpc>
                <a:spcPct val="120000"/>
              </a:lnSpc>
            </a:pPr>
            <a:r>
              <a:rPr lang="en-US" sz="2400" b="1" dirty="0">
                <a:solidFill>
                  <a:srgbClr val="CC0099"/>
                </a:solidFill>
              </a:rPr>
              <a:t>Goal state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b="1" dirty="0">
                <a:solidFill>
                  <a:srgbClr val="CC0099"/>
                </a:solidFill>
              </a:rPr>
              <a:t>Actions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b="1" dirty="0">
                <a:solidFill>
                  <a:srgbClr val="CC0099"/>
                </a:solidFill>
              </a:rPr>
              <a:t>Transition model</a:t>
            </a:r>
          </a:p>
          <a:p>
            <a:pPr lvl="1">
              <a:lnSpc>
                <a:spcPct val="120000"/>
              </a:lnSpc>
            </a:pPr>
            <a:r>
              <a:rPr lang="en-US" sz="2400" b="1" dirty="0">
                <a:solidFill>
                  <a:srgbClr val="CC0099"/>
                </a:solidFill>
              </a:rPr>
              <a:t>Path cost function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find </a:t>
            </a:r>
            <a:r>
              <a:rPr lang="en-US" u="sng" dirty="0">
                <a:solidFill>
                  <a:srgbClr val="C00000"/>
                </a:solidFill>
              </a:rPr>
              <a:t>a sequence of actions that minimize the cost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we use </a:t>
            </a:r>
            <a:r>
              <a:rPr lang="en-US" dirty="0" err="1"/>
              <a:t>Dijkstra’s</a:t>
            </a:r>
            <a:r>
              <a:rPr lang="en-US" dirty="0"/>
              <a:t> shortest path algorithm?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Cost of </a:t>
            </a:r>
            <a:r>
              <a:rPr lang="en-US" dirty="0" err="1"/>
              <a:t>Dijkstra’s</a:t>
            </a:r>
            <a:r>
              <a:rPr lang="en-US" dirty="0"/>
              <a:t>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 log </a:t>
            </a:r>
            <a:r>
              <a:rPr lang="en-US" i="1" dirty="0"/>
              <a:t>V</a:t>
            </a:r>
            <a:r>
              <a:rPr lang="en-US" dirty="0"/>
              <a:t>), where </a:t>
            </a:r>
            <a:r>
              <a:rPr lang="en-US" i="1" dirty="0"/>
              <a:t>V</a:t>
            </a:r>
            <a:r>
              <a:rPr lang="en-US" dirty="0"/>
              <a:t> is the size of the state space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Unaffordable cost because </a:t>
            </a:r>
            <a:r>
              <a:rPr lang="en-US" i="1" dirty="0"/>
              <a:t>V </a:t>
            </a:r>
            <a:r>
              <a:rPr lang="en-US" dirty="0"/>
              <a:t>may be huge!</a:t>
            </a:r>
          </a:p>
        </p:txBody>
      </p:sp>
      <p:pic>
        <p:nvPicPr>
          <p:cNvPr id="4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876800" y="1447800"/>
            <a:ext cx="3548595" cy="2132517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21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15" id="{D79C0676-A4E9-457D-809D-8735415CD426}" vid="{1A0B3894-D71B-41AC-87C5-03566293D69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Theme215</Template>
  <TotalTime>12041</TotalTime>
  <Words>1163</Words>
  <Application>Microsoft Office PowerPoint</Application>
  <PresentationFormat>On-screen Show (4:3)</PresentationFormat>
  <Paragraphs>316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inherit</vt:lpstr>
      <vt:lpstr>Arial</vt:lpstr>
      <vt:lpstr>Calibri</vt:lpstr>
      <vt:lpstr>Open Sans</vt:lpstr>
      <vt:lpstr>Times New Roman</vt:lpstr>
      <vt:lpstr>Theme215</vt:lpstr>
      <vt:lpstr>Lecture 6  Intro to search (solving problems by search)  </vt:lpstr>
      <vt:lpstr>Solving problems by search</vt:lpstr>
      <vt:lpstr>Review:   PEAS model: on which most of AI agents work</vt:lpstr>
      <vt:lpstr>Maze problems</vt:lpstr>
      <vt:lpstr>Example: Romania Traveling </vt:lpstr>
      <vt:lpstr>Example: Robot motion planning</vt:lpstr>
      <vt:lpstr>State space</vt:lpstr>
      <vt:lpstr>Example: The 8-puzzle</vt:lpstr>
      <vt:lpstr>What is Search?</vt:lpstr>
      <vt:lpstr>Search: Basic idea</vt:lpstr>
      <vt:lpstr>Search: Basic idea</vt:lpstr>
      <vt:lpstr>Search: Basic idea</vt:lpstr>
      <vt:lpstr>Search: Basic idea</vt:lpstr>
      <vt:lpstr>Search: Basic idea</vt:lpstr>
      <vt:lpstr>Search: Basic idea</vt:lpstr>
      <vt:lpstr>Search: Basic idea</vt:lpstr>
      <vt:lpstr>Search: Basic idea</vt:lpstr>
      <vt:lpstr>Search: Basic idea</vt:lpstr>
      <vt:lpstr>Search: Basic idea</vt:lpstr>
      <vt:lpstr>Search: Basic idea</vt:lpstr>
      <vt:lpstr>Search: Basic idea</vt:lpstr>
      <vt:lpstr>Search: Basic idea</vt:lpstr>
      <vt:lpstr>Search: Basic idea</vt:lpstr>
      <vt:lpstr>Pseudocode of All Search Algorithm</vt:lpstr>
      <vt:lpstr>Visualization by Search tree </vt:lpstr>
      <vt:lpstr>Two ways to show a search process: </vt:lpstr>
      <vt:lpstr>Tree search example (Romania)</vt:lpstr>
      <vt:lpstr>Tree search example</vt:lpstr>
      <vt:lpstr>Tree search example</vt:lpstr>
      <vt:lpstr>Tree search example</vt:lpstr>
      <vt:lpstr>Tree search example</vt:lpstr>
      <vt:lpstr>Tree search example</vt:lpstr>
      <vt:lpstr>Tree search example</vt:lpstr>
      <vt:lpstr>Improve the search above by handling repeated states</vt:lpstr>
      <vt:lpstr>Search without repeated states</vt:lpstr>
      <vt:lpstr>Search without repeated states</vt:lpstr>
      <vt:lpstr>Search without repeated states</vt:lpstr>
      <vt:lpstr>Search without repeated states</vt:lpstr>
      <vt:lpstr>Search without repeated states</vt:lpstr>
      <vt:lpstr>Search without repeated states</vt:lpstr>
      <vt:lpstr>Search without repeated states</vt:lpstr>
      <vt:lpstr>Analysis of search strategies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Chen, Haiquan</cp:lastModifiedBy>
  <cp:revision>329</cp:revision>
  <cp:lastPrinted>2015-09-03T17:12:42Z</cp:lastPrinted>
  <dcterms:created xsi:type="dcterms:W3CDTF">2003-12-17T02:58:58Z</dcterms:created>
  <dcterms:modified xsi:type="dcterms:W3CDTF">2022-08-28T16:23:58Z</dcterms:modified>
</cp:coreProperties>
</file>