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508" r:id="rId2"/>
    <p:sldId id="336" r:id="rId3"/>
    <p:sldId id="337" r:id="rId4"/>
    <p:sldId id="338" r:id="rId5"/>
    <p:sldId id="295" r:id="rId6"/>
    <p:sldId id="297" r:id="rId7"/>
    <p:sldId id="296" r:id="rId8"/>
    <p:sldId id="267" r:id="rId9"/>
    <p:sldId id="266" r:id="rId10"/>
    <p:sldId id="509" r:id="rId11"/>
    <p:sldId id="268" r:id="rId12"/>
    <p:sldId id="298" r:id="rId13"/>
    <p:sldId id="292" r:id="rId14"/>
    <p:sldId id="293" r:id="rId15"/>
    <p:sldId id="294" r:id="rId16"/>
    <p:sldId id="326" r:id="rId17"/>
    <p:sldId id="327" r:id="rId18"/>
    <p:sldId id="328"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9" r:id="rId35"/>
    <p:sldId id="330" r:id="rId36"/>
    <p:sldId id="331" r:id="rId37"/>
    <p:sldId id="256"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3D29"/>
    <a:srgbClr val="E4E2B7"/>
    <a:srgbClr val="9986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719"/>
  </p:normalViewPr>
  <p:slideViewPr>
    <p:cSldViewPr snapToGrid="0" snapToObjects="1">
      <p:cViewPr varScale="1">
        <p:scale>
          <a:sx n="63" d="100"/>
          <a:sy n="63" d="100"/>
        </p:scale>
        <p:origin x="14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203E0-16C5-43F8-BF06-82D12024C4C7}"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88007987-B643-4F5B-A2E5-08CCA4D34AEB}">
      <dgm:prSet phldrT="[Text]"/>
      <dgm:spPr>
        <a:solidFill>
          <a:schemeClr val="accent1">
            <a:lumMod val="75000"/>
          </a:schemeClr>
        </a:solidFill>
      </dgm:spPr>
      <dgm:t>
        <a:bodyPr/>
        <a:lstStyle/>
        <a:p>
          <a:pPr>
            <a:buClrTx/>
            <a:buFont typeface="Wingdings" pitchFamily="2" charset="2"/>
            <a:buAutoNum type="arabicPeriod"/>
          </a:pPr>
          <a:r>
            <a:rPr lang="en-US" altLang="en-US" b="1" dirty="0">
              <a:solidFill>
                <a:schemeClr val="bg1"/>
              </a:solidFill>
              <a:latin typeface="Garamond" panose="02020404030301010803" pitchFamily="18" charset="0"/>
              <a:cs typeface="Times New Roman" panose="02020603050405020304" pitchFamily="18" charset="0"/>
            </a:rPr>
            <a:t>1. Modeling</a:t>
          </a:r>
          <a:r>
            <a:rPr lang="en-US" altLang="en-US" dirty="0">
              <a:solidFill>
                <a:schemeClr val="bg1"/>
              </a:solidFill>
              <a:latin typeface="Garamond" panose="02020404030301010803" pitchFamily="18" charset="0"/>
              <a:cs typeface="Times New Roman" panose="02020603050405020304" pitchFamily="18" charset="0"/>
            </a:rPr>
            <a:t> the software and the software environment.</a:t>
          </a:r>
          <a:endParaRPr lang="en-US" dirty="0">
            <a:solidFill>
              <a:schemeClr val="bg1"/>
            </a:solidFill>
          </a:endParaRPr>
        </a:p>
      </dgm:t>
    </dgm:pt>
    <dgm:pt modelId="{94470B63-ABD2-4AE8-B0A8-65A203A8992D}" type="parTrans" cxnId="{776CA98D-0F8F-464F-84BE-06520CFD4C8A}">
      <dgm:prSet/>
      <dgm:spPr/>
      <dgm:t>
        <a:bodyPr/>
        <a:lstStyle/>
        <a:p>
          <a:endParaRPr lang="en-US">
            <a:solidFill>
              <a:schemeClr val="bg1"/>
            </a:solidFill>
          </a:endParaRPr>
        </a:p>
      </dgm:t>
    </dgm:pt>
    <dgm:pt modelId="{49C04798-76E4-462E-BD09-F7D2297AA1EF}" type="sibTrans" cxnId="{776CA98D-0F8F-464F-84BE-06520CFD4C8A}">
      <dgm:prSet/>
      <dgm:spPr/>
      <dgm:t>
        <a:bodyPr/>
        <a:lstStyle/>
        <a:p>
          <a:endParaRPr lang="en-US">
            <a:solidFill>
              <a:schemeClr val="bg1"/>
            </a:solidFill>
          </a:endParaRPr>
        </a:p>
      </dgm:t>
    </dgm:pt>
    <dgm:pt modelId="{6B2EB485-4F32-4D9C-A449-DA5F129EE8E8}">
      <dgm:prSet phldrT="[Text]"/>
      <dgm:spPr/>
      <dgm:t>
        <a:bodyPr/>
        <a:lstStyle/>
        <a:p>
          <a:pPr>
            <a:buClrTx/>
            <a:buFont typeface="Wingdings" pitchFamily="2" charset="2"/>
            <a:buAutoNum type="arabicPeriod"/>
          </a:pPr>
          <a:endParaRPr lang="en-US" altLang="en-US" b="1" dirty="0">
            <a:solidFill>
              <a:schemeClr val="bg1"/>
            </a:solidFill>
            <a:latin typeface="Garamond" panose="02020404030301010803" pitchFamily="18" charset="0"/>
            <a:cs typeface="Times New Roman" panose="02020603050405020304" pitchFamily="18" charset="0"/>
          </a:endParaRPr>
        </a:p>
        <a:p>
          <a:pPr>
            <a:buClrTx/>
            <a:buFont typeface="Wingdings" pitchFamily="2" charset="2"/>
            <a:buAutoNum type="arabicPeriod"/>
          </a:pPr>
          <a:r>
            <a:rPr lang="en-US" altLang="en-US" b="1" dirty="0">
              <a:solidFill>
                <a:schemeClr val="bg1"/>
              </a:solidFill>
              <a:latin typeface="Garamond" panose="02020404030301010803" pitchFamily="18" charset="0"/>
              <a:cs typeface="Times New Roman" panose="02020603050405020304" pitchFamily="18" charset="0"/>
            </a:rPr>
            <a:t>2. Designing</a:t>
          </a:r>
          <a:r>
            <a:rPr lang="en-US" altLang="en-US" dirty="0">
              <a:solidFill>
                <a:schemeClr val="bg1"/>
              </a:solidFill>
              <a:latin typeface="Garamond" panose="02020404030301010803" pitchFamily="18" charset="0"/>
              <a:cs typeface="Times New Roman" panose="02020603050405020304" pitchFamily="18" charset="0"/>
            </a:rPr>
            <a:t> test cases.</a:t>
          </a:r>
        </a:p>
        <a:p>
          <a:pPr>
            <a:buClrTx/>
            <a:buFont typeface="Wingdings" pitchFamily="2" charset="2"/>
            <a:buAutoNum type="arabicPeriod"/>
          </a:pPr>
          <a:endParaRPr lang="en-US" dirty="0">
            <a:solidFill>
              <a:schemeClr val="bg1"/>
            </a:solidFill>
          </a:endParaRPr>
        </a:p>
      </dgm:t>
    </dgm:pt>
    <dgm:pt modelId="{E6064D96-702F-4734-8029-7682D4300108}" type="parTrans" cxnId="{D0EF001E-1919-4A85-A2C6-5DAB703044FE}">
      <dgm:prSet/>
      <dgm:spPr/>
      <dgm:t>
        <a:bodyPr/>
        <a:lstStyle/>
        <a:p>
          <a:endParaRPr lang="en-US">
            <a:solidFill>
              <a:schemeClr val="bg1"/>
            </a:solidFill>
          </a:endParaRPr>
        </a:p>
      </dgm:t>
    </dgm:pt>
    <dgm:pt modelId="{2C5CD683-704B-482F-A7D3-D974C1FC640E}" type="sibTrans" cxnId="{D0EF001E-1919-4A85-A2C6-5DAB703044FE}">
      <dgm:prSet/>
      <dgm:spPr/>
      <dgm:t>
        <a:bodyPr/>
        <a:lstStyle/>
        <a:p>
          <a:endParaRPr lang="en-US">
            <a:solidFill>
              <a:schemeClr val="bg1"/>
            </a:solidFill>
          </a:endParaRPr>
        </a:p>
      </dgm:t>
    </dgm:pt>
    <dgm:pt modelId="{360F884A-EC3C-4548-834F-976FB8247959}">
      <dgm:prSet phldrT="[Text]"/>
      <dgm:spPr/>
      <dgm:t>
        <a:bodyPr/>
        <a:lstStyle/>
        <a:p>
          <a:pPr>
            <a:buClrTx/>
            <a:buFont typeface="Wingdings" pitchFamily="2" charset="2"/>
            <a:buAutoNum type="arabicPeriod"/>
          </a:pPr>
          <a:r>
            <a:rPr lang="en-US" altLang="en-US" b="1" dirty="0">
              <a:solidFill>
                <a:schemeClr val="bg1"/>
              </a:solidFill>
              <a:latin typeface="Garamond" panose="02020404030301010803" pitchFamily="18" charset="0"/>
              <a:cs typeface="Times New Roman" panose="02020603050405020304" pitchFamily="18" charset="0"/>
            </a:rPr>
            <a:t>3. Automating</a:t>
          </a:r>
          <a:r>
            <a:rPr lang="en-US" altLang="en-US" dirty="0">
              <a:solidFill>
                <a:schemeClr val="bg1"/>
              </a:solidFill>
              <a:latin typeface="Garamond" panose="02020404030301010803" pitchFamily="18" charset="0"/>
              <a:cs typeface="Times New Roman" panose="02020603050405020304" pitchFamily="18" charset="0"/>
            </a:rPr>
            <a:t>, </a:t>
          </a:r>
          <a:r>
            <a:rPr lang="en-US" altLang="en-US" b="1" dirty="0">
              <a:solidFill>
                <a:schemeClr val="bg1"/>
              </a:solidFill>
              <a:latin typeface="Garamond" panose="02020404030301010803" pitchFamily="18" charset="0"/>
              <a:cs typeface="Times New Roman" panose="02020603050405020304" pitchFamily="18" charset="0"/>
            </a:rPr>
            <a:t>executing</a:t>
          </a:r>
          <a:r>
            <a:rPr lang="en-US" altLang="en-US" dirty="0">
              <a:solidFill>
                <a:schemeClr val="bg1"/>
              </a:solidFill>
              <a:latin typeface="Garamond" panose="02020404030301010803" pitchFamily="18" charset="0"/>
              <a:cs typeface="Times New Roman" panose="02020603050405020304" pitchFamily="18" charset="0"/>
            </a:rPr>
            <a:t>, and </a:t>
          </a:r>
          <a:r>
            <a:rPr lang="en-US" altLang="en-US" b="1" dirty="0">
              <a:solidFill>
                <a:schemeClr val="bg1"/>
              </a:solidFill>
              <a:latin typeface="Garamond" panose="02020404030301010803" pitchFamily="18" charset="0"/>
              <a:cs typeface="Times New Roman" panose="02020603050405020304" pitchFamily="18" charset="0"/>
            </a:rPr>
            <a:t>evaluating</a:t>
          </a:r>
          <a:r>
            <a:rPr lang="en-US" altLang="en-US" dirty="0">
              <a:solidFill>
                <a:schemeClr val="bg1"/>
              </a:solidFill>
              <a:latin typeface="Garamond" panose="02020404030301010803" pitchFamily="18" charset="0"/>
              <a:cs typeface="Times New Roman" panose="02020603050405020304" pitchFamily="18" charset="0"/>
            </a:rPr>
            <a:t> test cases.</a:t>
          </a:r>
          <a:endParaRPr lang="en-US" dirty="0">
            <a:solidFill>
              <a:schemeClr val="bg1"/>
            </a:solidFill>
          </a:endParaRPr>
        </a:p>
      </dgm:t>
    </dgm:pt>
    <dgm:pt modelId="{53C4A628-C73D-48A3-B780-A612BD0602DA}" type="parTrans" cxnId="{2CBD5867-05A6-43D8-BEDC-B117C0322283}">
      <dgm:prSet/>
      <dgm:spPr/>
      <dgm:t>
        <a:bodyPr/>
        <a:lstStyle/>
        <a:p>
          <a:endParaRPr lang="en-US">
            <a:solidFill>
              <a:schemeClr val="bg1"/>
            </a:solidFill>
          </a:endParaRPr>
        </a:p>
      </dgm:t>
    </dgm:pt>
    <dgm:pt modelId="{21AB16EC-2D5E-4003-93D8-042B30BCFDAD}" type="sibTrans" cxnId="{2CBD5867-05A6-43D8-BEDC-B117C0322283}">
      <dgm:prSet/>
      <dgm:spPr/>
      <dgm:t>
        <a:bodyPr/>
        <a:lstStyle/>
        <a:p>
          <a:endParaRPr lang="en-US">
            <a:solidFill>
              <a:schemeClr val="bg1"/>
            </a:solidFill>
          </a:endParaRPr>
        </a:p>
      </dgm:t>
    </dgm:pt>
    <dgm:pt modelId="{0CF7F54E-5DF6-4CF0-9F5D-215BEE3968DE}">
      <dgm:prSet/>
      <dgm:spPr/>
      <dgm:t>
        <a:bodyPr/>
        <a:lstStyle/>
        <a:p>
          <a:r>
            <a:rPr lang="en-US" altLang="en-US" b="1" dirty="0">
              <a:solidFill>
                <a:schemeClr val="bg1"/>
              </a:solidFill>
              <a:latin typeface="Garamond" panose="02020404030301010803" pitchFamily="18" charset="0"/>
              <a:cs typeface="Times New Roman" panose="02020603050405020304" pitchFamily="18" charset="0"/>
            </a:rPr>
            <a:t>4. Measuring</a:t>
          </a:r>
          <a:r>
            <a:rPr lang="en-US" altLang="en-US" dirty="0">
              <a:solidFill>
                <a:schemeClr val="bg1"/>
              </a:solidFill>
              <a:latin typeface="Garamond" panose="02020404030301010803" pitchFamily="18" charset="0"/>
              <a:cs typeface="Times New Roman" panose="02020603050405020304" pitchFamily="18" charset="0"/>
            </a:rPr>
            <a:t> testing progress.</a:t>
          </a:r>
        </a:p>
      </dgm:t>
    </dgm:pt>
    <dgm:pt modelId="{6C7085A9-9670-4D64-8C24-997D0AD1BBDD}" type="parTrans" cxnId="{5101CB5E-51B6-4BE4-B9C9-38C3CA3BC1E5}">
      <dgm:prSet/>
      <dgm:spPr/>
      <dgm:t>
        <a:bodyPr/>
        <a:lstStyle/>
        <a:p>
          <a:endParaRPr lang="en-US">
            <a:solidFill>
              <a:schemeClr val="bg1"/>
            </a:solidFill>
          </a:endParaRPr>
        </a:p>
      </dgm:t>
    </dgm:pt>
    <dgm:pt modelId="{C3F0A7AB-9DBC-4927-93F1-D02AC8EAF8C9}" type="sibTrans" cxnId="{5101CB5E-51B6-4BE4-B9C9-38C3CA3BC1E5}">
      <dgm:prSet/>
      <dgm:spPr/>
      <dgm:t>
        <a:bodyPr/>
        <a:lstStyle/>
        <a:p>
          <a:endParaRPr lang="en-US">
            <a:solidFill>
              <a:schemeClr val="bg1"/>
            </a:solidFill>
          </a:endParaRPr>
        </a:p>
      </dgm:t>
    </dgm:pt>
    <dgm:pt modelId="{CD6176FB-3BB7-4DD1-8BB8-8C167B39D2D1}" type="pres">
      <dgm:prSet presAssocID="{D9D203E0-16C5-43F8-BF06-82D12024C4C7}" presName="linear" presStyleCnt="0">
        <dgm:presLayoutVars>
          <dgm:dir/>
          <dgm:animLvl val="lvl"/>
          <dgm:resizeHandles val="exact"/>
        </dgm:presLayoutVars>
      </dgm:prSet>
      <dgm:spPr/>
    </dgm:pt>
    <dgm:pt modelId="{64468183-E0AE-4B6D-8B6C-9E657DCFC272}" type="pres">
      <dgm:prSet presAssocID="{88007987-B643-4F5B-A2E5-08CCA4D34AEB}" presName="parentLin" presStyleCnt="0"/>
      <dgm:spPr/>
    </dgm:pt>
    <dgm:pt modelId="{521B0CA5-D889-4D36-B902-1EC26EA16898}" type="pres">
      <dgm:prSet presAssocID="{88007987-B643-4F5B-A2E5-08CCA4D34AEB}" presName="parentLeftMargin" presStyleLbl="node1" presStyleIdx="0" presStyleCnt="4"/>
      <dgm:spPr/>
    </dgm:pt>
    <dgm:pt modelId="{02264FBF-FC50-46CD-A5DF-B42B6BFE31FD}" type="pres">
      <dgm:prSet presAssocID="{88007987-B643-4F5B-A2E5-08CCA4D34AEB}" presName="parentText" presStyleLbl="node1" presStyleIdx="0" presStyleCnt="4" custLinFactNeighborY="5197">
        <dgm:presLayoutVars>
          <dgm:chMax val="0"/>
          <dgm:bulletEnabled val="1"/>
        </dgm:presLayoutVars>
      </dgm:prSet>
      <dgm:spPr/>
    </dgm:pt>
    <dgm:pt modelId="{714CEBF9-64BA-40F2-AAA2-968C6AFA1511}" type="pres">
      <dgm:prSet presAssocID="{88007987-B643-4F5B-A2E5-08CCA4D34AEB}" presName="negativeSpace" presStyleCnt="0"/>
      <dgm:spPr/>
    </dgm:pt>
    <dgm:pt modelId="{B6B3AC5F-B3A6-4FD0-A1A1-6F858D3C8993}" type="pres">
      <dgm:prSet presAssocID="{88007987-B643-4F5B-A2E5-08CCA4D34AEB}" presName="childText" presStyleLbl="conFgAcc1" presStyleIdx="0" presStyleCnt="4">
        <dgm:presLayoutVars>
          <dgm:bulletEnabled val="1"/>
        </dgm:presLayoutVars>
      </dgm:prSet>
      <dgm:spPr/>
    </dgm:pt>
    <dgm:pt modelId="{C67AAF6E-E447-4986-B3E8-BFA67255DABA}" type="pres">
      <dgm:prSet presAssocID="{49C04798-76E4-462E-BD09-F7D2297AA1EF}" presName="spaceBetweenRectangles" presStyleCnt="0"/>
      <dgm:spPr/>
    </dgm:pt>
    <dgm:pt modelId="{22917BCA-909B-44B6-A929-2EBF59B5797D}" type="pres">
      <dgm:prSet presAssocID="{6B2EB485-4F32-4D9C-A449-DA5F129EE8E8}" presName="parentLin" presStyleCnt="0"/>
      <dgm:spPr/>
    </dgm:pt>
    <dgm:pt modelId="{4D8ADD2C-A90F-4529-A6D7-EA9213EECA22}" type="pres">
      <dgm:prSet presAssocID="{6B2EB485-4F32-4D9C-A449-DA5F129EE8E8}" presName="parentLeftMargin" presStyleLbl="node1" presStyleIdx="0" presStyleCnt="4"/>
      <dgm:spPr/>
    </dgm:pt>
    <dgm:pt modelId="{BBF36A39-691B-4270-AAA1-6279F667652B}" type="pres">
      <dgm:prSet presAssocID="{6B2EB485-4F32-4D9C-A449-DA5F129EE8E8}" presName="parentText" presStyleLbl="node1" presStyleIdx="1" presStyleCnt="4">
        <dgm:presLayoutVars>
          <dgm:chMax val="0"/>
          <dgm:bulletEnabled val="1"/>
        </dgm:presLayoutVars>
      </dgm:prSet>
      <dgm:spPr/>
    </dgm:pt>
    <dgm:pt modelId="{AA376BB9-6C14-49C4-BE6E-144E066B3861}" type="pres">
      <dgm:prSet presAssocID="{6B2EB485-4F32-4D9C-A449-DA5F129EE8E8}" presName="negativeSpace" presStyleCnt="0"/>
      <dgm:spPr/>
    </dgm:pt>
    <dgm:pt modelId="{FD406ACB-DF1A-4C72-BF34-CA2F0862F87B}" type="pres">
      <dgm:prSet presAssocID="{6B2EB485-4F32-4D9C-A449-DA5F129EE8E8}" presName="childText" presStyleLbl="conFgAcc1" presStyleIdx="1" presStyleCnt="4">
        <dgm:presLayoutVars>
          <dgm:bulletEnabled val="1"/>
        </dgm:presLayoutVars>
      </dgm:prSet>
      <dgm:spPr/>
    </dgm:pt>
    <dgm:pt modelId="{78810A15-9BC2-4E9A-A6A9-6224FDB6272E}" type="pres">
      <dgm:prSet presAssocID="{2C5CD683-704B-482F-A7D3-D974C1FC640E}" presName="spaceBetweenRectangles" presStyleCnt="0"/>
      <dgm:spPr/>
    </dgm:pt>
    <dgm:pt modelId="{4190A9F9-B932-4E6F-958D-D7090EF3C65B}" type="pres">
      <dgm:prSet presAssocID="{360F884A-EC3C-4548-834F-976FB8247959}" presName="parentLin" presStyleCnt="0"/>
      <dgm:spPr/>
    </dgm:pt>
    <dgm:pt modelId="{6256D7DA-EE94-4497-817F-0E0CD040343A}" type="pres">
      <dgm:prSet presAssocID="{360F884A-EC3C-4548-834F-976FB8247959}" presName="parentLeftMargin" presStyleLbl="node1" presStyleIdx="1" presStyleCnt="4"/>
      <dgm:spPr/>
    </dgm:pt>
    <dgm:pt modelId="{CB11351B-9289-43E9-AA54-C8F01178D8EA}" type="pres">
      <dgm:prSet presAssocID="{360F884A-EC3C-4548-834F-976FB8247959}" presName="parentText" presStyleLbl="node1" presStyleIdx="2" presStyleCnt="4">
        <dgm:presLayoutVars>
          <dgm:chMax val="0"/>
          <dgm:bulletEnabled val="1"/>
        </dgm:presLayoutVars>
      </dgm:prSet>
      <dgm:spPr/>
    </dgm:pt>
    <dgm:pt modelId="{3C0926D4-DCF8-43C5-B7B6-B7E340512B80}" type="pres">
      <dgm:prSet presAssocID="{360F884A-EC3C-4548-834F-976FB8247959}" presName="negativeSpace" presStyleCnt="0"/>
      <dgm:spPr/>
    </dgm:pt>
    <dgm:pt modelId="{C4517CDB-8173-45C9-8910-DAD98F0B67A1}" type="pres">
      <dgm:prSet presAssocID="{360F884A-EC3C-4548-834F-976FB8247959}" presName="childText" presStyleLbl="conFgAcc1" presStyleIdx="2" presStyleCnt="4">
        <dgm:presLayoutVars>
          <dgm:bulletEnabled val="1"/>
        </dgm:presLayoutVars>
      </dgm:prSet>
      <dgm:spPr/>
    </dgm:pt>
    <dgm:pt modelId="{25EBB903-805D-44F7-AAC8-B9CB6E6B5B63}" type="pres">
      <dgm:prSet presAssocID="{21AB16EC-2D5E-4003-93D8-042B30BCFDAD}" presName="spaceBetweenRectangles" presStyleCnt="0"/>
      <dgm:spPr/>
    </dgm:pt>
    <dgm:pt modelId="{E777FF4C-EF9B-4138-A7F3-BCBFDCDA92AA}" type="pres">
      <dgm:prSet presAssocID="{0CF7F54E-5DF6-4CF0-9F5D-215BEE3968DE}" presName="parentLin" presStyleCnt="0"/>
      <dgm:spPr/>
    </dgm:pt>
    <dgm:pt modelId="{09A394E7-31BE-4F63-AF5A-12A254407E28}" type="pres">
      <dgm:prSet presAssocID="{0CF7F54E-5DF6-4CF0-9F5D-215BEE3968DE}" presName="parentLeftMargin" presStyleLbl="node1" presStyleIdx="2" presStyleCnt="4"/>
      <dgm:spPr/>
    </dgm:pt>
    <dgm:pt modelId="{9895AA74-C7BB-4042-A61D-8810904ECFC0}" type="pres">
      <dgm:prSet presAssocID="{0CF7F54E-5DF6-4CF0-9F5D-215BEE3968DE}" presName="parentText" presStyleLbl="node1" presStyleIdx="3" presStyleCnt="4">
        <dgm:presLayoutVars>
          <dgm:chMax val="0"/>
          <dgm:bulletEnabled val="1"/>
        </dgm:presLayoutVars>
      </dgm:prSet>
      <dgm:spPr/>
    </dgm:pt>
    <dgm:pt modelId="{7EC8CC8E-D215-44D0-AB25-43325AB52B1B}" type="pres">
      <dgm:prSet presAssocID="{0CF7F54E-5DF6-4CF0-9F5D-215BEE3968DE}" presName="negativeSpace" presStyleCnt="0"/>
      <dgm:spPr/>
    </dgm:pt>
    <dgm:pt modelId="{A26E1BCE-F35A-4892-870A-E16706EE335A}" type="pres">
      <dgm:prSet presAssocID="{0CF7F54E-5DF6-4CF0-9F5D-215BEE3968DE}" presName="childText" presStyleLbl="conFgAcc1" presStyleIdx="3" presStyleCnt="4">
        <dgm:presLayoutVars>
          <dgm:bulletEnabled val="1"/>
        </dgm:presLayoutVars>
      </dgm:prSet>
      <dgm:spPr/>
    </dgm:pt>
  </dgm:ptLst>
  <dgm:cxnLst>
    <dgm:cxn modelId="{60C94705-C71B-45CB-908B-9D8BDC4F7EAD}" type="presOf" srcId="{88007987-B643-4F5B-A2E5-08CCA4D34AEB}" destId="{02264FBF-FC50-46CD-A5DF-B42B6BFE31FD}" srcOrd="1" destOrd="0" presId="urn:microsoft.com/office/officeart/2005/8/layout/list1"/>
    <dgm:cxn modelId="{D0EF001E-1919-4A85-A2C6-5DAB703044FE}" srcId="{D9D203E0-16C5-43F8-BF06-82D12024C4C7}" destId="{6B2EB485-4F32-4D9C-A449-DA5F129EE8E8}" srcOrd="1" destOrd="0" parTransId="{E6064D96-702F-4734-8029-7682D4300108}" sibTransId="{2C5CD683-704B-482F-A7D3-D974C1FC640E}"/>
    <dgm:cxn modelId="{8E815B1F-08C0-4E39-8C69-25FA912470B6}" type="presOf" srcId="{0CF7F54E-5DF6-4CF0-9F5D-215BEE3968DE}" destId="{9895AA74-C7BB-4042-A61D-8810904ECFC0}" srcOrd="1" destOrd="0" presId="urn:microsoft.com/office/officeart/2005/8/layout/list1"/>
    <dgm:cxn modelId="{5101CB5E-51B6-4BE4-B9C9-38C3CA3BC1E5}" srcId="{D9D203E0-16C5-43F8-BF06-82D12024C4C7}" destId="{0CF7F54E-5DF6-4CF0-9F5D-215BEE3968DE}" srcOrd="3" destOrd="0" parTransId="{6C7085A9-9670-4D64-8C24-997D0AD1BBDD}" sibTransId="{C3F0A7AB-9DBC-4927-93F1-D02AC8EAF8C9}"/>
    <dgm:cxn modelId="{9DCE7843-4F09-4020-8A9E-91D08933116B}" type="presOf" srcId="{360F884A-EC3C-4548-834F-976FB8247959}" destId="{6256D7DA-EE94-4497-817F-0E0CD040343A}" srcOrd="0" destOrd="0" presId="urn:microsoft.com/office/officeart/2005/8/layout/list1"/>
    <dgm:cxn modelId="{2CBD5867-05A6-43D8-BEDC-B117C0322283}" srcId="{D9D203E0-16C5-43F8-BF06-82D12024C4C7}" destId="{360F884A-EC3C-4548-834F-976FB8247959}" srcOrd="2" destOrd="0" parTransId="{53C4A628-C73D-48A3-B780-A612BD0602DA}" sibTransId="{21AB16EC-2D5E-4003-93D8-042B30BCFDAD}"/>
    <dgm:cxn modelId="{9E27BB49-5BDF-4875-8ADB-04FA166D43D7}" type="presOf" srcId="{6B2EB485-4F32-4D9C-A449-DA5F129EE8E8}" destId="{BBF36A39-691B-4270-AAA1-6279F667652B}" srcOrd="1" destOrd="0" presId="urn:microsoft.com/office/officeart/2005/8/layout/list1"/>
    <dgm:cxn modelId="{5B04E451-1295-43C8-95B7-DC40C370A634}" type="presOf" srcId="{D9D203E0-16C5-43F8-BF06-82D12024C4C7}" destId="{CD6176FB-3BB7-4DD1-8BB8-8C167B39D2D1}" srcOrd="0" destOrd="0" presId="urn:microsoft.com/office/officeart/2005/8/layout/list1"/>
    <dgm:cxn modelId="{9D8E3F73-9EE0-414D-B4E2-7C3F50CDE5CC}" type="presOf" srcId="{88007987-B643-4F5B-A2E5-08CCA4D34AEB}" destId="{521B0CA5-D889-4D36-B902-1EC26EA16898}" srcOrd="0" destOrd="0" presId="urn:microsoft.com/office/officeart/2005/8/layout/list1"/>
    <dgm:cxn modelId="{7010317C-C07D-4085-92E0-0EA809210CE4}" type="presOf" srcId="{360F884A-EC3C-4548-834F-976FB8247959}" destId="{CB11351B-9289-43E9-AA54-C8F01178D8EA}" srcOrd="1" destOrd="0" presId="urn:microsoft.com/office/officeart/2005/8/layout/list1"/>
    <dgm:cxn modelId="{776CA98D-0F8F-464F-84BE-06520CFD4C8A}" srcId="{D9D203E0-16C5-43F8-BF06-82D12024C4C7}" destId="{88007987-B643-4F5B-A2E5-08CCA4D34AEB}" srcOrd="0" destOrd="0" parTransId="{94470B63-ABD2-4AE8-B0A8-65A203A8992D}" sibTransId="{49C04798-76E4-462E-BD09-F7D2297AA1EF}"/>
    <dgm:cxn modelId="{9E4180A0-DB7B-4410-B57C-3394D4D43CA5}" type="presOf" srcId="{6B2EB485-4F32-4D9C-A449-DA5F129EE8E8}" destId="{4D8ADD2C-A90F-4529-A6D7-EA9213EECA22}" srcOrd="0" destOrd="0" presId="urn:microsoft.com/office/officeart/2005/8/layout/list1"/>
    <dgm:cxn modelId="{E50DC8BD-6FEC-498F-BD77-DB299F9A6A69}" type="presOf" srcId="{0CF7F54E-5DF6-4CF0-9F5D-215BEE3968DE}" destId="{09A394E7-31BE-4F63-AF5A-12A254407E28}" srcOrd="0" destOrd="0" presId="urn:microsoft.com/office/officeart/2005/8/layout/list1"/>
    <dgm:cxn modelId="{F3AD93CB-7964-4916-8D22-09E2BFC527C1}" type="presParOf" srcId="{CD6176FB-3BB7-4DD1-8BB8-8C167B39D2D1}" destId="{64468183-E0AE-4B6D-8B6C-9E657DCFC272}" srcOrd="0" destOrd="0" presId="urn:microsoft.com/office/officeart/2005/8/layout/list1"/>
    <dgm:cxn modelId="{187803EB-D9C3-4244-B7D3-B49011DE9894}" type="presParOf" srcId="{64468183-E0AE-4B6D-8B6C-9E657DCFC272}" destId="{521B0CA5-D889-4D36-B902-1EC26EA16898}" srcOrd="0" destOrd="0" presId="urn:microsoft.com/office/officeart/2005/8/layout/list1"/>
    <dgm:cxn modelId="{2949B8C8-D7D2-4283-B947-959360F568FF}" type="presParOf" srcId="{64468183-E0AE-4B6D-8B6C-9E657DCFC272}" destId="{02264FBF-FC50-46CD-A5DF-B42B6BFE31FD}" srcOrd="1" destOrd="0" presId="urn:microsoft.com/office/officeart/2005/8/layout/list1"/>
    <dgm:cxn modelId="{2DB98D8D-E5CD-4CBA-B84D-9A032D05EDD8}" type="presParOf" srcId="{CD6176FB-3BB7-4DD1-8BB8-8C167B39D2D1}" destId="{714CEBF9-64BA-40F2-AAA2-968C6AFA1511}" srcOrd="1" destOrd="0" presId="urn:microsoft.com/office/officeart/2005/8/layout/list1"/>
    <dgm:cxn modelId="{587D4C83-6047-453C-950D-E0B6F4454A54}" type="presParOf" srcId="{CD6176FB-3BB7-4DD1-8BB8-8C167B39D2D1}" destId="{B6B3AC5F-B3A6-4FD0-A1A1-6F858D3C8993}" srcOrd="2" destOrd="0" presId="urn:microsoft.com/office/officeart/2005/8/layout/list1"/>
    <dgm:cxn modelId="{05EE3ADB-BC62-431F-A558-BE52E1D6ECC7}" type="presParOf" srcId="{CD6176FB-3BB7-4DD1-8BB8-8C167B39D2D1}" destId="{C67AAF6E-E447-4986-B3E8-BFA67255DABA}" srcOrd="3" destOrd="0" presId="urn:microsoft.com/office/officeart/2005/8/layout/list1"/>
    <dgm:cxn modelId="{9CC8A13C-3C26-46ED-92A6-6D7EEDB1D75C}" type="presParOf" srcId="{CD6176FB-3BB7-4DD1-8BB8-8C167B39D2D1}" destId="{22917BCA-909B-44B6-A929-2EBF59B5797D}" srcOrd="4" destOrd="0" presId="urn:microsoft.com/office/officeart/2005/8/layout/list1"/>
    <dgm:cxn modelId="{DFD584A9-2FB4-4785-BA9D-6895A8FBC77A}" type="presParOf" srcId="{22917BCA-909B-44B6-A929-2EBF59B5797D}" destId="{4D8ADD2C-A90F-4529-A6D7-EA9213EECA22}" srcOrd="0" destOrd="0" presId="urn:microsoft.com/office/officeart/2005/8/layout/list1"/>
    <dgm:cxn modelId="{1A6ED0B2-E739-43F9-B883-3F77A8123C9D}" type="presParOf" srcId="{22917BCA-909B-44B6-A929-2EBF59B5797D}" destId="{BBF36A39-691B-4270-AAA1-6279F667652B}" srcOrd="1" destOrd="0" presId="urn:microsoft.com/office/officeart/2005/8/layout/list1"/>
    <dgm:cxn modelId="{FB289749-3679-417D-B15A-9FEBA3220097}" type="presParOf" srcId="{CD6176FB-3BB7-4DD1-8BB8-8C167B39D2D1}" destId="{AA376BB9-6C14-49C4-BE6E-144E066B3861}" srcOrd="5" destOrd="0" presId="urn:microsoft.com/office/officeart/2005/8/layout/list1"/>
    <dgm:cxn modelId="{272DCB72-487C-41A3-9B72-470B388C4A10}" type="presParOf" srcId="{CD6176FB-3BB7-4DD1-8BB8-8C167B39D2D1}" destId="{FD406ACB-DF1A-4C72-BF34-CA2F0862F87B}" srcOrd="6" destOrd="0" presId="urn:microsoft.com/office/officeart/2005/8/layout/list1"/>
    <dgm:cxn modelId="{74AA577F-DA1F-40EF-8377-86BBD3DBBB7A}" type="presParOf" srcId="{CD6176FB-3BB7-4DD1-8BB8-8C167B39D2D1}" destId="{78810A15-9BC2-4E9A-A6A9-6224FDB6272E}" srcOrd="7" destOrd="0" presId="urn:microsoft.com/office/officeart/2005/8/layout/list1"/>
    <dgm:cxn modelId="{AA956305-A011-4BFA-B412-9504AAED769B}" type="presParOf" srcId="{CD6176FB-3BB7-4DD1-8BB8-8C167B39D2D1}" destId="{4190A9F9-B932-4E6F-958D-D7090EF3C65B}" srcOrd="8" destOrd="0" presId="urn:microsoft.com/office/officeart/2005/8/layout/list1"/>
    <dgm:cxn modelId="{3C511F7E-C87E-4EED-90EA-3AB2B277C8EC}" type="presParOf" srcId="{4190A9F9-B932-4E6F-958D-D7090EF3C65B}" destId="{6256D7DA-EE94-4497-817F-0E0CD040343A}" srcOrd="0" destOrd="0" presId="urn:microsoft.com/office/officeart/2005/8/layout/list1"/>
    <dgm:cxn modelId="{DCCEA794-3F11-4A7D-9EDA-EA0B4665490B}" type="presParOf" srcId="{4190A9F9-B932-4E6F-958D-D7090EF3C65B}" destId="{CB11351B-9289-43E9-AA54-C8F01178D8EA}" srcOrd="1" destOrd="0" presId="urn:microsoft.com/office/officeart/2005/8/layout/list1"/>
    <dgm:cxn modelId="{95B88EB1-3820-4A43-B8B3-917164940BE3}" type="presParOf" srcId="{CD6176FB-3BB7-4DD1-8BB8-8C167B39D2D1}" destId="{3C0926D4-DCF8-43C5-B7B6-B7E340512B80}" srcOrd="9" destOrd="0" presId="urn:microsoft.com/office/officeart/2005/8/layout/list1"/>
    <dgm:cxn modelId="{4C5758BC-4873-40BE-8670-AC17EBF559E4}" type="presParOf" srcId="{CD6176FB-3BB7-4DD1-8BB8-8C167B39D2D1}" destId="{C4517CDB-8173-45C9-8910-DAD98F0B67A1}" srcOrd="10" destOrd="0" presId="urn:microsoft.com/office/officeart/2005/8/layout/list1"/>
    <dgm:cxn modelId="{A1E6E33C-9902-42B0-8DE8-2EB807F867C1}" type="presParOf" srcId="{CD6176FB-3BB7-4DD1-8BB8-8C167B39D2D1}" destId="{25EBB903-805D-44F7-AAC8-B9CB6E6B5B63}" srcOrd="11" destOrd="0" presId="urn:microsoft.com/office/officeart/2005/8/layout/list1"/>
    <dgm:cxn modelId="{F32E1D23-DF06-41B6-88D8-6D9014E81943}" type="presParOf" srcId="{CD6176FB-3BB7-4DD1-8BB8-8C167B39D2D1}" destId="{E777FF4C-EF9B-4138-A7F3-BCBFDCDA92AA}" srcOrd="12" destOrd="0" presId="urn:microsoft.com/office/officeart/2005/8/layout/list1"/>
    <dgm:cxn modelId="{2B21C21F-C5D0-4C40-9051-EDA0284EB836}" type="presParOf" srcId="{E777FF4C-EF9B-4138-A7F3-BCBFDCDA92AA}" destId="{09A394E7-31BE-4F63-AF5A-12A254407E28}" srcOrd="0" destOrd="0" presId="urn:microsoft.com/office/officeart/2005/8/layout/list1"/>
    <dgm:cxn modelId="{B8147F76-4D2C-4F05-A835-71F3B3C0B841}" type="presParOf" srcId="{E777FF4C-EF9B-4138-A7F3-BCBFDCDA92AA}" destId="{9895AA74-C7BB-4042-A61D-8810904ECFC0}" srcOrd="1" destOrd="0" presId="urn:microsoft.com/office/officeart/2005/8/layout/list1"/>
    <dgm:cxn modelId="{53D9CE88-E0FC-4419-9477-ECDCA7E3BE0D}" type="presParOf" srcId="{CD6176FB-3BB7-4DD1-8BB8-8C167B39D2D1}" destId="{7EC8CC8E-D215-44D0-AB25-43325AB52B1B}" srcOrd="13" destOrd="0" presId="urn:microsoft.com/office/officeart/2005/8/layout/list1"/>
    <dgm:cxn modelId="{D47FD168-2B96-43F5-90F7-6C36A1EACEB1}" type="presParOf" srcId="{CD6176FB-3BB7-4DD1-8BB8-8C167B39D2D1}" destId="{A26E1BCE-F35A-4892-870A-E16706EE335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3AC5F-B3A6-4FD0-A1A1-6F858D3C8993}">
      <dsp:nvSpPr>
        <dsp:cNvPr id="0" name=""/>
        <dsp:cNvSpPr/>
      </dsp:nvSpPr>
      <dsp:spPr>
        <a:xfrm>
          <a:off x="0" y="1124641"/>
          <a:ext cx="8229600" cy="453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264FBF-FC50-46CD-A5DF-B42B6BFE31FD}">
      <dsp:nvSpPr>
        <dsp:cNvPr id="0" name=""/>
        <dsp:cNvSpPr/>
      </dsp:nvSpPr>
      <dsp:spPr>
        <a:xfrm>
          <a:off x="411480" y="886575"/>
          <a:ext cx="5760720" cy="531360"/>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ClrTx/>
            <a:buFont typeface="Wingdings" pitchFamily="2" charset="2"/>
            <a:buNone/>
          </a:pPr>
          <a:r>
            <a:rPr lang="en-US" altLang="en-US" sz="1800" b="1" kern="1200" dirty="0">
              <a:solidFill>
                <a:schemeClr val="bg1"/>
              </a:solidFill>
              <a:latin typeface="Garamond" panose="02020404030301010803" pitchFamily="18" charset="0"/>
              <a:cs typeface="Times New Roman" panose="02020603050405020304" pitchFamily="18" charset="0"/>
            </a:rPr>
            <a:t>1. Modeling</a:t>
          </a:r>
          <a:r>
            <a:rPr lang="en-US" altLang="en-US" sz="1800" kern="1200" dirty="0">
              <a:solidFill>
                <a:schemeClr val="bg1"/>
              </a:solidFill>
              <a:latin typeface="Garamond" panose="02020404030301010803" pitchFamily="18" charset="0"/>
              <a:cs typeface="Times New Roman" panose="02020603050405020304" pitchFamily="18" charset="0"/>
            </a:rPr>
            <a:t> the software and the software environment.</a:t>
          </a:r>
          <a:endParaRPr lang="en-US" sz="1800" kern="1200" dirty="0">
            <a:solidFill>
              <a:schemeClr val="bg1"/>
            </a:solidFill>
          </a:endParaRPr>
        </a:p>
      </dsp:txBody>
      <dsp:txXfrm>
        <a:off x="437419" y="912514"/>
        <a:ext cx="5708842" cy="479482"/>
      </dsp:txXfrm>
    </dsp:sp>
    <dsp:sp modelId="{FD406ACB-DF1A-4C72-BF34-CA2F0862F87B}">
      <dsp:nvSpPr>
        <dsp:cNvPr id="0" name=""/>
        <dsp:cNvSpPr/>
      </dsp:nvSpPr>
      <dsp:spPr>
        <a:xfrm>
          <a:off x="0" y="1941121"/>
          <a:ext cx="8229600" cy="453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F36A39-691B-4270-AAA1-6279F667652B}">
      <dsp:nvSpPr>
        <dsp:cNvPr id="0" name=""/>
        <dsp:cNvSpPr/>
      </dsp:nvSpPr>
      <dsp:spPr>
        <a:xfrm>
          <a:off x="411480" y="1675441"/>
          <a:ext cx="5760720" cy="5313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ClrTx/>
            <a:buFont typeface="Wingdings" pitchFamily="2" charset="2"/>
            <a:buNone/>
          </a:pPr>
          <a:endParaRPr lang="en-US" altLang="en-US" sz="1800" b="1" kern="1200" dirty="0">
            <a:solidFill>
              <a:schemeClr val="bg1"/>
            </a:solidFill>
            <a:latin typeface="Garamond" panose="02020404030301010803" pitchFamily="18" charset="0"/>
            <a:cs typeface="Times New Roman" panose="02020603050405020304" pitchFamily="18" charset="0"/>
          </a:endParaRPr>
        </a:p>
        <a:p>
          <a:pPr marL="0" lvl="0" indent="0" algn="l" defTabSz="800100">
            <a:lnSpc>
              <a:spcPct val="90000"/>
            </a:lnSpc>
            <a:spcBef>
              <a:spcPct val="0"/>
            </a:spcBef>
            <a:spcAft>
              <a:spcPct val="35000"/>
            </a:spcAft>
            <a:buClrTx/>
            <a:buFont typeface="Wingdings" pitchFamily="2" charset="2"/>
            <a:buNone/>
          </a:pPr>
          <a:r>
            <a:rPr lang="en-US" altLang="en-US" sz="1800" b="1" kern="1200" dirty="0">
              <a:solidFill>
                <a:schemeClr val="bg1"/>
              </a:solidFill>
              <a:latin typeface="Garamond" panose="02020404030301010803" pitchFamily="18" charset="0"/>
              <a:cs typeface="Times New Roman" panose="02020603050405020304" pitchFamily="18" charset="0"/>
            </a:rPr>
            <a:t>2. Designing</a:t>
          </a:r>
          <a:r>
            <a:rPr lang="en-US" altLang="en-US" sz="1800" kern="1200" dirty="0">
              <a:solidFill>
                <a:schemeClr val="bg1"/>
              </a:solidFill>
              <a:latin typeface="Garamond" panose="02020404030301010803" pitchFamily="18" charset="0"/>
              <a:cs typeface="Times New Roman" panose="02020603050405020304" pitchFamily="18" charset="0"/>
            </a:rPr>
            <a:t> test cases.</a:t>
          </a:r>
        </a:p>
        <a:p>
          <a:pPr marL="0" lvl="0" indent="0" algn="l" defTabSz="800100">
            <a:lnSpc>
              <a:spcPct val="90000"/>
            </a:lnSpc>
            <a:spcBef>
              <a:spcPct val="0"/>
            </a:spcBef>
            <a:spcAft>
              <a:spcPct val="35000"/>
            </a:spcAft>
            <a:buClrTx/>
            <a:buFont typeface="Wingdings" pitchFamily="2" charset="2"/>
            <a:buNone/>
          </a:pPr>
          <a:endParaRPr lang="en-US" sz="1800" kern="1200" dirty="0">
            <a:solidFill>
              <a:schemeClr val="bg1"/>
            </a:solidFill>
          </a:endParaRPr>
        </a:p>
      </dsp:txBody>
      <dsp:txXfrm>
        <a:off x="437419" y="1701380"/>
        <a:ext cx="5708842" cy="479482"/>
      </dsp:txXfrm>
    </dsp:sp>
    <dsp:sp modelId="{C4517CDB-8173-45C9-8910-DAD98F0B67A1}">
      <dsp:nvSpPr>
        <dsp:cNvPr id="0" name=""/>
        <dsp:cNvSpPr/>
      </dsp:nvSpPr>
      <dsp:spPr>
        <a:xfrm>
          <a:off x="0" y="2757600"/>
          <a:ext cx="8229600" cy="453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11351B-9289-43E9-AA54-C8F01178D8EA}">
      <dsp:nvSpPr>
        <dsp:cNvPr id="0" name=""/>
        <dsp:cNvSpPr/>
      </dsp:nvSpPr>
      <dsp:spPr>
        <a:xfrm>
          <a:off x="411480" y="2491921"/>
          <a:ext cx="5760720" cy="531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ClrTx/>
            <a:buFont typeface="Wingdings" pitchFamily="2" charset="2"/>
            <a:buNone/>
          </a:pPr>
          <a:r>
            <a:rPr lang="en-US" altLang="en-US" sz="1800" b="1" kern="1200" dirty="0">
              <a:solidFill>
                <a:schemeClr val="bg1"/>
              </a:solidFill>
              <a:latin typeface="Garamond" panose="02020404030301010803" pitchFamily="18" charset="0"/>
              <a:cs typeface="Times New Roman" panose="02020603050405020304" pitchFamily="18" charset="0"/>
            </a:rPr>
            <a:t>3. Automating</a:t>
          </a:r>
          <a:r>
            <a:rPr lang="en-US" altLang="en-US" sz="1800" kern="1200" dirty="0">
              <a:solidFill>
                <a:schemeClr val="bg1"/>
              </a:solidFill>
              <a:latin typeface="Garamond" panose="02020404030301010803" pitchFamily="18" charset="0"/>
              <a:cs typeface="Times New Roman" panose="02020603050405020304" pitchFamily="18" charset="0"/>
            </a:rPr>
            <a:t>, </a:t>
          </a:r>
          <a:r>
            <a:rPr lang="en-US" altLang="en-US" sz="1800" b="1" kern="1200" dirty="0">
              <a:solidFill>
                <a:schemeClr val="bg1"/>
              </a:solidFill>
              <a:latin typeface="Garamond" panose="02020404030301010803" pitchFamily="18" charset="0"/>
              <a:cs typeface="Times New Roman" panose="02020603050405020304" pitchFamily="18" charset="0"/>
            </a:rPr>
            <a:t>executing</a:t>
          </a:r>
          <a:r>
            <a:rPr lang="en-US" altLang="en-US" sz="1800" kern="1200" dirty="0">
              <a:solidFill>
                <a:schemeClr val="bg1"/>
              </a:solidFill>
              <a:latin typeface="Garamond" panose="02020404030301010803" pitchFamily="18" charset="0"/>
              <a:cs typeface="Times New Roman" panose="02020603050405020304" pitchFamily="18" charset="0"/>
            </a:rPr>
            <a:t>, and </a:t>
          </a:r>
          <a:r>
            <a:rPr lang="en-US" altLang="en-US" sz="1800" b="1" kern="1200" dirty="0">
              <a:solidFill>
                <a:schemeClr val="bg1"/>
              </a:solidFill>
              <a:latin typeface="Garamond" panose="02020404030301010803" pitchFamily="18" charset="0"/>
              <a:cs typeface="Times New Roman" panose="02020603050405020304" pitchFamily="18" charset="0"/>
            </a:rPr>
            <a:t>evaluating</a:t>
          </a:r>
          <a:r>
            <a:rPr lang="en-US" altLang="en-US" sz="1800" kern="1200" dirty="0">
              <a:solidFill>
                <a:schemeClr val="bg1"/>
              </a:solidFill>
              <a:latin typeface="Garamond" panose="02020404030301010803" pitchFamily="18" charset="0"/>
              <a:cs typeface="Times New Roman" panose="02020603050405020304" pitchFamily="18" charset="0"/>
            </a:rPr>
            <a:t> test cases.</a:t>
          </a:r>
          <a:endParaRPr lang="en-US" sz="1800" kern="1200" dirty="0">
            <a:solidFill>
              <a:schemeClr val="bg1"/>
            </a:solidFill>
          </a:endParaRPr>
        </a:p>
      </dsp:txBody>
      <dsp:txXfrm>
        <a:off x="437419" y="2517860"/>
        <a:ext cx="5708842" cy="479482"/>
      </dsp:txXfrm>
    </dsp:sp>
    <dsp:sp modelId="{A26E1BCE-F35A-4892-870A-E16706EE335A}">
      <dsp:nvSpPr>
        <dsp:cNvPr id="0" name=""/>
        <dsp:cNvSpPr/>
      </dsp:nvSpPr>
      <dsp:spPr>
        <a:xfrm>
          <a:off x="0" y="3574081"/>
          <a:ext cx="8229600" cy="453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95AA74-C7BB-4042-A61D-8810904ECFC0}">
      <dsp:nvSpPr>
        <dsp:cNvPr id="0" name=""/>
        <dsp:cNvSpPr/>
      </dsp:nvSpPr>
      <dsp:spPr>
        <a:xfrm>
          <a:off x="411480" y="3308401"/>
          <a:ext cx="576072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US" altLang="en-US" sz="1800" b="1" kern="1200" dirty="0">
              <a:solidFill>
                <a:schemeClr val="bg1"/>
              </a:solidFill>
              <a:latin typeface="Garamond" panose="02020404030301010803" pitchFamily="18" charset="0"/>
              <a:cs typeface="Times New Roman" panose="02020603050405020304" pitchFamily="18" charset="0"/>
            </a:rPr>
            <a:t>4. Measuring</a:t>
          </a:r>
          <a:r>
            <a:rPr lang="en-US" altLang="en-US" sz="1800" kern="1200" dirty="0">
              <a:solidFill>
                <a:schemeClr val="bg1"/>
              </a:solidFill>
              <a:latin typeface="Garamond" panose="02020404030301010803" pitchFamily="18" charset="0"/>
              <a:cs typeface="Times New Roman" panose="02020603050405020304" pitchFamily="18" charset="0"/>
            </a:rPr>
            <a:t> testing progress.</a:t>
          </a:r>
        </a:p>
      </dsp:txBody>
      <dsp:txXfrm>
        <a:off x="437419" y="3334340"/>
        <a:ext cx="570884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A205E2-51D2-364D-95C3-705B4FB685F6}" type="datetimeFigureOut">
              <a:rPr lang="en-US" smtClean="0"/>
              <a:t>6/13/2022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D92CB0-6BBF-7444-8CFB-5804FCA08FF4}" type="slidenum">
              <a:rPr lang="en-US" smtClean="0"/>
              <a:t>‹#›</a:t>
            </a:fld>
            <a:endParaRPr lang="en-US" dirty="0"/>
          </a:p>
        </p:txBody>
      </p:sp>
    </p:spTree>
    <p:extLst>
      <p:ext uri="{BB962C8B-B14F-4D97-AF65-F5344CB8AC3E}">
        <p14:creationId xmlns:p14="http://schemas.microsoft.com/office/powerpoint/2010/main" val="250263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60EC56-BB62-5845-A950-5A7BEBC6A074}" type="slidenum">
              <a:rPr lang="en-US" smtClean="0"/>
              <a:t>1</a:t>
            </a:fld>
            <a:endParaRPr lang="en-US" dirty="0"/>
          </a:p>
        </p:txBody>
      </p:sp>
    </p:spTree>
    <p:extLst>
      <p:ext uri="{BB962C8B-B14F-4D97-AF65-F5344CB8AC3E}">
        <p14:creationId xmlns:p14="http://schemas.microsoft.com/office/powerpoint/2010/main" val="53080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C1EC52FD-632B-9C43-8997-7697BD13B96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2E68DF-902C-5F45-9549-43C9D8FFD00B}" type="slidenum">
              <a:rPr lang="en-US" altLang="en-US"/>
              <a:pPr/>
              <a:t>5</a:t>
            </a:fld>
            <a:endParaRPr lang="en-US" altLang="en-US" dirty="0"/>
          </a:p>
        </p:txBody>
      </p:sp>
      <p:sp>
        <p:nvSpPr>
          <p:cNvPr id="10243" name="Rectangle 1">
            <a:extLst>
              <a:ext uri="{FF2B5EF4-FFF2-40B4-BE49-F238E27FC236}">
                <a16:creationId xmlns:a16="http://schemas.microsoft.com/office/drawing/2014/main" id="{60E9B8AE-71C0-1D49-9E09-5C14FDEA7D14}"/>
              </a:ext>
            </a:extLst>
          </p:cNvPr>
          <p:cNvSpPr txBox="1">
            <a:spLocks noGrp="1" noRot="1" noChangeAspect="1" noChangeArrowheads="1" noTextEdit="1"/>
          </p:cNvSpPr>
          <p:nvPr>
            <p:ph type="sldImg"/>
          </p:nvPr>
        </p:nvSpPr>
        <p:spPr>
          <a:xfrm>
            <a:off x="1177925" y="696913"/>
            <a:ext cx="4641850" cy="3481387"/>
          </a:xfrm>
          <a:solidFill>
            <a:srgbClr val="FFFFFF"/>
          </a:solidFill>
          <a:ln/>
        </p:spPr>
      </p:sp>
      <p:sp>
        <p:nvSpPr>
          <p:cNvPr id="10244" name="Rectangle 2">
            <a:extLst>
              <a:ext uri="{FF2B5EF4-FFF2-40B4-BE49-F238E27FC236}">
                <a16:creationId xmlns:a16="http://schemas.microsoft.com/office/drawing/2014/main" id="{9AA80356-B710-214C-9BB5-D1D362953674}"/>
              </a:ext>
            </a:extLst>
          </p:cNvPr>
          <p:cNvSpPr txBox="1">
            <a:spLocks noGrp="1" noChangeArrowheads="1"/>
          </p:cNvSpPr>
          <p:nvPr>
            <p:ph type="body" idx="1"/>
          </p:nvPr>
        </p:nvSpPr>
        <p:spPr>
          <a:xfrm>
            <a:off x="933450" y="4410075"/>
            <a:ext cx="5130800"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351524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93A21028-C5DE-4946-AD4B-EFE0C0D31A45}"/>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030B50-6C9B-964A-AB2C-B090BE77F48B}" type="slidenum">
              <a:rPr lang="en-US" altLang="en-US"/>
              <a:pPr/>
              <a:t>6</a:t>
            </a:fld>
            <a:endParaRPr lang="en-US" altLang="en-US" dirty="0"/>
          </a:p>
        </p:txBody>
      </p:sp>
      <p:sp>
        <p:nvSpPr>
          <p:cNvPr id="12291" name="Rectangle 1">
            <a:extLst>
              <a:ext uri="{FF2B5EF4-FFF2-40B4-BE49-F238E27FC236}">
                <a16:creationId xmlns:a16="http://schemas.microsoft.com/office/drawing/2014/main" id="{5AB70D5D-3DDA-8744-AECD-B05FC01B859D}"/>
              </a:ext>
            </a:extLst>
          </p:cNvPr>
          <p:cNvSpPr txBox="1">
            <a:spLocks noGrp="1" noRot="1" noChangeAspect="1" noChangeArrowheads="1" noTextEdit="1"/>
          </p:cNvSpPr>
          <p:nvPr>
            <p:ph type="sldImg"/>
          </p:nvPr>
        </p:nvSpPr>
        <p:spPr>
          <a:xfrm>
            <a:off x="1177925" y="696913"/>
            <a:ext cx="4641850" cy="3481387"/>
          </a:xfrm>
          <a:solidFill>
            <a:srgbClr val="FFFFFF"/>
          </a:solidFill>
          <a:ln/>
        </p:spPr>
      </p:sp>
      <p:sp>
        <p:nvSpPr>
          <p:cNvPr id="12292" name="Rectangle 2">
            <a:extLst>
              <a:ext uri="{FF2B5EF4-FFF2-40B4-BE49-F238E27FC236}">
                <a16:creationId xmlns:a16="http://schemas.microsoft.com/office/drawing/2014/main" id="{67B4AD76-E8C8-494A-94BD-73AE9BEBCAA4}"/>
              </a:ext>
            </a:extLst>
          </p:cNvPr>
          <p:cNvSpPr txBox="1">
            <a:spLocks noGrp="1" noChangeArrowheads="1"/>
          </p:cNvSpPr>
          <p:nvPr>
            <p:ph type="body" idx="1"/>
          </p:nvPr>
        </p:nvSpPr>
        <p:spPr>
          <a:xfrm>
            <a:off x="933450" y="4410075"/>
            <a:ext cx="5130800"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3585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680A213B-A30B-F64F-8F50-A6CE3B3DD72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E8EA76-843C-CC43-B942-999959890172}" type="slidenum">
              <a:rPr lang="en-US" altLang="en-US"/>
              <a:pPr/>
              <a:t>7</a:t>
            </a:fld>
            <a:endParaRPr lang="en-US" altLang="en-US" dirty="0"/>
          </a:p>
        </p:txBody>
      </p:sp>
      <p:sp>
        <p:nvSpPr>
          <p:cNvPr id="14339" name="Rectangle 1">
            <a:extLst>
              <a:ext uri="{FF2B5EF4-FFF2-40B4-BE49-F238E27FC236}">
                <a16:creationId xmlns:a16="http://schemas.microsoft.com/office/drawing/2014/main" id="{D6B85366-E0B8-0642-9FDB-76DFA8C0A6CD}"/>
              </a:ext>
            </a:extLst>
          </p:cNvPr>
          <p:cNvSpPr txBox="1">
            <a:spLocks noGrp="1" noRot="1" noChangeAspect="1" noChangeArrowheads="1" noTextEdit="1"/>
          </p:cNvSpPr>
          <p:nvPr>
            <p:ph type="sldImg"/>
          </p:nvPr>
        </p:nvSpPr>
        <p:spPr>
          <a:xfrm>
            <a:off x="1177925" y="696913"/>
            <a:ext cx="4641850" cy="3481387"/>
          </a:xfrm>
          <a:solidFill>
            <a:srgbClr val="FFFFFF"/>
          </a:solidFill>
          <a:ln/>
        </p:spPr>
      </p:sp>
      <p:sp>
        <p:nvSpPr>
          <p:cNvPr id="14340" name="Rectangle 2">
            <a:extLst>
              <a:ext uri="{FF2B5EF4-FFF2-40B4-BE49-F238E27FC236}">
                <a16:creationId xmlns:a16="http://schemas.microsoft.com/office/drawing/2014/main" id="{9A355F23-0505-9A46-86E2-7E53EC6F206E}"/>
              </a:ext>
            </a:extLst>
          </p:cNvPr>
          <p:cNvSpPr txBox="1">
            <a:spLocks noGrp="1" noChangeArrowheads="1"/>
          </p:cNvSpPr>
          <p:nvPr>
            <p:ph type="body" idx="1"/>
          </p:nvPr>
        </p:nvSpPr>
        <p:spPr>
          <a:xfrm>
            <a:off x="933450" y="4410075"/>
            <a:ext cx="5130800"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3843373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358405CA-7091-7543-A9FC-18CF1F24C893}"/>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2E4CD990-C62D-4B4C-9625-AACD2B72B0BB}"/>
              </a:ext>
            </a:extLst>
          </p:cNvPr>
          <p:cNvSpPr>
            <a:spLocks noGrp="1"/>
          </p:cNvSpPr>
          <p:nvPr>
            <p:ph type="body" idx="1"/>
          </p:nvPr>
        </p:nvSpPr>
        <p:spPr>
          <a:noFill/>
        </p:spPr>
        <p:txBody>
          <a:bodyPr/>
          <a:lstStyle/>
          <a:p>
            <a:endParaRPr lang="en-US" altLang="en-US" dirty="0">
              <a:latin typeface="Arial" panose="020B0604020202020204" pitchFamily="34" charset="0"/>
            </a:endParaRPr>
          </a:p>
        </p:txBody>
      </p:sp>
      <p:sp>
        <p:nvSpPr>
          <p:cNvPr id="41988" name="Slide Number Placeholder 3">
            <a:extLst>
              <a:ext uri="{FF2B5EF4-FFF2-40B4-BE49-F238E27FC236}">
                <a16:creationId xmlns:a16="http://schemas.microsoft.com/office/drawing/2014/main" id="{D44CD9DD-0516-334F-ABA8-7DF15DA8961E}"/>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D1B93F-1CAC-7B45-B894-B7EB6F868731}" type="slidenum">
              <a:rPr lang="tr-TR" altLang="en-US"/>
              <a:pPr/>
              <a:t>34</a:t>
            </a:fld>
            <a:endParaRPr lang="tr-TR" altLang="en-US"/>
          </a:p>
        </p:txBody>
      </p:sp>
    </p:spTree>
    <p:extLst>
      <p:ext uri="{BB962C8B-B14F-4D97-AF65-F5344CB8AC3E}">
        <p14:creationId xmlns:p14="http://schemas.microsoft.com/office/powerpoint/2010/main" val="1865860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24131" y="1811069"/>
            <a:ext cx="5688497" cy="1470025"/>
          </a:xfrm>
        </p:spPr>
        <p:txBody>
          <a:bodyPr/>
          <a:lstStyle>
            <a:lvl1pPr algn="l">
              <a:defRPr>
                <a:solidFill>
                  <a:srgbClr val="0B3D29"/>
                </a:solidFill>
              </a:defRPr>
            </a:lvl1pPr>
          </a:lstStyle>
          <a:p>
            <a:r>
              <a:rPr lang="en-US" dirty="0"/>
              <a:t>Click to edit Master title style</a:t>
            </a:r>
          </a:p>
        </p:txBody>
      </p:sp>
      <p:sp>
        <p:nvSpPr>
          <p:cNvPr id="3" name="Subtitle 2"/>
          <p:cNvSpPr>
            <a:spLocks noGrp="1"/>
          </p:cNvSpPr>
          <p:nvPr>
            <p:ph type="subTitle" idx="1" hasCustomPrompt="1"/>
          </p:nvPr>
        </p:nvSpPr>
        <p:spPr>
          <a:xfrm>
            <a:off x="2824131" y="3566844"/>
            <a:ext cx="5688497" cy="365051"/>
          </a:xfrm>
        </p:spPr>
        <p:txBody>
          <a:bodyPr>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48323" y="1811069"/>
            <a:ext cx="4882520" cy="1470025"/>
          </a:xfrm>
        </p:spPr>
        <p:txBody>
          <a:bodyPr/>
          <a:lstStyle>
            <a:lvl1pPr algn="l">
              <a:defRPr>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948323" y="3566844"/>
            <a:ext cx="4882520" cy="365051"/>
          </a:xfrm>
        </p:spPr>
        <p:txBody>
          <a:bodyPr>
            <a:normAutofit/>
          </a:bodyPr>
          <a:lstStyle>
            <a:lvl1pPr marL="0" indent="0" algn="l">
              <a:buNone/>
              <a:defRPr sz="16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536018"/>
            <a:ext cx="7772400" cy="1362075"/>
          </a:xfrm>
        </p:spPr>
        <p:txBody>
          <a:bodyPr anchor="t"/>
          <a:lstStyle>
            <a:lvl1pPr algn="ctr">
              <a:defRPr sz="4000" b="1" cap="none">
                <a:solidFill>
                  <a:schemeClr val="tx1"/>
                </a:solidFill>
              </a:defRPr>
            </a:lvl1pPr>
          </a:lstStyle>
          <a:p>
            <a:r>
              <a:rPr lang="en-US" dirty="0"/>
              <a:t>Click To Edit Master Title Style</a:t>
            </a:r>
          </a:p>
        </p:txBody>
      </p:sp>
      <p:sp>
        <p:nvSpPr>
          <p:cNvPr id="3" name="Text Placeholder 2"/>
          <p:cNvSpPr>
            <a:spLocks noGrp="1"/>
          </p:cNvSpPr>
          <p:nvPr>
            <p:ph type="body" idx="1" hasCustomPrompt="1"/>
          </p:nvPr>
        </p:nvSpPr>
        <p:spPr>
          <a:xfrm>
            <a:off x="722313" y="1035831"/>
            <a:ext cx="7772400" cy="1500187"/>
          </a:xfrm>
        </p:spPr>
        <p:txBody>
          <a:bodyPr anchor="b"/>
          <a:lstStyle>
            <a:lvl1pPr marL="0" indent="0" algn="ctr">
              <a:buNone/>
              <a:defRPr sz="2000">
                <a:solidFill>
                  <a:srgbClr val="B6A7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2"/>
              </a:buClr>
              <a:defRPr>
                <a:solidFill>
                  <a:srgbClr val="0B3D29"/>
                </a:solidFill>
              </a:defRPr>
            </a:lvl1pPr>
            <a:lvl2pPr>
              <a:buClr>
                <a:schemeClr val="accent2"/>
              </a:buClr>
              <a:defRPr>
                <a:solidFill>
                  <a:srgbClr val="0B3D29"/>
                </a:solidFill>
              </a:defRPr>
            </a:lvl2pPr>
            <a:lvl3pPr>
              <a:buClr>
                <a:schemeClr val="accent2"/>
              </a:buClr>
              <a:defRPr>
                <a:solidFill>
                  <a:srgbClr val="0B3D29"/>
                </a:solidFill>
              </a:defRPr>
            </a:lvl3pPr>
            <a:lvl4pPr>
              <a:buClr>
                <a:schemeClr val="accent2"/>
              </a:buClr>
              <a:defRPr>
                <a:solidFill>
                  <a:srgbClr val="0B3D29"/>
                </a:solidFill>
              </a:defRPr>
            </a:lvl4pPr>
            <a:lvl5pPr>
              <a:buClr>
                <a:schemeClr val="accent2"/>
              </a:buClr>
              <a:defRPr>
                <a:solidFill>
                  <a:srgbClr val="0B3D2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a:t>Click to edit Master title style</a:t>
            </a:r>
          </a:p>
        </p:txBody>
      </p:sp>
      <p:sp>
        <p:nvSpPr>
          <p:cNvPr id="3" name="Content Placeholder 2"/>
          <p:cNvSpPr>
            <a:spLocks noGrp="1"/>
          </p:cNvSpPr>
          <p:nvPr>
            <p:ph sz="half" idx="1"/>
          </p:nvPr>
        </p:nvSpPr>
        <p:spPr>
          <a:xfrm>
            <a:off x="457200" y="2039257"/>
            <a:ext cx="4038600" cy="4086906"/>
          </a:xfrm>
        </p:spPr>
        <p:txBody>
          <a:bodyPr/>
          <a:lstStyle>
            <a:lvl1pPr>
              <a:defRPr sz="2800">
                <a:solidFill>
                  <a:srgbClr val="0B3D29"/>
                </a:solidFill>
              </a:defRPr>
            </a:lvl1pPr>
            <a:lvl2pPr>
              <a:defRPr sz="2400">
                <a:solidFill>
                  <a:srgbClr val="0B3D29"/>
                </a:solidFill>
              </a:defRPr>
            </a:lvl2pPr>
            <a:lvl3pPr>
              <a:defRPr sz="2000">
                <a:solidFill>
                  <a:srgbClr val="0B3D29"/>
                </a:solidFill>
              </a:defRPr>
            </a:lvl3pPr>
            <a:lvl4pPr>
              <a:defRPr sz="1800">
                <a:solidFill>
                  <a:srgbClr val="0B3D29"/>
                </a:solidFill>
              </a:defRPr>
            </a:lvl4pPr>
            <a:lvl5pPr>
              <a:defRPr sz="1800">
                <a:solidFill>
                  <a:srgbClr val="0B3D29"/>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039257"/>
            <a:ext cx="4038600" cy="4086906"/>
          </a:xfrm>
        </p:spPr>
        <p:txBody>
          <a:bodyPr/>
          <a:lstStyle>
            <a:lvl1pPr>
              <a:defRPr sz="2800">
                <a:solidFill>
                  <a:srgbClr val="0B3D29"/>
                </a:solidFill>
              </a:defRPr>
            </a:lvl1pPr>
            <a:lvl2pPr>
              <a:defRPr sz="2400">
                <a:solidFill>
                  <a:srgbClr val="0B3D29"/>
                </a:solidFill>
              </a:defRPr>
            </a:lvl2pPr>
            <a:lvl3pPr>
              <a:defRPr sz="2000">
                <a:solidFill>
                  <a:srgbClr val="0B3D29"/>
                </a:solidFill>
              </a:defRPr>
            </a:lvl3pPr>
            <a:lvl4pPr>
              <a:defRPr sz="1800">
                <a:solidFill>
                  <a:srgbClr val="0B3D29"/>
                </a:solidFill>
              </a:defRPr>
            </a:lvl4pPr>
            <a:lvl5pPr>
              <a:defRPr sz="1800">
                <a:solidFill>
                  <a:srgbClr val="0B3D29"/>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Information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19176" y="666593"/>
            <a:ext cx="4567624" cy="4392488"/>
          </a:xfrm>
        </p:spPr>
        <p:txBody>
          <a:bodyPr/>
          <a:lstStyle>
            <a:lvl1pPr marL="0" indent="0">
              <a:spcBef>
                <a:spcPts val="1776"/>
              </a:spcBef>
              <a:buFontTx/>
              <a:buNone/>
              <a:defRPr sz="2400" b="1">
                <a:solidFill>
                  <a:srgbClr val="0B3D29"/>
                </a:solidFill>
              </a:defRPr>
            </a:lvl1pPr>
            <a:lvl2pPr marL="0" indent="0">
              <a:buFontTx/>
              <a:buNone/>
              <a:defRPr sz="2000">
                <a:solidFill>
                  <a:schemeClr val="accent1"/>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a:t>Click to edit Master title style</a:t>
            </a:r>
          </a:p>
        </p:txBody>
      </p:sp>
      <p:sp>
        <p:nvSpPr>
          <p:cNvPr id="3" name="Text Placeholder 2"/>
          <p:cNvSpPr>
            <a:spLocks noGrp="1"/>
          </p:cNvSpPr>
          <p:nvPr>
            <p:ph type="body" idx="1"/>
          </p:nvPr>
        </p:nvSpPr>
        <p:spPr>
          <a:xfrm>
            <a:off x="457200" y="1970542"/>
            <a:ext cx="4040188" cy="639762"/>
          </a:xfrm>
        </p:spPr>
        <p:txBody>
          <a:bodyPr anchor="b"/>
          <a:lstStyle>
            <a:lvl1pPr marL="0" indent="0">
              <a:buNone/>
              <a:defRPr sz="2400" b="1">
                <a:solidFill>
                  <a:srgbClr val="0B3D2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610304"/>
            <a:ext cx="4040188" cy="3318782"/>
          </a:xfrm>
        </p:spPr>
        <p:txBody>
          <a:bodyPr/>
          <a:lstStyle>
            <a:lvl1pPr>
              <a:defRPr sz="2400">
                <a:solidFill>
                  <a:srgbClr val="0B3D29"/>
                </a:solidFill>
              </a:defRPr>
            </a:lvl1pPr>
            <a:lvl2pPr>
              <a:defRPr sz="2000">
                <a:solidFill>
                  <a:srgbClr val="0B3D29"/>
                </a:solidFill>
              </a:defRPr>
            </a:lvl2pPr>
            <a:lvl3pPr>
              <a:defRPr sz="1800">
                <a:solidFill>
                  <a:srgbClr val="0B3D29"/>
                </a:solidFill>
              </a:defRPr>
            </a:lvl3pPr>
            <a:lvl4pPr>
              <a:defRPr sz="1600">
                <a:solidFill>
                  <a:srgbClr val="0B3D29"/>
                </a:solidFill>
              </a:defRPr>
            </a:lvl4pPr>
            <a:lvl5pPr>
              <a:defRPr sz="1600">
                <a:solidFill>
                  <a:srgbClr val="0B3D29"/>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970542"/>
            <a:ext cx="4041775" cy="639762"/>
          </a:xfrm>
        </p:spPr>
        <p:txBody>
          <a:bodyPr anchor="b"/>
          <a:lstStyle>
            <a:lvl1pPr marL="0" indent="0">
              <a:buNone/>
              <a:defRPr sz="2400" b="1">
                <a:solidFill>
                  <a:srgbClr val="0B3D2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610304"/>
            <a:ext cx="4041775" cy="3318782"/>
          </a:xfrm>
        </p:spPr>
        <p:txBody>
          <a:bodyPr/>
          <a:lstStyle>
            <a:lvl1pPr>
              <a:defRPr sz="2400">
                <a:solidFill>
                  <a:srgbClr val="0B3D29"/>
                </a:solidFill>
              </a:defRPr>
            </a:lvl1pPr>
            <a:lvl2pPr>
              <a:defRPr sz="2000">
                <a:solidFill>
                  <a:srgbClr val="0B3D29"/>
                </a:solidFill>
              </a:defRPr>
            </a:lvl2pPr>
            <a:lvl3pPr>
              <a:defRPr sz="1800">
                <a:solidFill>
                  <a:srgbClr val="0B3D29"/>
                </a:solidFill>
              </a:defRPr>
            </a:lvl3pPr>
            <a:lvl4pPr>
              <a:defRPr sz="1600">
                <a:solidFill>
                  <a:srgbClr val="0B3D29"/>
                </a:solidFill>
              </a:defRPr>
            </a:lvl4pPr>
            <a:lvl5pPr>
              <a:defRPr sz="1600">
                <a:solidFill>
                  <a:srgbClr val="0B3D29"/>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light)">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0B3D29"/>
                </a:solidFill>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0B3D2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Box 4"/>
          <p:cNvSpPr txBox="1"/>
          <p:nvPr userDrawn="1"/>
        </p:nvSpPr>
        <p:spPr>
          <a:xfrm>
            <a:off x="1698413" y="1690782"/>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pPr lvl="0"/>
            <a:endParaRPr lang="en-US" noProof="0" dirty="0"/>
          </a:p>
        </p:txBody>
      </p:sp>
      <p:sp>
        <p:nvSpPr>
          <p:cNvPr id="4" name="Rectangle 2">
            <a:extLst>
              <a:ext uri="{FF2B5EF4-FFF2-40B4-BE49-F238E27FC236}">
                <a16:creationId xmlns:a16="http://schemas.microsoft.com/office/drawing/2014/main" id="{CDCD702C-7083-B143-979F-C8C15AF7E2E9}"/>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4C4D7179-0692-4A42-B3ED-224407407FAD}"/>
              </a:ext>
            </a:extLst>
          </p:cNvPr>
          <p:cNvSpPr>
            <a:spLocks noGrp="1" noChangeArrowheads="1"/>
          </p:cNvSpPr>
          <p:nvPr>
            <p:ph type="sldNum" sz="quarter" idx="11"/>
          </p:nvPr>
        </p:nvSpPr>
        <p:spPr>
          <a:ln/>
        </p:spPr>
        <p:txBody>
          <a:bodyPr/>
          <a:lstStyle>
            <a:lvl1pPr>
              <a:defRPr/>
            </a:lvl1pPr>
          </a:lstStyle>
          <a:p>
            <a:fld id="{630DD32B-BFCF-9E47-9881-B350144F42AE}" type="slidenum">
              <a:rPr lang="tr-TR" altLang="en-US"/>
              <a:pPr/>
              <a:t>‹#›</a:t>
            </a:fld>
            <a:endParaRPr lang="tr-TR" altLang="en-US"/>
          </a:p>
        </p:txBody>
      </p:sp>
      <p:sp>
        <p:nvSpPr>
          <p:cNvPr id="6" name="Rectangle 16">
            <a:extLst>
              <a:ext uri="{FF2B5EF4-FFF2-40B4-BE49-F238E27FC236}">
                <a16:creationId xmlns:a16="http://schemas.microsoft.com/office/drawing/2014/main" id="{2898A2AF-3C89-BC47-958E-4FC1B0C39959}"/>
              </a:ext>
            </a:extLst>
          </p:cNvPr>
          <p:cNvSpPr>
            <a:spLocks noGrp="1" noChangeArrowheads="1"/>
          </p:cNvSpPr>
          <p:nvPr>
            <p:ph type="dt" sz="half" idx="12"/>
          </p:nvPr>
        </p:nvSpPr>
        <p:spPr>
          <a:ln/>
        </p:spPr>
        <p:txBody>
          <a:bodyPr/>
          <a:lstStyle>
            <a:lvl1pPr>
              <a:defRPr/>
            </a:lvl1pPr>
          </a:lstStyle>
          <a:p>
            <a:pPr>
              <a:defRPr/>
            </a:pPr>
            <a:r>
              <a:rPr lang="tr-TR"/>
              <a:t>10/05/2007</a:t>
            </a:r>
          </a:p>
        </p:txBody>
      </p:sp>
    </p:spTree>
    <p:extLst>
      <p:ext uri="{BB962C8B-B14F-4D97-AF65-F5344CB8AC3E}">
        <p14:creationId xmlns:p14="http://schemas.microsoft.com/office/powerpoint/2010/main" val="190138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536018"/>
            <a:ext cx="7772400" cy="1362075"/>
          </a:xfrm>
        </p:spPr>
        <p:txBody>
          <a:bodyPr anchor="t"/>
          <a:lstStyle>
            <a:lvl1pPr algn="ctr">
              <a:defRPr sz="4000" b="1" cap="none">
                <a:solidFill>
                  <a:schemeClr val="bg1"/>
                </a:solidFill>
              </a:defRPr>
            </a:lvl1pPr>
          </a:lstStyle>
          <a:p>
            <a:r>
              <a:rPr lang="en-US" dirty="0"/>
              <a:t>Click To Edit Master Title Style</a:t>
            </a:r>
          </a:p>
        </p:txBody>
      </p:sp>
      <p:sp>
        <p:nvSpPr>
          <p:cNvPr id="3" name="Text Placeholder 2"/>
          <p:cNvSpPr>
            <a:spLocks noGrp="1"/>
          </p:cNvSpPr>
          <p:nvPr>
            <p:ph type="body" idx="1" hasCustomPrompt="1"/>
          </p:nvPr>
        </p:nvSpPr>
        <p:spPr>
          <a:xfrm>
            <a:off x="722313" y="1035831"/>
            <a:ext cx="7772400" cy="1500187"/>
          </a:xfrm>
        </p:spPr>
        <p:txBody>
          <a:bodyPr anchor="b"/>
          <a:lstStyle>
            <a:lvl1pPr marL="0" indent="0" algn="ctr">
              <a:buNone/>
              <a:defRPr sz="2000">
                <a:solidFill>
                  <a:srgbClr val="B6A7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B6A771"/>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act Informa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714171" y="666593"/>
            <a:ext cx="5871029" cy="4392488"/>
          </a:xfrm>
        </p:spPr>
        <p:txBody>
          <a:bodyPr/>
          <a:lstStyle>
            <a:lvl1pPr marL="0" indent="0">
              <a:spcBef>
                <a:spcPts val="1776"/>
              </a:spcBef>
              <a:buFontTx/>
              <a:buNone/>
              <a:defRPr sz="2400" b="1">
                <a:solidFill>
                  <a:srgbClr val="0B3D29"/>
                </a:solidFill>
              </a:defRPr>
            </a:lvl1pPr>
            <a:lvl2pPr marL="0" indent="0">
              <a:buFontTx/>
              <a:buNone/>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dark)">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dar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1"/>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987315"/>
            <a:ext cx="8229600" cy="3869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8" r:id="rId5"/>
    <p:sldLayoutId id="2147483653" r:id="rId6"/>
    <p:sldLayoutId id="2147483654" r:id="rId7"/>
    <p:sldLayoutId id="2147483655" r:id="rId8"/>
    <p:sldLayoutId id="2147483656"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txStyles>
    <p:titleStyle>
      <a:lvl1pPr algn="ctr" defTabSz="457200" rtl="0" eaLnBrk="1" latinLnBrk="0" hangingPunct="1">
        <a:spcBef>
          <a:spcPct val="0"/>
        </a:spcBef>
        <a:buNone/>
        <a:defRPr sz="4400" kern="1200">
          <a:solidFill>
            <a:srgbClr val="B6A771"/>
          </a:solidFill>
          <a:latin typeface="+mj-lt"/>
          <a:ea typeface="+mj-ea"/>
          <a:cs typeface="+mj-cs"/>
        </a:defRPr>
      </a:lvl1pPr>
    </p:titleStyle>
    <p:bodyStyle>
      <a:lvl1pPr marL="342900" indent="-342900" algn="l" defTabSz="457200" rtl="0" eaLnBrk="1" latinLnBrk="0" hangingPunct="1">
        <a:spcBef>
          <a:spcPct val="20000"/>
        </a:spcBef>
        <a:buClr>
          <a:schemeClr val="tx1"/>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tx1"/>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tx1"/>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A8E1DB7-ED68-3247-83CB-A6F6BBF93BA0}"/>
              </a:ext>
            </a:extLst>
          </p:cNvPr>
          <p:cNvSpPr txBox="1">
            <a:spLocks/>
          </p:cNvSpPr>
          <p:nvPr/>
        </p:nvSpPr>
        <p:spPr>
          <a:xfrm>
            <a:off x="2268281" y="536499"/>
            <a:ext cx="5688497" cy="1470025"/>
          </a:xfrm>
          <a:prstGeom prst="rect">
            <a:avLst/>
          </a:prstGeom>
        </p:spPr>
        <p:txBody>
          <a:bodyPr vert="horz" lIns="91440" tIns="45720" rIns="91440" bIns="45720" rtlCol="0" anchor="ctr">
            <a:noAutofit/>
          </a:bodyPr>
          <a:lstStyle>
            <a:lvl1pPr algn="l" defTabSz="457200" rtl="0" eaLnBrk="1" latinLnBrk="0" hangingPunct="1">
              <a:spcBef>
                <a:spcPct val="0"/>
              </a:spcBef>
              <a:buNone/>
              <a:defRPr sz="4400" kern="1200">
                <a:solidFill>
                  <a:srgbClr val="0B3D29"/>
                </a:solidFill>
                <a:latin typeface="+mj-lt"/>
                <a:ea typeface="+mj-ea"/>
                <a:cs typeface="+mj-cs"/>
              </a:defRPr>
            </a:lvl1pPr>
          </a:lstStyle>
          <a:p>
            <a:pPr algn="ctr"/>
            <a:r>
              <a:rPr lang="en-US" sz="2400" b="1" dirty="0">
                <a:latin typeface="Garamond" panose="02020404030301010803" pitchFamily="18" charset="0"/>
              </a:rPr>
              <a:t>California State University, Sacramento</a:t>
            </a:r>
            <a:br>
              <a:rPr lang="en-US" sz="2000" b="1" dirty="0">
                <a:latin typeface="Garamond" panose="02020404030301010803" pitchFamily="18" charset="0"/>
              </a:rPr>
            </a:br>
            <a:r>
              <a:rPr lang="en-US" sz="2400" b="1" dirty="0">
                <a:latin typeface="Garamond" panose="02020404030301010803" pitchFamily="18" charset="0"/>
              </a:rPr>
              <a:t>Computer Science Department</a:t>
            </a:r>
            <a:br>
              <a:rPr lang="en-US" sz="1800" b="1" dirty="0">
                <a:latin typeface="Garamond" panose="02020404030301010803" pitchFamily="18" charset="0"/>
              </a:rPr>
            </a:br>
            <a:endParaRPr lang="en-US" sz="1600" dirty="0">
              <a:latin typeface="Garamond" panose="02020404030301010803" pitchFamily="18" charset="0"/>
            </a:endParaRPr>
          </a:p>
        </p:txBody>
      </p:sp>
      <p:sp>
        <p:nvSpPr>
          <p:cNvPr id="6" name="Subtitle 3">
            <a:extLst>
              <a:ext uri="{FF2B5EF4-FFF2-40B4-BE49-F238E27FC236}">
                <a16:creationId xmlns:a16="http://schemas.microsoft.com/office/drawing/2014/main" id="{74DE2FF2-2824-D44C-9154-B18C18883927}"/>
              </a:ext>
            </a:extLst>
          </p:cNvPr>
          <p:cNvSpPr txBox="1">
            <a:spLocks/>
          </p:cNvSpPr>
          <p:nvPr/>
        </p:nvSpPr>
        <p:spPr>
          <a:xfrm>
            <a:off x="2604184" y="2199248"/>
            <a:ext cx="6244393" cy="1470025"/>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Clr>
                <a:schemeClr val="tx1"/>
              </a:buClr>
              <a:buFont typeface="Arial"/>
              <a:buNone/>
              <a:defRPr sz="1600" kern="1200">
                <a:solidFill>
                  <a:schemeClr val="tx1"/>
                </a:solidFill>
                <a:latin typeface="+mn-lt"/>
                <a:ea typeface="+mn-ea"/>
                <a:cs typeface="+mn-cs"/>
              </a:defRPr>
            </a:lvl1pPr>
            <a:lvl2pPr marL="457200" indent="0" algn="ctr" defTabSz="457200" rtl="0" eaLnBrk="1" latinLnBrk="0" hangingPunct="1">
              <a:spcBef>
                <a:spcPct val="20000"/>
              </a:spcBef>
              <a:buClr>
                <a:schemeClr val="tx1"/>
              </a:buClr>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chemeClr val="tx1"/>
              </a:buClr>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chemeClr val="tx1"/>
              </a:buClr>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chemeClr val="tx1"/>
              </a:buClr>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ctr"/>
            <a:r>
              <a:rPr lang="en-US" sz="2600" b="1" dirty="0">
                <a:latin typeface="Garamond" panose="02020404030301010803" pitchFamily="18" charset="0"/>
                <a:cs typeface="Times New Roman" panose="02020603050405020304" pitchFamily="18" charset="0"/>
              </a:rPr>
              <a:t>CSC 179 : Software Testing and Quality Assurance</a:t>
            </a:r>
          </a:p>
          <a:p>
            <a:pPr algn="ctr"/>
            <a:r>
              <a:rPr lang="en-US" sz="2600" b="1" dirty="0">
                <a:latin typeface="Garamond" panose="02020404030301010803" pitchFamily="18" charset="0"/>
                <a:cs typeface="Times New Roman" panose="02020603050405020304" pitchFamily="18" charset="0"/>
              </a:rPr>
              <a:t>Summer 2022</a:t>
            </a:r>
          </a:p>
          <a:p>
            <a:pPr algn="ctr"/>
            <a:endParaRPr lang="en-US" sz="3100" b="1" u="sng" dirty="0">
              <a:latin typeface="Garamond" panose="02020404030301010803" pitchFamily="18" charset="0"/>
              <a:cs typeface="Times New Roman" panose="02020603050405020304" pitchFamily="18" charset="0"/>
            </a:endParaRPr>
          </a:p>
          <a:p>
            <a:pPr algn="ctr"/>
            <a:r>
              <a:rPr lang="en-US" sz="3100" b="1" dirty="0">
                <a:latin typeface="Garamond" panose="02020404030301010803" pitchFamily="18" charset="0"/>
                <a:cs typeface="Times New Roman" panose="02020603050405020304" pitchFamily="18" charset="0"/>
              </a:rPr>
              <a:t>Lecture # 3</a:t>
            </a:r>
          </a:p>
          <a:p>
            <a:endParaRPr lang="en-US" sz="2000" dirty="0"/>
          </a:p>
        </p:txBody>
      </p:sp>
      <p:sp>
        <p:nvSpPr>
          <p:cNvPr id="8" name="Subtitle 3">
            <a:extLst>
              <a:ext uri="{FF2B5EF4-FFF2-40B4-BE49-F238E27FC236}">
                <a16:creationId xmlns:a16="http://schemas.microsoft.com/office/drawing/2014/main" id="{D5F095EF-0BA7-B34F-AF9E-3EF019211BBE}"/>
              </a:ext>
            </a:extLst>
          </p:cNvPr>
          <p:cNvSpPr txBox="1">
            <a:spLocks/>
          </p:cNvSpPr>
          <p:nvPr/>
        </p:nvSpPr>
        <p:spPr>
          <a:xfrm>
            <a:off x="2464225" y="3833166"/>
            <a:ext cx="6005244" cy="365051"/>
          </a:xfrm>
          <a:prstGeom prst="rect">
            <a:avLst/>
          </a:prstGeom>
        </p:spPr>
        <p:txBody>
          <a:bodyPr vert="horz" lIns="91440" tIns="45720" rIns="91440" bIns="45720" rtlCol="0">
            <a:noAutofit/>
          </a:bodyPr>
          <a:lstStyle>
            <a:lvl1pPr marL="0" indent="0" algn="l" defTabSz="457200" rtl="0" eaLnBrk="1" latinLnBrk="0" hangingPunct="1">
              <a:spcBef>
                <a:spcPct val="20000"/>
              </a:spcBef>
              <a:buClr>
                <a:schemeClr val="tx1"/>
              </a:buClr>
              <a:buFont typeface="Arial"/>
              <a:buNone/>
              <a:defRPr sz="1600" kern="1200">
                <a:solidFill>
                  <a:schemeClr val="tx1"/>
                </a:solidFill>
                <a:latin typeface="+mn-lt"/>
                <a:ea typeface="+mn-ea"/>
                <a:cs typeface="+mn-cs"/>
              </a:defRPr>
            </a:lvl1pPr>
            <a:lvl2pPr marL="457200" indent="0" algn="ctr" defTabSz="457200" rtl="0" eaLnBrk="1" latinLnBrk="0" hangingPunct="1">
              <a:spcBef>
                <a:spcPct val="20000"/>
              </a:spcBef>
              <a:buClr>
                <a:schemeClr val="tx1"/>
              </a:buClr>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chemeClr val="tx1"/>
              </a:buClr>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chemeClr val="tx1"/>
              </a:buClr>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chemeClr val="tx1"/>
              </a:buClr>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ctr">
              <a:defRPr/>
            </a:pPr>
            <a:r>
              <a:rPr lang="en-US" sz="2800" b="1" dirty="0">
                <a:latin typeface="Garamond" panose="02020404030301010803" pitchFamily="18" charset="0"/>
              </a:rPr>
              <a:t>Software Testing Process &amp; Modeling</a:t>
            </a:r>
          </a:p>
          <a:p>
            <a:pPr algn="ctr">
              <a:defRPr/>
            </a:pPr>
            <a:endParaRPr lang="en-US" sz="2400" b="1" dirty="0">
              <a:latin typeface="Garamond" panose="02020404030301010803" pitchFamily="18" charset="0"/>
            </a:endParaRPr>
          </a:p>
          <a:p>
            <a:pPr algn="ctr">
              <a:defRPr/>
            </a:pPr>
            <a:r>
              <a:rPr lang="en-US" sz="2400" b="1" dirty="0">
                <a:latin typeface="Garamond" panose="02020404030301010803" pitchFamily="18" charset="0"/>
              </a:rPr>
              <a:t>Modeling the Software and the Software Environment</a:t>
            </a:r>
          </a:p>
        </p:txBody>
      </p:sp>
    </p:spTree>
    <p:extLst>
      <p:ext uri="{BB962C8B-B14F-4D97-AF65-F5344CB8AC3E}">
        <p14:creationId xmlns:p14="http://schemas.microsoft.com/office/powerpoint/2010/main" val="407100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97B9A-4D2E-49CA-85A9-E953AFD8CB2A}"/>
              </a:ext>
            </a:extLst>
          </p:cNvPr>
          <p:cNvSpPr>
            <a:spLocks noGrp="1"/>
          </p:cNvSpPr>
          <p:nvPr>
            <p:ph idx="1"/>
          </p:nvPr>
        </p:nvSpPr>
        <p:spPr/>
        <p:txBody>
          <a:bodyPr>
            <a:normAutofit/>
          </a:bodyPr>
          <a:lstStyle/>
          <a:p>
            <a:pPr lvl="1" algn="just">
              <a:lnSpc>
                <a:spcPct val="120000"/>
              </a:lnSpc>
              <a:buClr>
                <a:schemeClr val="accent3"/>
              </a:buClr>
              <a:buFont typeface="Arial" panose="020B0604020202020204" pitchFamily="34" charset="0"/>
              <a:buChar char="•"/>
            </a:pPr>
            <a:r>
              <a:rPr lang="en-US" altLang="en-US" sz="2400" dirty="0">
                <a:latin typeface="Garamond" panose="02020404030301010803" pitchFamily="18" charset="0"/>
              </a:rPr>
              <a:t>The inputs do not affect the state of the system under any</a:t>
            </a:r>
            <a:r>
              <a:rPr lang="tr-TR" altLang="en-US" sz="2400" dirty="0">
                <a:latin typeface="Garamond" panose="02020404030301010803" pitchFamily="18" charset="0"/>
              </a:rPr>
              <a:t> </a:t>
            </a:r>
            <a:r>
              <a:rPr lang="en-US" altLang="en-US" sz="2400" dirty="0">
                <a:latin typeface="Garamond" panose="02020404030301010803" pitchFamily="18" charset="0"/>
              </a:rPr>
              <a:t>condition not described above</a:t>
            </a:r>
            <a:endParaRPr lang="tr-TR" altLang="en-US" sz="2400" dirty="0">
              <a:latin typeface="Garamond" panose="02020404030301010803" pitchFamily="18" charset="0"/>
            </a:endParaRPr>
          </a:p>
          <a:p>
            <a:pPr lvl="1" algn="just">
              <a:lnSpc>
                <a:spcPct val="120000"/>
              </a:lnSpc>
              <a:buClr>
                <a:schemeClr val="accent3"/>
              </a:buClr>
              <a:buFont typeface="Arial" panose="020B0604020202020204" pitchFamily="34" charset="0"/>
              <a:buChar char="•"/>
            </a:pPr>
            <a:endParaRPr lang="en-US" altLang="en-US" sz="2400" dirty="0">
              <a:latin typeface="Garamond" panose="02020404030301010803" pitchFamily="18" charset="0"/>
            </a:endParaRPr>
          </a:p>
          <a:p>
            <a:pPr lvl="1" algn="just">
              <a:lnSpc>
                <a:spcPct val="120000"/>
              </a:lnSpc>
              <a:buClr>
                <a:schemeClr val="accent3"/>
              </a:buClr>
              <a:buFont typeface="Arial" panose="020B0604020202020204" pitchFamily="34" charset="0"/>
              <a:buChar char="•"/>
            </a:pPr>
            <a:r>
              <a:rPr lang="en-US" altLang="en-US" sz="2400" dirty="0">
                <a:latin typeface="Garamond" panose="02020404030301010803" pitchFamily="18" charset="0"/>
              </a:rPr>
              <a:t> F = [off]</a:t>
            </a:r>
          </a:p>
          <a:p>
            <a:pPr lvl="1" algn="just">
              <a:lnSpc>
                <a:spcPct val="120000"/>
              </a:lnSpc>
              <a:buClr>
                <a:schemeClr val="accent3"/>
              </a:buClr>
              <a:buFont typeface="Arial" panose="020B0604020202020204" pitchFamily="34" charset="0"/>
              <a:buChar char="•"/>
            </a:pPr>
            <a:r>
              <a:rPr lang="en-US" altLang="en-US" sz="2400" dirty="0">
                <a:latin typeface="Garamond" panose="02020404030301010803" pitchFamily="18" charset="0"/>
              </a:rPr>
              <a:t> L = [off]</a:t>
            </a:r>
          </a:p>
          <a:p>
            <a:endParaRPr lang="en-US" dirty="0"/>
          </a:p>
        </p:txBody>
      </p:sp>
      <p:sp>
        <p:nvSpPr>
          <p:cNvPr id="4" name="Title 1">
            <a:extLst>
              <a:ext uri="{FF2B5EF4-FFF2-40B4-BE49-F238E27FC236}">
                <a16:creationId xmlns:a16="http://schemas.microsoft.com/office/drawing/2014/main" id="{CE82ACD9-1E58-4C58-B9B3-A270AC5FF114}"/>
              </a:ext>
            </a:extLst>
          </p:cNvPr>
          <p:cNvSpPr>
            <a:spLocks noGrp="1"/>
          </p:cNvSpPr>
          <p:nvPr>
            <p:ph type="title"/>
          </p:nvPr>
        </p:nvSpPr>
        <p:spPr>
          <a:xfrm>
            <a:off x="457200" y="585030"/>
            <a:ext cx="8229600" cy="1143000"/>
          </a:xfrm>
        </p:spPr>
        <p:txBody>
          <a:bodyPr>
            <a:noAutofit/>
          </a:bodyPr>
          <a:lstStyle/>
          <a:p>
            <a:r>
              <a:rPr lang="en-US" altLang="en-US" sz="3600" b="1" dirty="0">
                <a:latin typeface="Garamond" panose="02020404030301010803" pitchFamily="18" charset="0"/>
              </a:rPr>
              <a:t>Understanding The System Under Test</a:t>
            </a:r>
            <a:br>
              <a:rPr lang="en-US" altLang="en-US" sz="3600" b="1" dirty="0">
                <a:latin typeface="Garamond" panose="02020404030301010803" pitchFamily="18" charset="0"/>
              </a:rPr>
            </a:br>
            <a:endParaRPr lang="en-US" sz="3600"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820F7D5D-BCE4-4741-B037-342406C4926C}"/>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10</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66989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C6E53313-82FC-8244-982B-E1EE258BC01D}"/>
              </a:ext>
            </a:extLst>
          </p:cNvPr>
          <p:cNvSpPr>
            <a:spLocks noGrp="1" noChangeArrowheads="1"/>
          </p:cNvSpPr>
          <p:nvPr>
            <p:ph type="title"/>
          </p:nvPr>
        </p:nvSpPr>
        <p:spPr/>
        <p:txBody>
          <a:bodyP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3300" b="1" kern="1200" dirty="0">
                <a:latin typeface="Garamond" panose="02020404030301010803" pitchFamily="18" charset="0"/>
              </a:rPr>
              <a:t>Light Switch Example - </a:t>
            </a:r>
            <a:r>
              <a:rPr lang="tr-TR" altLang="en-US" sz="3300" b="1" kern="1200" dirty="0">
                <a:latin typeface="Garamond" panose="02020404030301010803" pitchFamily="18" charset="0"/>
              </a:rPr>
              <a:t>State Transition Diagram</a:t>
            </a:r>
            <a:endParaRPr lang="en-US" altLang="en-US" sz="3300" b="1" kern="1200" dirty="0">
              <a:latin typeface="Garamond" panose="02020404030301010803" pitchFamily="18" charset="0"/>
            </a:endParaRPr>
          </a:p>
        </p:txBody>
      </p:sp>
      <p:sp>
        <p:nvSpPr>
          <p:cNvPr id="17410" name="Slide Number Placeholder 4">
            <a:extLst>
              <a:ext uri="{FF2B5EF4-FFF2-40B4-BE49-F238E27FC236}">
                <a16:creationId xmlns:a16="http://schemas.microsoft.com/office/drawing/2014/main" id="{AAC11188-5613-CC4F-A851-D43368A080F1}"/>
              </a:ext>
            </a:extLst>
          </p:cNvPr>
          <p:cNvSpPr>
            <a:spLocks noGrp="1"/>
          </p:cNvSpPr>
          <p:nvPr>
            <p:ph type="sldNum" sz="quarter" idx="4294967295"/>
          </p:nvPr>
        </p:nvSpPr>
        <p:spPr>
          <a:xfrm>
            <a:off x="0" y="0"/>
            <a:ext cx="0" cy="0"/>
          </a:xfrm>
          <a:noFill/>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en-US" sz="1200" dirty="0">
              <a:latin typeface="Arial Black" panose="020B0604020202020204" pitchFamily="34" charset="0"/>
            </a:endParaRPr>
          </a:p>
        </p:txBody>
      </p:sp>
      <p:pic>
        <p:nvPicPr>
          <p:cNvPr id="45146" name="Picture 90">
            <a:extLst>
              <a:ext uri="{FF2B5EF4-FFF2-40B4-BE49-F238E27FC236}">
                <a16:creationId xmlns:a16="http://schemas.microsoft.com/office/drawing/2014/main" id="{F2A40452-681E-6B45-B890-CB5B48B44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739" y="1813819"/>
            <a:ext cx="7486522" cy="443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a:extLst>
              <a:ext uri="{FF2B5EF4-FFF2-40B4-BE49-F238E27FC236}">
                <a16:creationId xmlns:a16="http://schemas.microsoft.com/office/drawing/2014/main" id="{1D359F92-67BB-4D19-892F-7FFB07558BE8}"/>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11</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4003702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146"/>
                                        </p:tgtEl>
                                        <p:attrNameLst>
                                          <p:attrName>style.visibility</p:attrName>
                                        </p:attrNameLst>
                                      </p:cBhvr>
                                      <p:to>
                                        <p:strVal val="visible"/>
                                      </p:to>
                                    </p:set>
                                    <p:anim calcmode="lin" valueType="num">
                                      <p:cBhvr additive="base">
                                        <p:cTn id="7" dur="1000" fill="hold"/>
                                        <p:tgtEl>
                                          <p:spTgt spid="45146"/>
                                        </p:tgtEl>
                                        <p:attrNameLst>
                                          <p:attrName>ppt_x</p:attrName>
                                        </p:attrNameLst>
                                      </p:cBhvr>
                                      <p:tavLst>
                                        <p:tav tm="0">
                                          <p:val>
                                            <p:strVal val="#ppt_x"/>
                                          </p:val>
                                        </p:tav>
                                        <p:tav tm="100000">
                                          <p:val>
                                            <p:strVal val="#ppt_x"/>
                                          </p:val>
                                        </p:tav>
                                      </p:tavLst>
                                    </p:anim>
                                    <p:anim calcmode="lin" valueType="num">
                                      <p:cBhvr additive="base">
                                        <p:cTn id="8" dur="1000" fill="hold"/>
                                        <p:tgtEl>
                                          <p:spTgt spid="45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A778-B95B-A34A-AD08-2268DA96EE3D}"/>
              </a:ext>
            </a:extLst>
          </p:cNvPr>
          <p:cNvSpPr>
            <a:spLocks noGrp="1"/>
          </p:cNvSpPr>
          <p:nvPr>
            <p:ph type="title"/>
          </p:nvPr>
        </p:nvSpPr>
        <p:spPr/>
        <p:txBody>
          <a:bodyP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3300" b="1" kern="1200" dirty="0">
                <a:latin typeface="Garamond" panose="02020404030301010803" pitchFamily="18" charset="0"/>
              </a:rPr>
              <a:t>Light Switch Example - </a:t>
            </a:r>
            <a:r>
              <a:rPr lang="tr-TR" altLang="en-US" sz="3300" b="1" kern="1200" dirty="0">
                <a:latin typeface="Garamond" panose="02020404030301010803" pitchFamily="18" charset="0"/>
              </a:rPr>
              <a:t>State Transition Matrix</a:t>
            </a:r>
            <a:endParaRPr lang="en-US" sz="3300" b="1" kern="1200" dirty="0">
              <a:latin typeface="Garamond" panose="02020404030301010803" pitchFamily="18" charset="0"/>
            </a:endParaRPr>
          </a:p>
        </p:txBody>
      </p:sp>
      <p:graphicFrame>
        <p:nvGraphicFramePr>
          <p:cNvPr id="6" name="Group 108">
            <a:extLst>
              <a:ext uri="{FF2B5EF4-FFF2-40B4-BE49-F238E27FC236}">
                <a16:creationId xmlns:a16="http://schemas.microsoft.com/office/drawing/2014/main" id="{0E5550DC-B7C1-044D-B804-1DC302732CC9}"/>
              </a:ext>
            </a:extLst>
          </p:cNvPr>
          <p:cNvGraphicFramePr>
            <a:graphicFrameLocks noGrp="1"/>
          </p:cNvGraphicFramePr>
          <p:nvPr>
            <p:ph idx="1"/>
            <p:extLst>
              <p:ext uri="{D42A27DB-BD31-4B8C-83A1-F6EECF244321}">
                <p14:modId xmlns:p14="http://schemas.microsoft.com/office/powerpoint/2010/main" val="1485628014"/>
              </p:ext>
            </p:extLst>
          </p:nvPr>
        </p:nvGraphicFramePr>
        <p:xfrm>
          <a:off x="457200" y="2406999"/>
          <a:ext cx="8288268" cy="3200401"/>
        </p:xfrm>
        <a:graphic>
          <a:graphicData uri="http://schemas.openxmlformats.org/drawingml/2006/table">
            <a:tbl>
              <a:tblPr/>
              <a:tblGrid>
                <a:gridCol w="1244918">
                  <a:extLst>
                    <a:ext uri="{9D8B030D-6E8A-4147-A177-3AD203B41FA5}">
                      <a16:colId xmlns:a16="http://schemas.microsoft.com/office/drawing/2014/main" val="20000"/>
                    </a:ext>
                  </a:extLst>
                </a:gridCol>
                <a:gridCol w="1260389">
                  <a:extLst>
                    <a:ext uri="{9D8B030D-6E8A-4147-A177-3AD203B41FA5}">
                      <a16:colId xmlns:a16="http://schemas.microsoft.com/office/drawing/2014/main" val="20001"/>
                    </a:ext>
                  </a:extLst>
                </a:gridCol>
                <a:gridCol w="1260389">
                  <a:extLst>
                    <a:ext uri="{9D8B030D-6E8A-4147-A177-3AD203B41FA5}">
                      <a16:colId xmlns:a16="http://schemas.microsoft.com/office/drawing/2014/main" val="20002"/>
                    </a:ext>
                  </a:extLst>
                </a:gridCol>
                <a:gridCol w="2224216">
                  <a:extLst>
                    <a:ext uri="{9D8B030D-6E8A-4147-A177-3AD203B41FA5}">
                      <a16:colId xmlns:a16="http://schemas.microsoft.com/office/drawing/2014/main" val="20003"/>
                    </a:ext>
                  </a:extLst>
                </a:gridCol>
                <a:gridCol w="2298356">
                  <a:extLst>
                    <a:ext uri="{9D8B030D-6E8A-4147-A177-3AD203B41FA5}">
                      <a16:colId xmlns:a16="http://schemas.microsoft.com/office/drawing/2014/main" val="20004"/>
                    </a:ext>
                  </a:extLst>
                </a:gridCol>
              </a:tblGrid>
              <a:tr h="70805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tr-TR" sz="2000" b="1" i="0" u="none" strike="noStrike" cap="none" normalizeH="0" baseline="0" dirty="0">
                          <a:ln>
                            <a:noFill/>
                          </a:ln>
                          <a:solidFill>
                            <a:schemeClr val="tx1"/>
                          </a:solidFill>
                          <a:effectLst/>
                          <a:latin typeface="Garamond" panose="02020404030301010803" pitchFamily="18" charset="0"/>
                        </a:rPr>
                        <a:t>State\ Input</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a:ln>
                            <a:noFill/>
                          </a:ln>
                          <a:solidFill>
                            <a:schemeClr val="tx1"/>
                          </a:solidFill>
                          <a:effectLst/>
                          <a:latin typeface="Garamond" panose="02020404030301010803" pitchFamily="18" charset="0"/>
                        </a:rPr>
                        <a:t>&lt;turn on&gt;</a:t>
                      </a:r>
                      <a:endParaRPr kumimoji="0" lang="en-US" sz="2000" b="0" i="0" u="none" strike="noStrike" cap="none" normalizeH="0" baseline="0" dirty="0">
                        <a:ln>
                          <a:noFill/>
                        </a:ln>
                        <a:solidFill>
                          <a:schemeClr val="tx1"/>
                        </a:solidFill>
                        <a:effectLst/>
                        <a:latin typeface="Garamond" panose="02020404030301010803" pitchFamily="18"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a:ln>
                            <a:noFill/>
                          </a:ln>
                          <a:solidFill>
                            <a:schemeClr val="tx1"/>
                          </a:solidFill>
                          <a:effectLst/>
                          <a:latin typeface="Garamond" panose="02020404030301010803" pitchFamily="18" charset="0"/>
                        </a:rPr>
                        <a:t>&lt;turn off&gt;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a:ln>
                            <a:noFill/>
                          </a:ln>
                          <a:solidFill>
                            <a:schemeClr val="tx1"/>
                          </a:solidFill>
                          <a:effectLst/>
                          <a:latin typeface="Garamond" panose="02020404030301010803" pitchFamily="18" charset="0"/>
                        </a:rPr>
                        <a:t>&lt;increase intensity&gt;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a:ln>
                            <a:noFill/>
                          </a:ln>
                          <a:solidFill>
                            <a:schemeClr val="tx1"/>
                          </a:solidFill>
                          <a:effectLst/>
                          <a:latin typeface="Garamond" panose="02020404030301010803" pitchFamily="18" charset="0"/>
                        </a:rPr>
                        <a:t>&lt;decrease intensity&gt;</a:t>
                      </a:r>
                      <a:endParaRPr kumimoji="0" lang="en-US" sz="2000" b="0" i="0" u="none" strike="noStrike" cap="none" normalizeH="0" baseline="0" dirty="0">
                        <a:ln>
                          <a:noFill/>
                        </a:ln>
                        <a:solidFill>
                          <a:schemeClr val="tx1"/>
                        </a:solidFill>
                        <a:effectLst/>
                        <a:latin typeface="Garamond" panose="02020404030301010803" pitchFamily="18"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308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[off]</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[normal]</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Garamond" panose="02020404030301010803" pitchFamily="18"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Garamond" panose="02020404030301010803" pitchFamily="18"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Garamond" panose="02020404030301010803" pitchFamily="18"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308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a:t>
                      </a:r>
                      <a:r>
                        <a:rPr kumimoji="0" lang="tr-TR" sz="2000" b="0" i="0" u="none" strike="noStrike" cap="none" normalizeH="0" baseline="0" dirty="0" err="1">
                          <a:ln>
                            <a:noFill/>
                          </a:ln>
                          <a:solidFill>
                            <a:schemeClr val="tx1"/>
                          </a:solidFill>
                          <a:effectLst/>
                          <a:latin typeface="Garamond" panose="02020404030301010803" pitchFamily="18" charset="0"/>
                        </a:rPr>
                        <a:t>dim</a:t>
                      </a:r>
                      <a:r>
                        <a:rPr kumimoji="0" lang="en-US" sz="2000" b="0" i="0" u="none" strike="noStrike" cap="none" normalizeH="0" baseline="0" dirty="0">
                          <a:ln>
                            <a:noFill/>
                          </a:ln>
                          <a:solidFill>
                            <a:schemeClr val="tx1"/>
                          </a:solidFill>
                          <a:effectLst/>
                          <a:latin typeface="Garamond" panose="02020404030301010803" pitchFamily="18" charset="0"/>
                        </a:rPr>
                        <a:t>]</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Garamond" panose="02020404030301010803" pitchFamily="18"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[off]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[normal]</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Garamond" panose="02020404030301010803" pitchFamily="18"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308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a:t>
                      </a:r>
                      <a:r>
                        <a:rPr kumimoji="0" lang="tr-TR" sz="2000" b="0" i="0" u="none" strike="noStrike" cap="none" normalizeH="0" baseline="0" dirty="0">
                          <a:ln>
                            <a:noFill/>
                          </a:ln>
                          <a:solidFill>
                            <a:schemeClr val="tx1"/>
                          </a:solidFill>
                          <a:effectLst/>
                          <a:latin typeface="Garamond" panose="02020404030301010803" pitchFamily="18" charset="0"/>
                        </a:rPr>
                        <a:t>normal</a:t>
                      </a:r>
                      <a:r>
                        <a:rPr kumimoji="0" lang="en-US" sz="2000" b="0" i="0" u="none" strike="noStrike" cap="none" normalizeH="0" baseline="0" dirty="0">
                          <a:ln>
                            <a:noFill/>
                          </a:ln>
                          <a:solidFill>
                            <a:schemeClr val="tx1"/>
                          </a:solidFill>
                          <a:effectLst/>
                          <a:latin typeface="Garamond" panose="02020404030301010803" pitchFamily="18" charset="0"/>
                        </a:rPr>
                        <a:t>]</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Garamond" panose="02020404030301010803" pitchFamily="18"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[off]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a:t>
                      </a:r>
                      <a:r>
                        <a:rPr kumimoji="0" lang="tr-TR" sz="2000" b="0" i="0" u="none" strike="noStrike" cap="none" normalizeH="0" baseline="0" dirty="0">
                          <a:ln>
                            <a:noFill/>
                          </a:ln>
                          <a:solidFill>
                            <a:schemeClr val="tx1"/>
                          </a:solidFill>
                          <a:effectLst/>
                          <a:latin typeface="Garamond" panose="02020404030301010803" pitchFamily="18" charset="0"/>
                        </a:rPr>
                        <a:t>bright</a:t>
                      </a:r>
                      <a:r>
                        <a:rPr kumimoji="0" lang="en-US" sz="2000" b="0" i="0" u="none" strike="noStrike" cap="none" normalizeH="0" baseline="0" dirty="0">
                          <a:ln>
                            <a:noFill/>
                          </a:ln>
                          <a:solidFill>
                            <a:schemeClr val="tx1"/>
                          </a:solidFill>
                          <a:effectLst/>
                          <a:latin typeface="Garamond" panose="02020404030301010803" pitchFamily="18"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a:t>
                      </a:r>
                      <a:r>
                        <a:rPr kumimoji="0" lang="tr-TR" sz="2000" b="0" i="0" u="none" strike="noStrike" cap="none" normalizeH="0" baseline="0" dirty="0">
                          <a:ln>
                            <a:noFill/>
                          </a:ln>
                          <a:solidFill>
                            <a:schemeClr val="tx1"/>
                          </a:solidFill>
                          <a:effectLst/>
                          <a:latin typeface="Garamond" panose="02020404030301010803" pitchFamily="18" charset="0"/>
                        </a:rPr>
                        <a:t>dim</a:t>
                      </a:r>
                      <a:r>
                        <a:rPr kumimoji="0" lang="en-US" sz="2000" b="0" i="0" u="none" strike="noStrike" cap="none" normalizeH="0" baseline="0" dirty="0">
                          <a:ln>
                            <a:noFill/>
                          </a:ln>
                          <a:solidFill>
                            <a:schemeClr val="tx1"/>
                          </a:solidFill>
                          <a:effectLst/>
                          <a:latin typeface="Garamond" panose="02020404030301010803" pitchFamily="18" charset="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308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a:t>
                      </a:r>
                      <a:r>
                        <a:rPr kumimoji="0" lang="tr-TR" sz="2000" b="0" i="0" u="none" strike="noStrike" cap="none" normalizeH="0" baseline="0" dirty="0">
                          <a:ln>
                            <a:noFill/>
                          </a:ln>
                          <a:solidFill>
                            <a:schemeClr val="tx1"/>
                          </a:solidFill>
                          <a:effectLst/>
                          <a:latin typeface="Garamond" panose="02020404030301010803" pitchFamily="18" charset="0"/>
                        </a:rPr>
                        <a:t>bright</a:t>
                      </a:r>
                      <a:r>
                        <a:rPr kumimoji="0" lang="en-US" sz="2000" b="0" i="0" u="none" strike="noStrike" cap="none" normalizeH="0" baseline="0" dirty="0">
                          <a:ln>
                            <a:noFill/>
                          </a:ln>
                          <a:solidFill>
                            <a:schemeClr val="tx1"/>
                          </a:solidFill>
                          <a:effectLst/>
                          <a:latin typeface="Garamond" panose="02020404030301010803" pitchFamily="18" charset="0"/>
                        </a:rPr>
                        <a:t>]</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Garamond" panose="02020404030301010803" pitchFamily="18"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[off]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Garamond" panose="02020404030301010803" pitchFamily="18"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Garamond" panose="02020404030301010803" pitchFamily="18" charset="0"/>
                        </a:rPr>
                        <a:t>[normal]</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5" name="Slide Number Placeholder 3">
            <a:extLst>
              <a:ext uri="{FF2B5EF4-FFF2-40B4-BE49-F238E27FC236}">
                <a16:creationId xmlns:a16="http://schemas.microsoft.com/office/drawing/2014/main" id="{EBC3222F-0B10-944F-9F7A-1D4BAAEF305E}"/>
              </a:ext>
            </a:extLst>
          </p:cNvPr>
          <p:cNvSpPr>
            <a:spLocks noGrp="1"/>
          </p:cNvSpPr>
          <p:nvPr>
            <p:ph type="sldNum" sz="quarter" idx="4294967295"/>
          </p:nvPr>
        </p:nvSpPr>
        <p:spPr>
          <a:xfrm>
            <a:off x="0" y="0"/>
            <a:ext cx="0" cy="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tr-TR" altLang="en-US" dirty="0">
              <a:latin typeface="Arial Black" panose="020B0604020202020204" pitchFamily="34" charset="0"/>
            </a:endParaRPr>
          </a:p>
        </p:txBody>
      </p:sp>
      <p:sp>
        <p:nvSpPr>
          <p:cNvPr id="5" name="Slide Number Placeholder 3">
            <a:extLst>
              <a:ext uri="{FF2B5EF4-FFF2-40B4-BE49-F238E27FC236}">
                <a16:creationId xmlns:a16="http://schemas.microsoft.com/office/drawing/2014/main" id="{0A303163-90CB-499D-B870-3166510B50AC}"/>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12</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22205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E737-CDBE-1146-A185-1C94D0BDD818}"/>
              </a:ext>
            </a:extLst>
          </p:cNvPr>
          <p:cNvSpPr>
            <a:spLocks noGrp="1"/>
          </p:cNvSpPr>
          <p:nvPr>
            <p:ph type="title"/>
          </p:nvPr>
        </p:nvSpPr>
        <p:spPr>
          <a:xfrm>
            <a:off x="671705" y="19696"/>
            <a:ext cx="7772400" cy="1362075"/>
          </a:xfrm>
        </p:spPr>
        <p:txBody>
          <a:bodyPr>
            <a:noAutofit/>
          </a:bodyP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800" b="1" kern="1200" dirty="0">
                <a:solidFill>
                  <a:schemeClr val="tx1"/>
                </a:solidFill>
                <a:latin typeface="Garamond" panose="02020404030301010803" pitchFamily="18" charset="0"/>
              </a:rPr>
              <a:t>Another Example  </a:t>
            </a:r>
            <a:br>
              <a:rPr lang="en-US" sz="2800" b="1" kern="1200" dirty="0">
                <a:solidFill>
                  <a:schemeClr val="tx1"/>
                </a:solidFill>
                <a:latin typeface="Garamond" panose="02020404030301010803" pitchFamily="18" charset="0"/>
              </a:rPr>
            </a:br>
            <a:r>
              <a:rPr lang="tr-TR" altLang="en-US" sz="2800" b="1" kern="1200" dirty="0">
                <a:solidFill>
                  <a:schemeClr val="tx1"/>
                </a:solidFill>
                <a:latin typeface="Garamond" panose="02020404030301010803" pitchFamily="18" charset="0"/>
              </a:rPr>
              <a:t>State Transition Diagram </a:t>
            </a:r>
            <a:r>
              <a:rPr lang="en-US" altLang="en-US" sz="2800" b="1" kern="1200" dirty="0">
                <a:solidFill>
                  <a:schemeClr val="tx1"/>
                </a:solidFill>
                <a:latin typeface="Garamond" panose="02020404030301010803" pitchFamily="18" charset="0"/>
              </a:rPr>
              <a:t>- </a:t>
            </a:r>
            <a:r>
              <a:rPr lang="en-US" sz="2800" b="1" kern="1200" dirty="0">
                <a:solidFill>
                  <a:schemeClr val="tx1"/>
                </a:solidFill>
                <a:latin typeface="Garamond" panose="02020404030301010803" pitchFamily="18" charset="0"/>
              </a:rPr>
              <a:t>Reservation System </a:t>
            </a:r>
          </a:p>
        </p:txBody>
      </p:sp>
      <p:sp>
        <p:nvSpPr>
          <p:cNvPr id="19459" name="Slide Number Placeholder 3">
            <a:extLst>
              <a:ext uri="{FF2B5EF4-FFF2-40B4-BE49-F238E27FC236}">
                <a16:creationId xmlns:a16="http://schemas.microsoft.com/office/drawing/2014/main" id="{F8BDAF1B-486C-CF40-B210-99285A5AE971}"/>
              </a:ext>
            </a:extLst>
          </p:cNvPr>
          <p:cNvSpPr>
            <a:spLocks noGrp="1"/>
          </p:cNvSpPr>
          <p:nvPr>
            <p:ph type="sldNum" sz="quarter" idx="4294967295"/>
          </p:nvPr>
        </p:nvSpPr>
        <p:spPr bwMode="auto">
          <a:xfrm>
            <a:off x="7010842" y="638048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algn="r" rtl="0" eaLnBrk="1" fontAlgn="base"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13</a:t>
            </a:fld>
            <a:endParaRPr lang="tr-TR" altLang="en-US">
              <a:latin typeface="Garamond" panose="02020404030301010803" pitchFamily="18" charset="0"/>
            </a:endParaRPr>
          </a:p>
        </p:txBody>
      </p:sp>
      <p:grpSp>
        <p:nvGrpSpPr>
          <p:cNvPr id="19460" name="Group 5">
            <a:extLst>
              <a:ext uri="{FF2B5EF4-FFF2-40B4-BE49-F238E27FC236}">
                <a16:creationId xmlns:a16="http://schemas.microsoft.com/office/drawing/2014/main" id="{C7CBE0B3-7FF5-B44D-8628-9B405411D2DD}"/>
              </a:ext>
            </a:extLst>
          </p:cNvPr>
          <p:cNvGrpSpPr>
            <a:grpSpLocks/>
          </p:cNvGrpSpPr>
          <p:nvPr/>
        </p:nvGrpSpPr>
        <p:grpSpPr bwMode="auto">
          <a:xfrm>
            <a:off x="445359" y="939800"/>
            <a:ext cx="8891588" cy="5537200"/>
            <a:chOff x="0" y="0"/>
            <a:chExt cx="5363" cy="3253"/>
          </a:xfrm>
        </p:grpSpPr>
        <p:sp>
          <p:nvSpPr>
            <p:cNvPr id="7" name="AutoShape 44">
              <a:extLst>
                <a:ext uri="{FF2B5EF4-FFF2-40B4-BE49-F238E27FC236}">
                  <a16:creationId xmlns:a16="http://schemas.microsoft.com/office/drawing/2014/main" id="{277788DF-56B8-124A-8BE1-32C360A17BE6}"/>
                </a:ext>
              </a:extLst>
            </p:cNvPr>
            <p:cNvSpPr>
              <a:spLocks noChangeArrowheads="1"/>
            </p:cNvSpPr>
            <p:nvPr/>
          </p:nvSpPr>
          <p:spPr bwMode="auto">
            <a:xfrm>
              <a:off x="3408" y="855"/>
              <a:ext cx="865" cy="528"/>
            </a:xfrm>
            <a:prstGeom prst="roundRect">
              <a:avLst>
                <a:gd name="adj" fmla="val 16667"/>
              </a:avLst>
            </a:prstGeom>
            <a:solidFill>
              <a:srgbClr val="002060"/>
            </a:solidFill>
            <a:ln>
              <a:headEnd/>
              <a:tailEnd/>
            </a:ln>
          </p:spPr>
          <p:style>
            <a:lnRef idx="1">
              <a:schemeClr val="accent1"/>
            </a:lnRef>
            <a:fillRef idx="2">
              <a:schemeClr val="accent1"/>
            </a:fillRef>
            <a:effectRef idx="1">
              <a:schemeClr val="accent1"/>
            </a:effectRef>
            <a:fontRef idx="minor">
              <a:schemeClr val="dk1"/>
            </a:fontRef>
          </p:style>
          <p:txBody>
            <a:bodyPr lIns="68437" tIns="34217" rIns="68437" bIns="34217" anchor="ctr"/>
            <a:lstStyle/>
            <a:p>
              <a:pPr algn="ctr">
                <a:spcBef>
                  <a:spcPts val="0"/>
                </a:spcBef>
                <a:spcAft>
                  <a:spcPts val="0"/>
                </a:spcAft>
                <a:defRPr/>
              </a:pPr>
              <a:r>
                <a:rPr lang="en-GB" sz="1400" b="1" dirty="0">
                  <a:solidFill>
                    <a:schemeClr val="bg1"/>
                  </a:solidFill>
                  <a:ea typeface="Times New Roman" panose="02020603050405020304" pitchFamily="18" charset="0"/>
                </a:rPr>
                <a:t>Partially-</a:t>
              </a:r>
              <a:endParaRPr lang="en-US" sz="1400" dirty="0">
                <a:solidFill>
                  <a:schemeClr val="bg1"/>
                </a:solidFill>
                <a:latin typeface="Times New Roman" panose="02020603050405020304" pitchFamily="18" charset="0"/>
                <a:ea typeface="Times New Roman" panose="02020603050405020304" pitchFamily="18" charset="0"/>
              </a:endParaRPr>
            </a:p>
            <a:p>
              <a:pPr algn="ctr">
                <a:spcBef>
                  <a:spcPts val="0"/>
                </a:spcBef>
                <a:spcAft>
                  <a:spcPts val="0"/>
                </a:spcAft>
                <a:defRPr/>
              </a:pPr>
              <a:r>
                <a:rPr lang="en-GB" sz="1400" b="1" dirty="0">
                  <a:solidFill>
                    <a:schemeClr val="bg1"/>
                  </a:solidFill>
                  <a:ea typeface="Times New Roman" panose="02020603050405020304" pitchFamily="18" charset="0"/>
                </a:rPr>
                <a:t>Reserved</a:t>
              </a:r>
              <a:endParaRPr lang="en-US" sz="1400" dirty="0">
                <a:solidFill>
                  <a:schemeClr val="bg1"/>
                </a:solidFill>
                <a:latin typeface="Times New Roman" panose="02020603050405020304" pitchFamily="18" charset="0"/>
                <a:ea typeface="Times New Roman" panose="02020603050405020304" pitchFamily="18" charset="0"/>
              </a:endParaRPr>
            </a:p>
          </p:txBody>
        </p:sp>
        <p:sp>
          <p:nvSpPr>
            <p:cNvPr id="8" name="AutoShape 43">
              <a:extLst>
                <a:ext uri="{FF2B5EF4-FFF2-40B4-BE49-F238E27FC236}">
                  <a16:creationId xmlns:a16="http://schemas.microsoft.com/office/drawing/2014/main" id="{0E60B7C4-4053-7447-AB91-C58E229EF45A}"/>
                </a:ext>
              </a:extLst>
            </p:cNvPr>
            <p:cNvSpPr>
              <a:spLocks noChangeArrowheads="1"/>
            </p:cNvSpPr>
            <p:nvPr/>
          </p:nvSpPr>
          <p:spPr bwMode="auto">
            <a:xfrm>
              <a:off x="3408" y="2199"/>
              <a:ext cx="1104" cy="384"/>
            </a:xfrm>
            <a:prstGeom prst="roundRect">
              <a:avLst>
                <a:gd name="adj" fmla="val 16667"/>
              </a:avLst>
            </a:prstGeom>
            <a:solidFill>
              <a:srgbClr val="002060"/>
            </a:solidFill>
            <a:ln>
              <a:headEnd/>
              <a:tailEnd/>
            </a:ln>
          </p:spPr>
          <p:style>
            <a:lnRef idx="1">
              <a:schemeClr val="accent1"/>
            </a:lnRef>
            <a:fillRef idx="2">
              <a:schemeClr val="accent1"/>
            </a:fillRef>
            <a:effectRef idx="1">
              <a:schemeClr val="accent1"/>
            </a:effectRef>
            <a:fontRef idx="minor">
              <a:schemeClr val="dk1"/>
            </a:fontRef>
          </p:style>
          <p:txBody>
            <a:bodyPr lIns="68437" tIns="34217" rIns="68437" bIns="34217" anchor="ctr"/>
            <a:lstStyle/>
            <a:p>
              <a:pPr algn="ctr">
                <a:spcBef>
                  <a:spcPts val="0"/>
                </a:spcBef>
                <a:spcAft>
                  <a:spcPts val="0"/>
                </a:spcAft>
                <a:defRPr/>
              </a:pPr>
              <a:r>
                <a:rPr lang="en-GB" sz="1400" b="1" dirty="0">
                  <a:solidFill>
                    <a:schemeClr val="bg1"/>
                  </a:solidFill>
                  <a:ea typeface="Times New Roman" panose="02020603050405020304" pitchFamily="18" charset="0"/>
                  <a:cs typeface="Arial" panose="020B0604020202020204" pitchFamily="34" charset="0"/>
                </a:rPr>
                <a:t>FullyBooked</a:t>
              </a:r>
              <a:endParaRPr lang="en-US" sz="1400" dirty="0">
                <a:solidFill>
                  <a:schemeClr val="bg1"/>
                </a:solidFill>
                <a:ea typeface="Times New Roman" panose="02020603050405020304" pitchFamily="18" charset="0"/>
                <a:cs typeface="Arial" panose="020B0604020202020204" pitchFamily="34" charset="0"/>
              </a:endParaRPr>
            </a:p>
          </p:txBody>
        </p:sp>
        <p:cxnSp>
          <p:nvCxnSpPr>
            <p:cNvPr id="19463" name="Line 42">
              <a:extLst>
                <a:ext uri="{FF2B5EF4-FFF2-40B4-BE49-F238E27FC236}">
                  <a16:creationId xmlns:a16="http://schemas.microsoft.com/office/drawing/2014/main" id="{9A5BEA36-439A-AE4D-9CC7-0002B7448B5D}"/>
                </a:ext>
              </a:extLst>
            </p:cNvPr>
            <p:cNvCxnSpPr>
              <a:cxnSpLocks noChangeShapeType="1"/>
            </p:cNvCxnSpPr>
            <p:nvPr/>
          </p:nvCxnSpPr>
          <p:spPr bwMode="auto">
            <a:xfrm rot="-5400000">
              <a:off x="3432" y="1791"/>
              <a:ext cx="81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grpSp>
          <p:nvGrpSpPr>
            <p:cNvPr id="19464" name="Group 9">
              <a:extLst>
                <a:ext uri="{FF2B5EF4-FFF2-40B4-BE49-F238E27FC236}">
                  <a16:creationId xmlns:a16="http://schemas.microsoft.com/office/drawing/2014/main" id="{C908874B-3C60-1141-9915-A209EEB2D718}"/>
                </a:ext>
              </a:extLst>
            </p:cNvPr>
            <p:cNvGrpSpPr>
              <a:grpSpLocks/>
            </p:cNvGrpSpPr>
            <p:nvPr/>
          </p:nvGrpSpPr>
          <p:grpSpPr bwMode="auto">
            <a:xfrm>
              <a:off x="48" y="855"/>
              <a:ext cx="1488" cy="624"/>
              <a:chOff x="48" y="855"/>
              <a:chExt cx="1488" cy="624"/>
            </a:xfrm>
          </p:grpSpPr>
          <p:sp>
            <p:nvSpPr>
              <p:cNvPr id="48" name="AutoShape 41">
                <a:extLst>
                  <a:ext uri="{FF2B5EF4-FFF2-40B4-BE49-F238E27FC236}">
                    <a16:creationId xmlns:a16="http://schemas.microsoft.com/office/drawing/2014/main" id="{829AB656-5804-FC4F-9B51-B1F3CB5C2C10}"/>
                  </a:ext>
                </a:extLst>
              </p:cNvPr>
              <p:cNvSpPr>
                <a:spLocks noChangeArrowheads="1"/>
              </p:cNvSpPr>
              <p:nvPr/>
            </p:nvSpPr>
            <p:spPr bwMode="auto">
              <a:xfrm>
                <a:off x="48" y="855"/>
                <a:ext cx="1488" cy="624"/>
              </a:xfrm>
              <a:prstGeom prst="roundRect">
                <a:avLst>
                  <a:gd name="adj" fmla="val 16667"/>
                </a:avLst>
              </a:prstGeom>
              <a:solidFill>
                <a:srgbClr val="002060"/>
              </a:solidFill>
              <a:ln>
                <a:headEnd/>
                <a:tailEnd/>
              </a:ln>
            </p:spPr>
            <p:style>
              <a:lnRef idx="1">
                <a:schemeClr val="accent1"/>
              </a:lnRef>
              <a:fillRef idx="2">
                <a:schemeClr val="accent1"/>
              </a:fillRef>
              <a:effectRef idx="1">
                <a:schemeClr val="accent1"/>
              </a:effectRef>
              <a:fontRef idx="minor">
                <a:schemeClr val="dk1"/>
              </a:fontRef>
            </p:style>
            <p:txBody>
              <a:bodyPr lIns="68437" tIns="34217" rIns="68437" bIns="34217" anchor="ctr"/>
              <a:lstStyle/>
              <a:p>
                <a:pPr algn="ctr">
                  <a:spcBef>
                    <a:spcPts val="0"/>
                  </a:spcBef>
                  <a:spcAft>
                    <a:spcPts val="0"/>
                  </a:spcAft>
                  <a:defRPr/>
                </a:pPr>
                <a:r>
                  <a:rPr lang="en-GB" sz="1400" b="1" dirty="0">
                    <a:solidFill>
                      <a:schemeClr val="bg1"/>
                    </a:solidFill>
                    <a:ea typeface="Times New Roman" panose="02020603050405020304" pitchFamily="18" charset="0"/>
                    <a:cs typeface="Arial" panose="020B0604020202020204" pitchFamily="34" charset="0"/>
                  </a:rPr>
                  <a:t>NoReservation</a:t>
                </a:r>
                <a:endParaRPr lang="en-US" sz="1400" dirty="0">
                  <a:solidFill>
                    <a:schemeClr val="bg1"/>
                  </a:solidFill>
                  <a:ea typeface="Times New Roman" panose="02020603050405020304" pitchFamily="18" charset="0"/>
                  <a:cs typeface="Arial" panose="020B0604020202020204" pitchFamily="34" charset="0"/>
                </a:endParaRPr>
              </a:p>
              <a:p>
                <a:pPr algn="ctr">
                  <a:spcBef>
                    <a:spcPts val="0"/>
                  </a:spcBef>
                  <a:spcAft>
                    <a:spcPts val="900"/>
                  </a:spcAft>
                  <a:defRPr/>
                </a:pPr>
                <a:endParaRPr lang="en-GB" sz="1400" dirty="0">
                  <a:solidFill>
                    <a:schemeClr val="bg1"/>
                  </a:solidFill>
                  <a:ea typeface="Times New Roman" panose="02020603050405020304" pitchFamily="18" charset="0"/>
                  <a:cs typeface="Arial" panose="020B0604020202020204" pitchFamily="34" charset="0"/>
                </a:endParaRPr>
              </a:p>
              <a:p>
                <a:pPr algn="ctr">
                  <a:spcBef>
                    <a:spcPts val="0"/>
                  </a:spcBef>
                  <a:spcAft>
                    <a:spcPts val="900"/>
                  </a:spcAft>
                  <a:defRPr/>
                </a:pPr>
                <a:r>
                  <a:rPr lang="en-GB" sz="1400" dirty="0">
                    <a:solidFill>
                      <a:schemeClr val="bg1"/>
                    </a:solidFill>
                    <a:ea typeface="Times New Roman" panose="02020603050405020304" pitchFamily="18" charset="0"/>
                    <a:cs typeface="Arial" panose="020B0604020202020204" pitchFamily="34" charset="0"/>
                  </a:rPr>
                  <a:t>entry/reset</a:t>
                </a:r>
                <a:r>
                  <a:rPr lang="en-GB" sz="1400" dirty="0">
                    <a:solidFill>
                      <a:schemeClr val="bg1"/>
                    </a:solidFill>
                    <a:latin typeface="Courier New" panose="02070309020205020404" pitchFamily="49" charset="0"/>
                    <a:ea typeface="Times New Roman" panose="02020603050405020304" pitchFamily="18" charset="0"/>
                  </a:rPr>
                  <a:t>()</a:t>
                </a:r>
                <a:endParaRPr lang="en-US" sz="1400" dirty="0">
                  <a:solidFill>
                    <a:schemeClr val="bg1"/>
                  </a:solidFill>
                  <a:latin typeface="Times New Roman" panose="02020603050405020304" pitchFamily="18" charset="0"/>
                  <a:ea typeface="Times New Roman" panose="02020603050405020304" pitchFamily="18" charset="0"/>
                </a:endParaRPr>
              </a:p>
            </p:txBody>
          </p:sp>
          <p:cxnSp>
            <p:nvCxnSpPr>
              <p:cNvPr id="19503" name="Line 40">
                <a:extLst>
                  <a:ext uri="{FF2B5EF4-FFF2-40B4-BE49-F238E27FC236}">
                    <a16:creationId xmlns:a16="http://schemas.microsoft.com/office/drawing/2014/main" id="{86B38DC6-2262-8B4B-835F-4FD516BBBF94}"/>
                  </a:ext>
                </a:extLst>
              </p:cNvPr>
              <p:cNvCxnSpPr>
                <a:cxnSpLocks noChangeShapeType="1"/>
              </p:cNvCxnSpPr>
              <p:nvPr/>
            </p:nvCxnSpPr>
            <p:spPr bwMode="auto">
              <a:xfrm>
                <a:off x="48" y="1167"/>
                <a:ext cx="1488"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grpSp>
        <p:sp>
          <p:nvSpPr>
            <p:cNvPr id="11" name="AutoShape 38">
              <a:extLst>
                <a:ext uri="{FF2B5EF4-FFF2-40B4-BE49-F238E27FC236}">
                  <a16:creationId xmlns:a16="http://schemas.microsoft.com/office/drawing/2014/main" id="{48CE028E-912D-344C-803D-7848967DA5D6}"/>
                </a:ext>
              </a:extLst>
            </p:cNvPr>
            <p:cNvSpPr>
              <a:spLocks noChangeArrowheads="1"/>
            </p:cNvSpPr>
            <p:nvPr/>
          </p:nvSpPr>
          <p:spPr bwMode="auto">
            <a:xfrm>
              <a:off x="1824" y="2823"/>
              <a:ext cx="1104" cy="384"/>
            </a:xfrm>
            <a:prstGeom prst="roundRect">
              <a:avLst>
                <a:gd name="adj" fmla="val 16667"/>
              </a:avLst>
            </a:prstGeom>
            <a:solidFill>
              <a:srgbClr val="002060"/>
            </a:solidFill>
            <a:ln>
              <a:headEnd/>
              <a:tailEnd/>
            </a:ln>
          </p:spPr>
          <p:style>
            <a:lnRef idx="1">
              <a:schemeClr val="accent1"/>
            </a:lnRef>
            <a:fillRef idx="2">
              <a:schemeClr val="accent1"/>
            </a:fillRef>
            <a:effectRef idx="1">
              <a:schemeClr val="accent1"/>
            </a:effectRef>
            <a:fontRef idx="minor">
              <a:schemeClr val="dk1"/>
            </a:fontRef>
          </p:style>
          <p:txBody>
            <a:bodyPr lIns="68437" tIns="34217" rIns="68437" bIns="34217" anchor="ctr"/>
            <a:lstStyle/>
            <a:p>
              <a:pPr algn="ctr">
                <a:spcBef>
                  <a:spcPts val="0"/>
                </a:spcBef>
                <a:spcAft>
                  <a:spcPts val="0"/>
                </a:spcAft>
                <a:defRPr/>
              </a:pPr>
              <a:r>
                <a:rPr lang="en-GB" sz="1400" b="1" dirty="0">
                  <a:solidFill>
                    <a:schemeClr val="bg1"/>
                  </a:solidFill>
                  <a:ea typeface="Times New Roman" panose="02020603050405020304" pitchFamily="18" charset="0"/>
                  <a:cs typeface="Arial" panose="020B0604020202020204" pitchFamily="34" charset="0"/>
                </a:rPr>
                <a:t>Closed</a:t>
              </a:r>
              <a:endParaRPr lang="en-US" sz="1400" dirty="0">
                <a:solidFill>
                  <a:schemeClr val="bg1"/>
                </a:solidFill>
                <a:ea typeface="Times New Roman" panose="02020603050405020304" pitchFamily="18" charset="0"/>
                <a:cs typeface="Arial" panose="020B0604020202020204" pitchFamily="34" charset="0"/>
              </a:endParaRPr>
            </a:p>
          </p:txBody>
        </p:sp>
        <p:cxnSp>
          <p:nvCxnSpPr>
            <p:cNvPr id="19466" name="Line 37">
              <a:extLst>
                <a:ext uri="{FF2B5EF4-FFF2-40B4-BE49-F238E27FC236}">
                  <a16:creationId xmlns:a16="http://schemas.microsoft.com/office/drawing/2014/main" id="{FAE6D496-1D8F-704B-BD20-E1E051E5AFE3}"/>
                </a:ext>
              </a:extLst>
            </p:cNvPr>
            <p:cNvCxnSpPr>
              <a:cxnSpLocks noChangeShapeType="1"/>
            </p:cNvCxnSpPr>
            <p:nvPr/>
          </p:nvCxnSpPr>
          <p:spPr bwMode="auto">
            <a:xfrm>
              <a:off x="4128" y="615"/>
              <a:ext cx="39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cxnSp>
          <p:nvCxnSpPr>
            <p:cNvPr id="19467" name="Line 36">
              <a:extLst>
                <a:ext uri="{FF2B5EF4-FFF2-40B4-BE49-F238E27FC236}">
                  <a16:creationId xmlns:a16="http://schemas.microsoft.com/office/drawing/2014/main" id="{F09AA79D-BF72-194E-B7D3-B0CCCC77306A}"/>
                </a:ext>
              </a:extLst>
            </p:cNvPr>
            <p:cNvCxnSpPr>
              <a:cxnSpLocks noChangeShapeType="1"/>
            </p:cNvCxnSpPr>
            <p:nvPr/>
          </p:nvCxnSpPr>
          <p:spPr bwMode="auto">
            <a:xfrm flipH="1">
              <a:off x="2928" y="3015"/>
              <a:ext cx="96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cxnSp>
          <p:nvCxnSpPr>
            <p:cNvPr id="19468" name="Line 35">
              <a:extLst>
                <a:ext uri="{FF2B5EF4-FFF2-40B4-BE49-F238E27FC236}">
                  <a16:creationId xmlns:a16="http://schemas.microsoft.com/office/drawing/2014/main" id="{58FDDEA9-3DAA-104E-A6BA-7032B14A4D35}"/>
                </a:ext>
              </a:extLst>
            </p:cNvPr>
            <p:cNvCxnSpPr>
              <a:cxnSpLocks noChangeShapeType="1"/>
            </p:cNvCxnSpPr>
            <p:nvPr/>
          </p:nvCxnSpPr>
          <p:spPr bwMode="auto">
            <a:xfrm>
              <a:off x="1536" y="999"/>
              <a:ext cx="187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cxnSp>
          <p:nvCxnSpPr>
            <p:cNvPr id="19469" name="Line 34">
              <a:extLst>
                <a:ext uri="{FF2B5EF4-FFF2-40B4-BE49-F238E27FC236}">
                  <a16:creationId xmlns:a16="http://schemas.microsoft.com/office/drawing/2014/main" id="{CD9A1AE7-B7E2-5C4A-8774-129DB685D3CC}"/>
                </a:ext>
              </a:extLst>
            </p:cNvPr>
            <p:cNvCxnSpPr>
              <a:cxnSpLocks noChangeShapeType="1"/>
            </p:cNvCxnSpPr>
            <p:nvPr/>
          </p:nvCxnSpPr>
          <p:spPr bwMode="auto">
            <a:xfrm flipH="1">
              <a:off x="1536" y="1287"/>
              <a:ext cx="187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cxnSp>
          <p:nvCxnSpPr>
            <p:cNvPr id="19470" name="Line 33">
              <a:extLst>
                <a:ext uri="{FF2B5EF4-FFF2-40B4-BE49-F238E27FC236}">
                  <a16:creationId xmlns:a16="http://schemas.microsoft.com/office/drawing/2014/main" id="{461E3EF6-BFDD-C042-8D87-DC0AB3E951F9}"/>
                </a:ext>
              </a:extLst>
            </p:cNvPr>
            <p:cNvCxnSpPr>
              <a:cxnSpLocks noChangeShapeType="1"/>
            </p:cNvCxnSpPr>
            <p:nvPr/>
          </p:nvCxnSpPr>
          <p:spPr bwMode="auto">
            <a:xfrm rot="5400000" flipV="1">
              <a:off x="3720" y="1791"/>
              <a:ext cx="81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sp>
          <p:nvSpPr>
            <p:cNvPr id="19471" name="Oval 16">
              <a:extLst>
                <a:ext uri="{FF2B5EF4-FFF2-40B4-BE49-F238E27FC236}">
                  <a16:creationId xmlns:a16="http://schemas.microsoft.com/office/drawing/2014/main" id="{1673E478-04CC-2E4B-AC3A-B0EF64B53D02}"/>
                </a:ext>
              </a:extLst>
            </p:cNvPr>
            <p:cNvSpPr>
              <a:spLocks noChangeArrowheads="1"/>
            </p:cNvSpPr>
            <p:nvPr/>
          </p:nvSpPr>
          <p:spPr bwMode="auto">
            <a:xfrm>
              <a:off x="288" y="2151"/>
              <a:ext cx="144" cy="144"/>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00" dirty="0"/>
            </a:p>
          </p:txBody>
        </p:sp>
        <p:cxnSp>
          <p:nvCxnSpPr>
            <p:cNvPr id="19472" name="Line 31">
              <a:extLst>
                <a:ext uri="{FF2B5EF4-FFF2-40B4-BE49-F238E27FC236}">
                  <a16:creationId xmlns:a16="http://schemas.microsoft.com/office/drawing/2014/main" id="{236EAB20-DFF8-C745-A219-58DFCA1B8BF1}"/>
                </a:ext>
              </a:extLst>
            </p:cNvPr>
            <p:cNvCxnSpPr>
              <a:cxnSpLocks noChangeShapeType="1"/>
            </p:cNvCxnSpPr>
            <p:nvPr/>
          </p:nvCxnSpPr>
          <p:spPr bwMode="auto">
            <a:xfrm rot="-5400000">
              <a:off x="0" y="1815"/>
              <a:ext cx="67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grpSp>
          <p:nvGrpSpPr>
            <p:cNvPr id="19473" name="Group 18">
              <a:extLst>
                <a:ext uri="{FF2B5EF4-FFF2-40B4-BE49-F238E27FC236}">
                  <a16:creationId xmlns:a16="http://schemas.microsoft.com/office/drawing/2014/main" id="{7C5A4029-6C1E-C34F-A7B1-40A55BA9CAE8}"/>
                </a:ext>
              </a:extLst>
            </p:cNvPr>
            <p:cNvGrpSpPr>
              <a:grpSpLocks/>
            </p:cNvGrpSpPr>
            <p:nvPr/>
          </p:nvGrpSpPr>
          <p:grpSpPr bwMode="auto">
            <a:xfrm>
              <a:off x="1104" y="2151"/>
              <a:ext cx="192" cy="192"/>
              <a:chOff x="1104" y="2151"/>
              <a:chExt cx="157" cy="144"/>
            </a:xfrm>
          </p:grpSpPr>
          <p:sp>
            <p:nvSpPr>
              <p:cNvPr id="19500" name="Oval 45">
                <a:extLst>
                  <a:ext uri="{FF2B5EF4-FFF2-40B4-BE49-F238E27FC236}">
                    <a16:creationId xmlns:a16="http://schemas.microsoft.com/office/drawing/2014/main" id="{4D3F2707-7DAD-8F46-9789-B41B687670D8}"/>
                  </a:ext>
                </a:extLst>
              </p:cNvPr>
              <p:cNvSpPr>
                <a:spLocks noChangeArrowheads="1"/>
              </p:cNvSpPr>
              <p:nvPr/>
            </p:nvSpPr>
            <p:spPr bwMode="auto">
              <a:xfrm>
                <a:off x="1104" y="2151"/>
                <a:ext cx="157" cy="144"/>
              </a:xfrm>
              <a:prstGeom prst="ellipse">
                <a:avLst/>
              </a:prstGeom>
              <a:noFill/>
              <a:ln w="12700">
                <a:solidFill>
                  <a:srgbClr val="000000"/>
                </a:solidFill>
                <a:round/>
                <a:headEnd/>
                <a:tailEnd/>
              </a:ln>
              <a:effectLst/>
              <a:extLst>
                <a:ext uri="{909E8E84-426E-40DD-AFC4-6F175D3DCCD1}">
                  <a14:hiddenFill xmlns:a14="http://schemas.microsoft.com/office/drawing/2010/main">
                    <a:solidFill>
                      <a:srgbClr val="FC0128"/>
                    </a:solid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00" dirty="0"/>
              </a:p>
            </p:txBody>
          </p:sp>
          <p:sp>
            <p:nvSpPr>
              <p:cNvPr id="19501" name="Oval 46">
                <a:extLst>
                  <a:ext uri="{FF2B5EF4-FFF2-40B4-BE49-F238E27FC236}">
                    <a16:creationId xmlns:a16="http://schemas.microsoft.com/office/drawing/2014/main" id="{0C057CB2-7C0F-D74C-87F9-BD2869A09350}"/>
                  </a:ext>
                </a:extLst>
              </p:cNvPr>
              <p:cNvSpPr>
                <a:spLocks noChangeArrowheads="1"/>
              </p:cNvSpPr>
              <p:nvPr/>
            </p:nvSpPr>
            <p:spPr bwMode="auto">
              <a:xfrm>
                <a:off x="1130" y="2175"/>
                <a:ext cx="105" cy="96"/>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00" dirty="0"/>
              </a:p>
            </p:txBody>
          </p:sp>
        </p:grpSp>
        <p:cxnSp>
          <p:nvCxnSpPr>
            <p:cNvPr id="19474" name="Line 27">
              <a:extLst>
                <a:ext uri="{FF2B5EF4-FFF2-40B4-BE49-F238E27FC236}">
                  <a16:creationId xmlns:a16="http://schemas.microsoft.com/office/drawing/2014/main" id="{10916DEA-C9D9-0442-A22C-946387B0A80B}"/>
                </a:ext>
              </a:extLst>
            </p:cNvPr>
            <p:cNvCxnSpPr>
              <a:cxnSpLocks noChangeShapeType="1"/>
            </p:cNvCxnSpPr>
            <p:nvPr/>
          </p:nvCxnSpPr>
          <p:spPr bwMode="auto">
            <a:xfrm rot="5400000" flipV="1">
              <a:off x="864" y="1815"/>
              <a:ext cx="67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cxnSp>
          <p:nvCxnSpPr>
            <p:cNvPr id="19475" name="Line 26">
              <a:extLst>
                <a:ext uri="{FF2B5EF4-FFF2-40B4-BE49-F238E27FC236}">
                  <a16:creationId xmlns:a16="http://schemas.microsoft.com/office/drawing/2014/main" id="{D527294B-6EDB-364C-84B3-AA455128C17C}"/>
                </a:ext>
              </a:extLst>
            </p:cNvPr>
            <p:cNvCxnSpPr>
              <a:cxnSpLocks noChangeShapeType="1"/>
            </p:cNvCxnSpPr>
            <p:nvPr/>
          </p:nvCxnSpPr>
          <p:spPr bwMode="auto">
            <a:xfrm>
              <a:off x="1200" y="3015"/>
              <a:ext cx="62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cxnSp>
          <p:nvCxnSpPr>
            <p:cNvPr id="19476" name="Line 25">
              <a:extLst>
                <a:ext uri="{FF2B5EF4-FFF2-40B4-BE49-F238E27FC236}">
                  <a16:creationId xmlns:a16="http://schemas.microsoft.com/office/drawing/2014/main" id="{D5122E5B-9428-624B-9083-5A02CA050BC0}"/>
                </a:ext>
              </a:extLst>
            </p:cNvPr>
            <p:cNvCxnSpPr>
              <a:cxnSpLocks noChangeShapeType="1"/>
            </p:cNvCxnSpPr>
            <p:nvPr/>
          </p:nvCxnSpPr>
          <p:spPr bwMode="auto">
            <a:xfrm>
              <a:off x="4272" y="1239"/>
              <a:ext cx="25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cxnSp>
          <p:nvCxnSpPr>
            <p:cNvPr id="19477" name="Line 24">
              <a:extLst>
                <a:ext uri="{FF2B5EF4-FFF2-40B4-BE49-F238E27FC236}">
                  <a16:creationId xmlns:a16="http://schemas.microsoft.com/office/drawing/2014/main" id="{A0E80807-0360-0E4C-BE05-CB59BD08502C}"/>
                </a:ext>
              </a:extLst>
            </p:cNvPr>
            <p:cNvCxnSpPr>
              <a:cxnSpLocks noChangeShapeType="1"/>
            </p:cNvCxnSpPr>
            <p:nvPr/>
          </p:nvCxnSpPr>
          <p:spPr bwMode="auto">
            <a:xfrm rot="-5400000" flipH="1" flipV="1">
              <a:off x="2203" y="1484"/>
              <a:ext cx="1401" cy="1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cxnSp>
          <p:nvCxnSpPr>
            <p:cNvPr id="19478" name="Line 23">
              <a:extLst>
                <a:ext uri="{FF2B5EF4-FFF2-40B4-BE49-F238E27FC236}">
                  <a16:creationId xmlns:a16="http://schemas.microsoft.com/office/drawing/2014/main" id="{6D099834-4B91-B44E-9943-A7BA542FC727}"/>
                </a:ext>
              </a:extLst>
            </p:cNvPr>
            <p:cNvCxnSpPr>
              <a:cxnSpLocks noChangeShapeType="1"/>
            </p:cNvCxnSpPr>
            <p:nvPr/>
          </p:nvCxnSpPr>
          <p:spPr bwMode="auto">
            <a:xfrm rot="-5400000">
              <a:off x="4200" y="927"/>
              <a:ext cx="62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cxnSp>
          <p:nvCxnSpPr>
            <p:cNvPr id="19479" name="Line 22">
              <a:extLst>
                <a:ext uri="{FF2B5EF4-FFF2-40B4-BE49-F238E27FC236}">
                  <a16:creationId xmlns:a16="http://schemas.microsoft.com/office/drawing/2014/main" id="{2D1FD105-FB26-3C45-8920-B2BD032AF9FD}"/>
                </a:ext>
              </a:extLst>
            </p:cNvPr>
            <p:cNvCxnSpPr>
              <a:cxnSpLocks noChangeShapeType="1"/>
            </p:cNvCxnSpPr>
            <p:nvPr/>
          </p:nvCxnSpPr>
          <p:spPr bwMode="auto">
            <a:xfrm rot="5400000" flipV="1">
              <a:off x="4008" y="735"/>
              <a:ext cx="2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grpSp>
          <p:nvGrpSpPr>
            <p:cNvPr id="19480" name="Group 25">
              <a:extLst>
                <a:ext uri="{FF2B5EF4-FFF2-40B4-BE49-F238E27FC236}">
                  <a16:creationId xmlns:a16="http://schemas.microsoft.com/office/drawing/2014/main" id="{E796942F-BC0F-D34B-8AA8-B0A90A5F55DE}"/>
                </a:ext>
              </a:extLst>
            </p:cNvPr>
            <p:cNvGrpSpPr>
              <a:grpSpLocks/>
            </p:cNvGrpSpPr>
            <p:nvPr/>
          </p:nvGrpSpPr>
          <p:grpSpPr bwMode="auto">
            <a:xfrm>
              <a:off x="3552" y="423"/>
              <a:ext cx="399" cy="432"/>
              <a:chOff x="3552" y="423"/>
              <a:chExt cx="399" cy="432"/>
            </a:xfrm>
          </p:grpSpPr>
          <p:cxnSp>
            <p:nvCxnSpPr>
              <p:cNvPr id="19497" name="Line 21">
                <a:extLst>
                  <a:ext uri="{FF2B5EF4-FFF2-40B4-BE49-F238E27FC236}">
                    <a16:creationId xmlns:a16="http://schemas.microsoft.com/office/drawing/2014/main" id="{E76CD365-FBD7-2340-8D8C-51E8B8C482BC}"/>
                  </a:ext>
                </a:extLst>
              </p:cNvPr>
              <p:cNvCxnSpPr>
                <a:cxnSpLocks noChangeShapeType="1"/>
              </p:cNvCxnSpPr>
              <p:nvPr/>
            </p:nvCxnSpPr>
            <p:spPr bwMode="auto">
              <a:xfrm rot="5400000" flipV="1">
                <a:off x="3336" y="639"/>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cxnSp>
            <p:nvCxnSpPr>
              <p:cNvPr id="19498" name="Line 20">
                <a:extLst>
                  <a:ext uri="{FF2B5EF4-FFF2-40B4-BE49-F238E27FC236}">
                    <a16:creationId xmlns:a16="http://schemas.microsoft.com/office/drawing/2014/main" id="{AC6E3AD8-6450-6149-91B4-A0573A9BE94B}"/>
                  </a:ext>
                </a:extLst>
              </p:cNvPr>
              <p:cNvCxnSpPr>
                <a:cxnSpLocks noChangeShapeType="1"/>
              </p:cNvCxnSpPr>
              <p:nvPr/>
            </p:nvCxnSpPr>
            <p:spPr bwMode="auto">
              <a:xfrm rot="-5400000">
                <a:off x="3720" y="639"/>
                <a:ext cx="43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cxnSp>
            <p:nvCxnSpPr>
              <p:cNvPr id="19499" name="Line 19">
                <a:extLst>
                  <a:ext uri="{FF2B5EF4-FFF2-40B4-BE49-F238E27FC236}">
                    <a16:creationId xmlns:a16="http://schemas.microsoft.com/office/drawing/2014/main" id="{E9813449-BBAC-E147-A18C-4467A135D687}"/>
                  </a:ext>
                </a:extLst>
              </p:cNvPr>
              <p:cNvCxnSpPr>
                <a:cxnSpLocks noChangeShapeType="1"/>
              </p:cNvCxnSpPr>
              <p:nvPr/>
            </p:nvCxnSpPr>
            <p:spPr bwMode="auto">
              <a:xfrm>
                <a:off x="3552" y="423"/>
                <a:ext cx="39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grpSp>
        <p:cxnSp>
          <p:nvCxnSpPr>
            <p:cNvPr id="19481" name="Line 17">
              <a:extLst>
                <a:ext uri="{FF2B5EF4-FFF2-40B4-BE49-F238E27FC236}">
                  <a16:creationId xmlns:a16="http://schemas.microsoft.com/office/drawing/2014/main" id="{3C02AB18-1695-954C-9460-98FC54DCBC55}"/>
                </a:ext>
              </a:extLst>
            </p:cNvPr>
            <p:cNvCxnSpPr>
              <a:cxnSpLocks noChangeShapeType="1"/>
            </p:cNvCxnSpPr>
            <p:nvPr/>
          </p:nvCxnSpPr>
          <p:spPr bwMode="auto">
            <a:xfrm rot="-5400000">
              <a:off x="3672" y="2799"/>
              <a:ext cx="43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cxnSp>
          <p:nvCxnSpPr>
            <p:cNvPr id="19482" name="Line 16">
              <a:extLst>
                <a:ext uri="{FF2B5EF4-FFF2-40B4-BE49-F238E27FC236}">
                  <a16:creationId xmlns:a16="http://schemas.microsoft.com/office/drawing/2014/main" id="{83A100BC-C9A2-894D-A7F6-5707BD1DF3CC}"/>
                </a:ext>
              </a:extLst>
            </p:cNvPr>
            <p:cNvCxnSpPr>
              <a:cxnSpLocks noChangeShapeType="1"/>
            </p:cNvCxnSpPr>
            <p:nvPr/>
          </p:nvCxnSpPr>
          <p:spPr bwMode="auto">
            <a:xfrm rot="-5400000">
              <a:off x="864" y="2679"/>
              <a:ext cx="67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cxnSp>
        <p:sp>
          <p:nvSpPr>
            <p:cNvPr id="19483" name="Text Box 15">
              <a:extLst>
                <a:ext uri="{FF2B5EF4-FFF2-40B4-BE49-F238E27FC236}">
                  <a16:creationId xmlns:a16="http://schemas.microsoft.com/office/drawing/2014/main" id="{E8535F10-9445-0D4C-AAC3-FCDC4541B8FC}"/>
                </a:ext>
              </a:extLst>
            </p:cNvPr>
            <p:cNvSpPr txBox="1">
              <a:spLocks noChangeArrowheads="1"/>
            </p:cNvSpPr>
            <p:nvPr/>
          </p:nvSpPr>
          <p:spPr bwMode="auto">
            <a:xfrm>
              <a:off x="1910" y="735"/>
              <a:ext cx="716" cy="238"/>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reserve()</a:t>
              </a:r>
              <a:endParaRPr lang="en-US" altLang="en-US" sz="1400" dirty="0">
                <a:latin typeface="Times New Roman" panose="02020603050405020304" pitchFamily="18" charset="0"/>
                <a:cs typeface="Times New Roman" panose="02020603050405020304" pitchFamily="18" charset="0"/>
              </a:endParaRPr>
            </a:p>
          </p:txBody>
        </p:sp>
        <p:sp>
          <p:nvSpPr>
            <p:cNvPr id="19484" name="Text Box 14">
              <a:extLst>
                <a:ext uri="{FF2B5EF4-FFF2-40B4-BE49-F238E27FC236}">
                  <a16:creationId xmlns:a16="http://schemas.microsoft.com/office/drawing/2014/main" id="{8F50711E-A238-3D46-AEF3-F7DBDBD7B7D4}"/>
                </a:ext>
              </a:extLst>
            </p:cNvPr>
            <p:cNvSpPr txBox="1">
              <a:spLocks noChangeArrowheads="1"/>
            </p:cNvSpPr>
            <p:nvPr/>
          </p:nvSpPr>
          <p:spPr bwMode="auto">
            <a:xfrm>
              <a:off x="4128" y="1574"/>
              <a:ext cx="732" cy="238"/>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reserve()</a:t>
              </a:r>
              <a:endParaRPr lang="en-US" altLang="en-US" sz="1400" dirty="0">
                <a:latin typeface="Times New Roman" panose="02020603050405020304" pitchFamily="18" charset="0"/>
                <a:cs typeface="Times New Roman" panose="02020603050405020304" pitchFamily="18" charset="0"/>
              </a:endParaRPr>
            </a:p>
          </p:txBody>
        </p:sp>
        <p:sp>
          <p:nvSpPr>
            <p:cNvPr id="19485" name="Text Box 13">
              <a:extLst>
                <a:ext uri="{FF2B5EF4-FFF2-40B4-BE49-F238E27FC236}">
                  <a16:creationId xmlns:a16="http://schemas.microsoft.com/office/drawing/2014/main" id="{D3591146-C5C3-4B44-8DC1-A53ABA880205}"/>
                </a:ext>
              </a:extLst>
            </p:cNvPr>
            <p:cNvSpPr txBox="1">
              <a:spLocks noChangeArrowheads="1"/>
            </p:cNvSpPr>
            <p:nvPr/>
          </p:nvSpPr>
          <p:spPr bwMode="auto">
            <a:xfrm>
              <a:off x="4512" y="663"/>
              <a:ext cx="700" cy="238"/>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reserve()</a:t>
              </a:r>
              <a:endParaRPr lang="en-US" altLang="en-US" sz="1400" dirty="0">
                <a:latin typeface="Times New Roman" panose="02020603050405020304" pitchFamily="18" charset="0"/>
                <a:cs typeface="Times New Roman" panose="02020603050405020304" pitchFamily="18" charset="0"/>
              </a:endParaRPr>
            </a:p>
          </p:txBody>
        </p:sp>
        <p:sp>
          <p:nvSpPr>
            <p:cNvPr id="19486" name="Text Box 12">
              <a:extLst>
                <a:ext uri="{FF2B5EF4-FFF2-40B4-BE49-F238E27FC236}">
                  <a16:creationId xmlns:a16="http://schemas.microsoft.com/office/drawing/2014/main" id="{36EF997F-FF7D-A448-969A-E2D52FA94831}"/>
                </a:ext>
              </a:extLst>
            </p:cNvPr>
            <p:cNvSpPr txBox="1">
              <a:spLocks noChangeArrowheads="1"/>
            </p:cNvSpPr>
            <p:nvPr/>
          </p:nvSpPr>
          <p:spPr bwMode="auto">
            <a:xfrm>
              <a:off x="3216" y="3015"/>
              <a:ext cx="766" cy="238"/>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close()</a:t>
              </a:r>
              <a:endParaRPr lang="en-US" altLang="en-US" sz="1400" dirty="0">
                <a:latin typeface="Times New Roman" panose="02020603050405020304" pitchFamily="18" charset="0"/>
                <a:cs typeface="Times New Roman" panose="02020603050405020304" pitchFamily="18" charset="0"/>
              </a:endParaRPr>
            </a:p>
          </p:txBody>
        </p:sp>
        <p:sp>
          <p:nvSpPr>
            <p:cNvPr id="19487" name="Text Box 11">
              <a:extLst>
                <a:ext uri="{FF2B5EF4-FFF2-40B4-BE49-F238E27FC236}">
                  <a16:creationId xmlns:a16="http://schemas.microsoft.com/office/drawing/2014/main" id="{FD00ED91-1005-1647-A584-3B8DACAA2241}"/>
                </a:ext>
              </a:extLst>
            </p:cNvPr>
            <p:cNvSpPr txBox="1">
              <a:spLocks noChangeArrowheads="1"/>
            </p:cNvSpPr>
            <p:nvPr/>
          </p:nvSpPr>
          <p:spPr bwMode="auto">
            <a:xfrm>
              <a:off x="2160" y="2160"/>
              <a:ext cx="641" cy="238"/>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close()</a:t>
              </a:r>
              <a:endParaRPr lang="en-US" altLang="en-US" sz="1400" dirty="0">
                <a:latin typeface="Times New Roman" panose="02020603050405020304" pitchFamily="18" charset="0"/>
                <a:cs typeface="Times New Roman" panose="02020603050405020304" pitchFamily="18" charset="0"/>
              </a:endParaRPr>
            </a:p>
          </p:txBody>
        </p:sp>
        <p:sp>
          <p:nvSpPr>
            <p:cNvPr id="19488" name="Text Box 10">
              <a:extLst>
                <a:ext uri="{FF2B5EF4-FFF2-40B4-BE49-F238E27FC236}">
                  <a16:creationId xmlns:a16="http://schemas.microsoft.com/office/drawing/2014/main" id="{D32783EE-A011-4947-B810-0D24C22B2363}"/>
                </a:ext>
              </a:extLst>
            </p:cNvPr>
            <p:cNvSpPr txBox="1">
              <a:spLocks noChangeArrowheads="1"/>
            </p:cNvSpPr>
            <p:nvPr/>
          </p:nvSpPr>
          <p:spPr bwMode="auto">
            <a:xfrm>
              <a:off x="1862" y="1311"/>
              <a:ext cx="705" cy="238"/>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cancel()</a:t>
              </a:r>
              <a:endParaRPr lang="en-US" altLang="en-US" sz="1400" dirty="0">
                <a:latin typeface="Times New Roman" panose="02020603050405020304" pitchFamily="18" charset="0"/>
                <a:cs typeface="Times New Roman" panose="02020603050405020304" pitchFamily="18" charset="0"/>
              </a:endParaRPr>
            </a:p>
          </p:txBody>
        </p:sp>
        <p:sp>
          <p:nvSpPr>
            <p:cNvPr id="19489" name="Text Box 9">
              <a:extLst>
                <a:ext uri="{FF2B5EF4-FFF2-40B4-BE49-F238E27FC236}">
                  <a16:creationId xmlns:a16="http://schemas.microsoft.com/office/drawing/2014/main" id="{726E2CBB-A2B7-DF46-8F10-1184ED051313}"/>
                </a:ext>
              </a:extLst>
            </p:cNvPr>
            <p:cNvSpPr txBox="1">
              <a:spLocks noChangeArrowheads="1"/>
            </p:cNvSpPr>
            <p:nvPr/>
          </p:nvSpPr>
          <p:spPr bwMode="auto">
            <a:xfrm>
              <a:off x="3232" y="1734"/>
              <a:ext cx="678" cy="238"/>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cancel()</a:t>
              </a:r>
              <a:endParaRPr lang="en-US" altLang="en-US" sz="1400" dirty="0">
                <a:latin typeface="Times New Roman" panose="02020603050405020304" pitchFamily="18" charset="0"/>
                <a:cs typeface="Times New Roman" panose="02020603050405020304" pitchFamily="18" charset="0"/>
              </a:endParaRPr>
            </a:p>
          </p:txBody>
        </p:sp>
        <p:sp>
          <p:nvSpPr>
            <p:cNvPr id="19490" name="Text Box 8">
              <a:extLst>
                <a:ext uri="{FF2B5EF4-FFF2-40B4-BE49-F238E27FC236}">
                  <a16:creationId xmlns:a16="http://schemas.microsoft.com/office/drawing/2014/main" id="{95D953A4-EF14-D04D-B720-05950960831D}"/>
                </a:ext>
              </a:extLst>
            </p:cNvPr>
            <p:cNvSpPr txBox="1">
              <a:spLocks noChangeArrowheads="1"/>
            </p:cNvSpPr>
            <p:nvPr/>
          </p:nvSpPr>
          <p:spPr bwMode="auto">
            <a:xfrm>
              <a:off x="3504" y="0"/>
              <a:ext cx="694" cy="238"/>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cancel()</a:t>
              </a:r>
              <a:endParaRPr lang="en-US" altLang="en-US" sz="1400" dirty="0">
                <a:latin typeface="Times New Roman" panose="02020603050405020304" pitchFamily="18" charset="0"/>
                <a:cs typeface="Times New Roman" panose="02020603050405020304" pitchFamily="18" charset="0"/>
              </a:endParaRPr>
            </a:p>
          </p:txBody>
        </p:sp>
        <p:sp>
          <p:nvSpPr>
            <p:cNvPr id="19491" name="Text Box 7">
              <a:extLst>
                <a:ext uri="{FF2B5EF4-FFF2-40B4-BE49-F238E27FC236}">
                  <a16:creationId xmlns:a16="http://schemas.microsoft.com/office/drawing/2014/main" id="{875F881F-B78D-7841-8565-42857D87157C}"/>
                </a:ext>
              </a:extLst>
            </p:cNvPr>
            <p:cNvSpPr txBox="1">
              <a:spLocks noChangeArrowheads="1"/>
            </p:cNvSpPr>
            <p:nvPr/>
          </p:nvSpPr>
          <p:spPr bwMode="auto">
            <a:xfrm>
              <a:off x="1200" y="1767"/>
              <a:ext cx="1035" cy="238"/>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cancelFlight()</a:t>
              </a:r>
              <a:endParaRPr lang="en-US" altLang="en-US" sz="1400" dirty="0">
                <a:latin typeface="Times New Roman" panose="02020603050405020304" pitchFamily="18" charset="0"/>
                <a:cs typeface="Times New Roman" panose="02020603050405020304" pitchFamily="18" charset="0"/>
              </a:endParaRPr>
            </a:p>
          </p:txBody>
        </p:sp>
        <p:sp>
          <p:nvSpPr>
            <p:cNvPr id="19492" name="Text Box 6">
              <a:extLst>
                <a:ext uri="{FF2B5EF4-FFF2-40B4-BE49-F238E27FC236}">
                  <a16:creationId xmlns:a16="http://schemas.microsoft.com/office/drawing/2014/main" id="{6031BE3B-13AF-FB48-B660-C0B6B3088D64}"/>
                </a:ext>
              </a:extLst>
            </p:cNvPr>
            <p:cNvSpPr txBox="1">
              <a:spLocks noChangeArrowheads="1"/>
            </p:cNvSpPr>
            <p:nvPr/>
          </p:nvSpPr>
          <p:spPr bwMode="auto">
            <a:xfrm>
              <a:off x="3494" y="159"/>
              <a:ext cx="1398" cy="238"/>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[reservedSeats &gt; 1]</a:t>
              </a:r>
              <a:endParaRPr lang="en-US" altLang="en-US" sz="1400" dirty="0">
                <a:latin typeface="Times New Roman" panose="02020603050405020304" pitchFamily="18" charset="0"/>
                <a:cs typeface="Times New Roman" panose="02020603050405020304" pitchFamily="18" charset="0"/>
              </a:endParaRPr>
            </a:p>
          </p:txBody>
        </p:sp>
        <p:sp>
          <p:nvSpPr>
            <p:cNvPr id="19493" name="Text Box 5">
              <a:extLst>
                <a:ext uri="{FF2B5EF4-FFF2-40B4-BE49-F238E27FC236}">
                  <a16:creationId xmlns:a16="http://schemas.microsoft.com/office/drawing/2014/main" id="{22213F1B-ED2C-7840-A69A-2BD1F9145E08}"/>
                </a:ext>
              </a:extLst>
            </p:cNvPr>
            <p:cNvSpPr txBox="1">
              <a:spLocks noChangeArrowheads="1"/>
            </p:cNvSpPr>
            <p:nvPr/>
          </p:nvSpPr>
          <p:spPr bwMode="auto">
            <a:xfrm>
              <a:off x="4032" y="1821"/>
              <a:ext cx="1331" cy="238"/>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[FreeSeats = 1]</a:t>
              </a:r>
              <a:endParaRPr lang="en-US" altLang="en-US" sz="1400" dirty="0">
                <a:latin typeface="Times New Roman" panose="02020603050405020304" pitchFamily="18" charset="0"/>
                <a:cs typeface="Times New Roman" panose="02020603050405020304" pitchFamily="18" charset="0"/>
              </a:endParaRPr>
            </a:p>
          </p:txBody>
        </p:sp>
        <p:sp>
          <p:nvSpPr>
            <p:cNvPr id="19494" name="Text Box 4">
              <a:extLst>
                <a:ext uri="{FF2B5EF4-FFF2-40B4-BE49-F238E27FC236}">
                  <a16:creationId xmlns:a16="http://schemas.microsoft.com/office/drawing/2014/main" id="{66A3917E-DF15-794B-8C8C-0BEE7E2A7C1D}"/>
                </a:ext>
              </a:extLst>
            </p:cNvPr>
            <p:cNvSpPr txBox="1">
              <a:spLocks noChangeArrowheads="1"/>
            </p:cNvSpPr>
            <p:nvPr/>
          </p:nvSpPr>
          <p:spPr bwMode="auto">
            <a:xfrm>
              <a:off x="4229" y="1163"/>
              <a:ext cx="1120" cy="238"/>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[FreeSeats &gt; 1]</a:t>
              </a:r>
              <a:endParaRPr lang="en-US" altLang="en-US" sz="1400" dirty="0">
                <a:latin typeface="Times New Roman" panose="02020603050405020304" pitchFamily="18" charset="0"/>
                <a:cs typeface="Times New Roman" panose="02020603050405020304" pitchFamily="18" charset="0"/>
              </a:endParaRPr>
            </a:p>
          </p:txBody>
        </p:sp>
        <p:sp>
          <p:nvSpPr>
            <p:cNvPr id="19495" name="Text Box 3">
              <a:extLst>
                <a:ext uri="{FF2B5EF4-FFF2-40B4-BE49-F238E27FC236}">
                  <a16:creationId xmlns:a16="http://schemas.microsoft.com/office/drawing/2014/main" id="{327FA3C3-DDC4-2949-B657-42EF677651B5}"/>
                </a:ext>
              </a:extLst>
            </p:cNvPr>
            <p:cNvSpPr txBox="1">
              <a:spLocks noChangeArrowheads="1"/>
            </p:cNvSpPr>
            <p:nvPr/>
          </p:nvSpPr>
          <p:spPr bwMode="auto">
            <a:xfrm>
              <a:off x="1760" y="1431"/>
              <a:ext cx="1384" cy="238"/>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[reservedSeats = 1]</a:t>
              </a:r>
              <a:endParaRPr lang="en-US" altLang="en-US" sz="1400" dirty="0">
                <a:latin typeface="Times New Roman" panose="02020603050405020304" pitchFamily="18" charset="0"/>
                <a:cs typeface="Times New Roman" panose="02020603050405020304" pitchFamily="18" charset="0"/>
              </a:endParaRPr>
            </a:p>
          </p:txBody>
        </p:sp>
        <p:sp>
          <p:nvSpPr>
            <p:cNvPr id="19496" name="Text Box 2">
              <a:extLst>
                <a:ext uri="{FF2B5EF4-FFF2-40B4-BE49-F238E27FC236}">
                  <a16:creationId xmlns:a16="http://schemas.microsoft.com/office/drawing/2014/main" id="{DD055038-2923-1D4F-9968-F0C3B2B27505}"/>
                </a:ext>
              </a:extLst>
            </p:cNvPr>
            <p:cNvSpPr txBox="1">
              <a:spLocks noChangeArrowheads="1"/>
            </p:cNvSpPr>
            <p:nvPr/>
          </p:nvSpPr>
          <p:spPr bwMode="auto">
            <a:xfrm rot="-5400000">
              <a:off x="-310" y="1810"/>
              <a:ext cx="862" cy="242"/>
            </a:xfrm>
            <a:prstGeom prst="rect">
              <a:avLst/>
            </a:prstGeom>
            <a:noFill/>
            <a:ln>
              <a:noFill/>
            </a:ln>
            <a:effectLst/>
            <a:extLst>
              <a:ext uri="{909E8E84-426E-40DD-AFC4-6F175D3DCCD1}">
                <a14:hiddenFill xmlns:a14="http://schemas.microsoft.com/office/drawing/2010/main">
                  <a:solidFill>
                    <a:srgbClr val="FC01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68437" tIns="34217" rIns="68437" bIns="34217"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ourier New" panose="02070309020205020404" pitchFamily="49" charset="0"/>
                  <a:cs typeface="Times New Roman" panose="02020603050405020304" pitchFamily="18" charset="0"/>
                </a:rPr>
                <a:t>openFlight()</a:t>
              </a:r>
              <a:endParaRPr lang="en-US" alt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1298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29D8291C-B440-7545-B809-C9FEBF76F26F}"/>
              </a:ext>
            </a:extLst>
          </p:cNvPr>
          <p:cNvSpPr>
            <a:spLocks noGrp="1" noChangeArrowheads="1"/>
          </p:cNvSpPr>
          <p:nvPr>
            <p:ph type="title"/>
          </p:nvPr>
        </p:nvSpPr>
        <p:spPr>
          <a:xfrm>
            <a:off x="457200" y="152400"/>
            <a:ext cx="8229600" cy="924560"/>
          </a:xfrm>
        </p:spPr>
        <p:txBody>
          <a:bodyPr>
            <a:noAutofit/>
          </a:bodyP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br>
              <a:rPr lang="tr-TR" altLang="en-US" sz="3600" b="1" dirty="0">
                <a:latin typeface="Garamond" panose="02020404030301010803" pitchFamily="18" charset="0"/>
              </a:rPr>
            </a:br>
            <a:r>
              <a:rPr lang="tr-TR" altLang="en-US" sz="3600" b="1" kern="1200" dirty="0">
                <a:latin typeface="Garamond" panose="02020404030301010803" pitchFamily="18" charset="0"/>
              </a:rPr>
              <a:t>State Transition Diagram </a:t>
            </a:r>
            <a:r>
              <a:rPr lang="en-US" altLang="en-US" sz="3600" b="1" kern="1200" dirty="0">
                <a:latin typeface="Garamond" panose="02020404030301010803" pitchFamily="18" charset="0"/>
              </a:rPr>
              <a:t>– Challenges   </a:t>
            </a:r>
          </a:p>
        </p:txBody>
      </p:sp>
      <p:sp>
        <p:nvSpPr>
          <p:cNvPr id="17412" name="Rectangle 3">
            <a:extLst>
              <a:ext uri="{FF2B5EF4-FFF2-40B4-BE49-F238E27FC236}">
                <a16:creationId xmlns:a16="http://schemas.microsoft.com/office/drawing/2014/main" id="{7C15005D-5AA5-F140-9F98-E356DCB98C22}"/>
              </a:ext>
            </a:extLst>
          </p:cNvPr>
          <p:cNvSpPr>
            <a:spLocks noGrp="1" noChangeArrowheads="1"/>
          </p:cNvSpPr>
          <p:nvPr>
            <p:ph idx="1"/>
          </p:nvPr>
        </p:nvSpPr>
        <p:spPr>
          <a:xfrm>
            <a:off x="457200" y="1987315"/>
            <a:ext cx="8229600" cy="4261085"/>
          </a:xfrm>
        </p:spPr>
        <p:txBody>
          <a:bodyPr>
            <a:noAutofit/>
          </a:bodyPr>
          <a:lstStyle/>
          <a:p>
            <a:pPr algn="just" eaLnBrk="1" hangingPunct="1">
              <a:lnSpc>
                <a:spcPct val="90000"/>
              </a:lnSpc>
              <a:buClr>
                <a:schemeClr val="accent3"/>
              </a:buClr>
              <a:defRPr/>
            </a:pPr>
            <a:r>
              <a:rPr lang="en-US" altLang="en-US" sz="2000" b="1" dirty="0">
                <a:latin typeface="Garamond" panose="02020404030301010803" pitchFamily="18" charset="0"/>
              </a:rPr>
              <a:t>State Space Explosion</a:t>
            </a:r>
            <a:r>
              <a:rPr lang="tr-TR" altLang="en-US" sz="2000" dirty="0">
                <a:latin typeface="Garamond" panose="02020404030301010803" pitchFamily="18" charset="0"/>
              </a:rPr>
              <a:t>: Number of states can be increased in a dramatical manner.</a:t>
            </a:r>
            <a:endParaRPr lang="en-US" altLang="en-US" sz="2000" dirty="0">
              <a:latin typeface="Garamond" panose="02020404030301010803" pitchFamily="18" charset="0"/>
            </a:endParaRPr>
          </a:p>
          <a:p>
            <a:pPr algn="just" eaLnBrk="1" hangingPunct="1">
              <a:lnSpc>
                <a:spcPct val="90000"/>
              </a:lnSpc>
              <a:buClr>
                <a:schemeClr val="accent3"/>
              </a:buClr>
              <a:defRPr/>
            </a:pPr>
            <a:endParaRPr lang="tr-TR" altLang="en-US" sz="2000" dirty="0">
              <a:latin typeface="Garamond" panose="02020404030301010803" pitchFamily="18" charset="0"/>
            </a:endParaRPr>
          </a:p>
          <a:p>
            <a:pPr algn="just" eaLnBrk="1" hangingPunct="1">
              <a:lnSpc>
                <a:spcPct val="90000"/>
              </a:lnSpc>
              <a:buClr>
                <a:schemeClr val="accent3"/>
              </a:buClr>
              <a:defRPr/>
            </a:pPr>
            <a:r>
              <a:rPr lang="tr-TR" altLang="en-US" sz="2000" dirty="0">
                <a:latin typeface="Garamond" panose="02020404030301010803" pitchFamily="18" charset="0"/>
              </a:rPr>
              <a:t>Solutions:</a:t>
            </a:r>
          </a:p>
          <a:p>
            <a:pPr lvl="1" algn="just" eaLnBrk="1" hangingPunct="1">
              <a:lnSpc>
                <a:spcPct val="90000"/>
              </a:lnSpc>
              <a:buClr>
                <a:schemeClr val="accent3"/>
              </a:buClr>
              <a:defRPr/>
            </a:pPr>
            <a:r>
              <a:rPr lang="tr-TR" altLang="en-US" sz="1800" b="1" i="1" dirty="0">
                <a:latin typeface="Garamond" panose="02020404030301010803" pitchFamily="18" charset="0"/>
              </a:rPr>
              <a:t>A</a:t>
            </a:r>
            <a:r>
              <a:rPr lang="en-US" altLang="en-US" sz="1800" b="1" i="1" dirty="0">
                <a:latin typeface="Garamond" panose="02020404030301010803" pitchFamily="18" charset="0"/>
              </a:rPr>
              <a:t>bstraction</a:t>
            </a:r>
            <a:r>
              <a:rPr lang="tr-TR" altLang="en-US" sz="1800" b="1" i="1" dirty="0">
                <a:latin typeface="Garamond" panose="02020404030301010803" pitchFamily="18" charset="0"/>
              </a:rPr>
              <a:t>: </a:t>
            </a:r>
            <a:r>
              <a:rPr lang="en-US" altLang="en-US" sz="1800" b="1" i="1" dirty="0">
                <a:latin typeface="Garamond" panose="02020404030301010803" pitchFamily="18" charset="0"/>
              </a:rPr>
              <a:t> </a:t>
            </a:r>
            <a:r>
              <a:rPr lang="en-US" altLang="en-US" sz="1800" dirty="0">
                <a:latin typeface="Garamond" panose="02020404030301010803" pitchFamily="18" charset="0"/>
              </a:rPr>
              <a:t>For example, a dialog box that requires the entry of multiple</a:t>
            </a:r>
            <a:r>
              <a:rPr lang="tr-TR" altLang="en-US" sz="1800" dirty="0">
                <a:latin typeface="Garamond" panose="02020404030301010803" pitchFamily="18" charset="0"/>
              </a:rPr>
              <a:t> </a:t>
            </a:r>
            <a:r>
              <a:rPr lang="en-US" altLang="en-US" sz="1800" dirty="0">
                <a:latin typeface="Garamond" panose="02020404030301010803" pitchFamily="18" charset="0"/>
              </a:rPr>
              <a:t>fields of data followed by the OK button, could be modeled as two abstract inputs: “enter valid</a:t>
            </a:r>
            <a:r>
              <a:rPr lang="tr-TR" altLang="en-US" sz="1800" dirty="0">
                <a:latin typeface="Garamond" panose="02020404030301010803" pitchFamily="18" charset="0"/>
              </a:rPr>
              <a:t> </a:t>
            </a:r>
            <a:r>
              <a:rPr lang="en-US" altLang="en-US" sz="1800" dirty="0">
                <a:latin typeface="Garamond" panose="02020404030301010803" pitchFamily="18" charset="0"/>
              </a:rPr>
              <a:t>data” and “enter invalid data.”</a:t>
            </a:r>
            <a:endParaRPr lang="tr-TR" altLang="en-US" sz="1800" dirty="0">
              <a:latin typeface="Garamond" panose="02020404030301010803" pitchFamily="18" charset="0"/>
            </a:endParaRPr>
          </a:p>
          <a:p>
            <a:pPr lvl="1" algn="just" eaLnBrk="1" hangingPunct="1">
              <a:lnSpc>
                <a:spcPct val="90000"/>
              </a:lnSpc>
              <a:buClr>
                <a:schemeClr val="accent3"/>
              </a:buClr>
              <a:defRPr/>
            </a:pPr>
            <a:endParaRPr lang="tr-TR" altLang="en-US" sz="1800" i="1" dirty="0">
              <a:latin typeface="Garamond" panose="02020404030301010803" pitchFamily="18" charset="0"/>
            </a:endParaRPr>
          </a:p>
          <a:p>
            <a:pPr lvl="1" algn="just" eaLnBrk="1" hangingPunct="1">
              <a:lnSpc>
                <a:spcPct val="90000"/>
              </a:lnSpc>
              <a:buClr>
                <a:schemeClr val="accent3"/>
              </a:buClr>
              <a:defRPr/>
            </a:pPr>
            <a:r>
              <a:rPr lang="tr-TR" altLang="en-US" sz="1800" b="1" i="1" dirty="0">
                <a:latin typeface="Garamond" panose="02020404030301010803" pitchFamily="18" charset="0"/>
              </a:rPr>
              <a:t>E</a:t>
            </a:r>
            <a:r>
              <a:rPr lang="en-US" altLang="en-US" sz="1800" b="1" i="1" dirty="0">
                <a:latin typeface="Garamond" panose="02020404030301010803" pitchFamily="18" charset="0"/>
              </a:rPr>
              <a:t>xclusion</a:t>
            </a:r>
            <a:r>
              <a:rPr lang="tr-TR" altLang="en-US" sz="1800" b="1" i="1" dirty="0">
                <a:latin typeface="Garamond" panose="02020404030301010803" pitchFamily="18" charset="0"/>
              </a:rPr>
              <a:t>: </a:t>
            </a:r>
            <a:r>
              <a:rPr lang="tr-TR" altLang="en-US" sz="1800" dirty="0">
                <a:latin typeface="Garamond" panose="02020404030301010803" pitchFamily="18" charset="0"/>
              </a:rPr>
              <a:t>S</a:t>
            </a:r>
            <a:r>
              <a:rPr lang="en-US" altLang="en-US" sz="1800" dirty="0">
                <a:latin typeface="Garamond" panose="02020404030301010803" pitchFamily="18" charset="0"/>
              </a:rPr>
              <a:t>imply dropping information without bothering to abstract it. This is mostly</a:t>
            </a:r>
            <a:r>
              <a:rPr lang="tr-TR" altLang="en-US" sz="1800" dirty="0">
                <a:latin typeface="Garamond" panose="02020404030301010803" pitchFamily="18" charset="0"/>
              </a:rPr>
              <a:t> </a:t>
            </a:r>
            <a:r>
              <a:rPr lang="en-US" altLang="en-US" sz="1800" dirty="0">
                <a:latin typeface="Garamond" panose="02020404030301010803" pitchFamily="18" charset="0"/>
              </a:rPr>
              <a:t>done when decomposing a set of software behaviors into multiple models.</a:t>
            </a:r>
          </a:p>
          <a:p>
            <a:pPr lvl="1" algn="just" eaLnBrk="1" hangingPunct="1">
              <a:lnSpc>
                <a:spcPct val="90000"/>
              </a:lnSpc>
              <a:buClr>
                <a:schemeClr val="accent3"/>
              </a:buClr>
              <a:defRPr/>
            </a:pPr>
            <a:endParaRPr lang="en-US" altLang="en-US" sz="1800" dirty="0">
              <a:latin typeface="Garamond" panose="02020404030301010803" pitchFamily="18" charset="0"/>
            </a:endParaRPr>
          </a:p>
          <a:p>
            <a:pPr lvl="1" algn="just" eaLnBrk="1" hangingPunct="1">
              <a:lnSpc>
                <a:spcPct val="90000"/>
              </a:lnSpc>
              <a:buClr>
                <a:schemeClr val="accent3"/>
              </a:buClr>
              <a:defRPr/>
            </a:pPr>
            <a:r>
              <a:rPr lang="en-US" altLang="en-US" sz="1800" dirty="0">
                <a:latin typeface="Garamond" panose="02020404030301010803" pitchFamily="18" charset="0"/>
              </a:rPr>
              <a:t>Each model will</a:t>
            </a:r>
            <a:r>
              <a:rPr lang="tr-TR" altLang="en-US" sz="1800" dirty="0">
                <a:latin typeface="Garamond" panose="02020404030301010803" pitchFamily="18" charset="0"/>
              </a:rPr>
              <a:t> </a:t>
            </a:r>
            <a:r>
              <a:rPr lang="en-US" altLang="en-US" sz="1800" dirty="0">
                <a:latin typeface="Garamond" panose="02020404030301010803" pitchFamily="18" charset="0"/>
              </a:rPr>
              <a:t>contain certain inputs and exclude others. The inputs excluded by a modeler would have to be</a:t>
            </a:r>
            <a:r>
              <a:rPr lang="tr-TR" altLang="en-US" sz="1800" dirty="0">
                <a:latin typeface="Garamond" panose="02020404030301010803" pitchFamily="18" charset="0"/>
              </a:rPr>
              <a:t> </a:t>
            </a:r>
            <a:r>
              <a:rPr lang="en-US" altLang="en-US" sz="1800" dirty="0">
                <a:latin typeface="Garamond" panose="02020404030301010803" pitchFamily="18" charset="0"/>
              </a:rPr>
              <a:t>tested in some other way, obviously.</a:t>
            </a:r>
          </a:p>
        </p:txBody>
      </p:sp>
      <p:sp>
        <p:nvSpPr>
          <p:cNvPr id="20482" name="Slide Number Placeholder 4">
            <a:extLst>
              <a:ext uri="{FF2B5EF4-FFF2-40B4-BE49-F238E27FC236}">
                <a16:creationId xmlns:a16="http://schemas.microsoft.com/office/drawing/2014/main" id="{D070CC02-217D-F049-B32D-42984386B379}"/>
              </a:ext>
            </a:extLst>
          </p:cNvPr>
          <p:cNvSpPr>
            <a:spLocks noGrp="1"/>
          </p:cNvSpPr>
          <p:nvPr>
            <p:ph type="sldNum" sz="quarter" idx="4294967295"/>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algn="r" rtl="0" eaLnBrk="1" fontAlgn="base"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SzTx/>
              <a:buFontTx/>
              <a:buNone/>
            </a:pPr>
            <a:fld id="{79113E1A-CB6C-B841-8FB5-D8C44C3B3DC4}" type="slidenum">
              <a:rPr lang="tr-TR" altLang="en-US" smtClean="0">
                <a:latin typeface="Garamond" panose="02020404030301010803" pitchFamily="18" charset="0"/>
              </a:rPr>
              <a:pPr>
                <a:spcBef>
                  <a:spcPct val="0"/>
                </a:spcBef>
                <a:buClrTx/>
                <a:buSzTx/>
                <a:buFontTx/>
                <a:buNone/>
              </a:pPr>
              <a:t>14</a:t>
            </a:fld>
            <a:endParaRPr lang="tr-TR" altLang="en-US" sz="1200">
              <a:latin typeface="Garamond" panose="02020404030301010803" pitchFamily="18" charset="0"/>
            </a:endParaRPr>
          </a:p>
        </p:txBody>
      </p:sp>
    </p:spTree>
    <p:extLst>
      <p:ext uri="{BB962C8B-B14F-4D97-AF65-F5344CB8AC3E}">
        <p14:creationId xmlns:p14="http://schemas.microsoft.com/office/powerpoint/2010/main" val="185546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69349401-754F-724A-968B-E17EF8F5345D}"/>
              </a:ext>
            </a:extLst>
          </p:cNvPr>
          <p:cNvSpPr>
            <a:spLocks noGrp="1" noChangeArrowheads="1"/>
          </p:cNvSpPr>
          <p:nvPr>
            <p:ph type="title"/>
          </p:nvPr>
        </p:nvSpPr>
        <p:spPr/>
        <p:txBody>
          <a:bodyPr>
            <a:normAutofit/>
          </a:bodyP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tr-TR" altLang="en-US" sz="3600" b="1" kern="1200" dirty="0">
                <a:latin typeface="Garamond" panose="02020404030301010803" pitchFamily="18" charset="0"/>
              </a:rPr>
              <a:t>State Transition Diagram </a:t>
            </a:r>
            <a:r>
              <a:rPr lang="en-US" altLang="en-US" sz="3600" b="1" kern="1200" dirty="0">
                <a:latin typeface="Garamond" panose="02020404030301010803" pitchFamily="18" charset="0"/>
              </a:rPr>
              <a:t>– Challenges  </a:t>
            </a:r>
          </a:p>
        </p:txBody>
      </p:sp>
      <p:sp>
        <p:nvSpPr>
          <p:cNvPr id="21507" name="Rectangle 3">
            <a:extLst>
              <a:ext uri="{FF2B5EF4-FFF2-40B4-BE49-F238E27FC236}">
                <a16:creationId xmlns:a16="http://schemas.microsoft.com/office/drawing/2014/main" id="{1B4FA378-A10E-F441-B20C-A977B05BFC73}"/>
              </a:ext>
            </a:extLst>
          </p:cNvPr>
          <p:cNvSpPr>
            <a:spLocks noGrp="1" noChangeArrowheads="1"/>
          </p:cNvSpPr>
          <p:nvPr>
            <p:ph idx="1"/>
          </p:nvPr>
        </p:nvSpPr>
        <p:spPr/>
        <p:txBody>
          <a:bodyPr/>
          <a:lstStyle/>
          <a:p>
            <a:pPr eaLnBrk="1" hangingPunct="1">
              <a:buClr>
                <a:schemeClr val="accent3"/>
              </a:buClr>
              <a:buFont typeface="Arial" panose="020B0604020202020204" pitchFamily="34" charset="0"/>
              <a:buChar char="•"/>
            </a:pPr>
            <a:r>
              <a:rPr lang="en-US" altLang="en-US" sz="2200" b="1" dirty="0">
                <a:latin typeface="Garamond" panose="02020404030301010803" pitchFamily="18" charset="0"/>
              </a:rPr>
              <a:t>Meeting Coverage Criteria</a:t>
            </a:r>
          </a:p>
          <a:p>
            <a:pPr marL="0" indent="0">
              <a:spcBef>
                <a:spcPct val="0"/>
              </a:spcBef>
              <a:buClr>
                <a:schemeClr val="accent3"/>
              </a:buClr>
              <a:buNone/>
            </a:pPr>
            <a:r>
              <a:rPr lang="en-US" altLang="en-US" sz="2200" dirty="0">
                <a:latin typeface="Garamond" panose="02020404030301010803" pitchFamily="18" charset="0"/>
              </a:rPr>
              <a:t>For state machines, coverage is expressed in terms of inputs, states, and transitions. </a:t>
            </a:r>
          </a:p>
          <a:p>
            <a:pPr>
              <a:spcBef>
                <a:spcPct val="0"/>
              </a:spcBef>
              <a:buClr>
                <a:schemeClr val="accent3"/>
              </a:buClr>
              <a:buFont typeface="Arial" panose="020B0604020202020204" pitchFamily="34" charset="0"/>
              <a:buChar char="•"/>
            </a:pPr>
            <a:endParaRPr lang="en-US" altLang="en-US" sz="2200" dirty="0">
              <a:latin typeface="Garamond" panose="02020404030301010803" pitchFamily="18" charset="0"/>
            </a:endParaRPr>
          </a:p>
          <a:p>
            <a:pPr marL="0" indent="0">
              <a:spcBef>
                <a:spcPct val="0"/>
              </a:spcBef>
              <a:buClr>
                <a:schemeClr val="accent3"/>
              </a:buClr>
              <a:buNone/>
            </a:pPr>
            <a:r>
              <a:rPr lang="en-US" altLang="en-US" sz="2200" dirty="0">
                <a:latin typeface="Garamond" panose="02020404030301010803" pitchFamily="18" charset="0"/>
              </a:rPr>
              <a:t>For example,</a:t>
            </a:r>
            <a:r>
              <a:rPr lang="tr-TR" altLang="en-US" sz="2200" dirty="0">
                <a:latin typeface="Garamond" panose="02020404030301010803" pitchFamily="18" charset="0"/>
              </a:rPr>
              <a:t> </a:t>
            </a:r>
            <a:r>
              <a:rPr lang="en-US" altLang="en-US" sz="2200" dirty="0">
                <a:latin typeface="Garamond" panose="02020404030301010803" pitchFamily="18" charset="0"/>
              </a:rPr>
              <a:t>there is the criterion of covering all states</a:t>
            </a:r>
            <a:r>
              <a:rPr lang="tr-TR" altLang="en-US" sz="2200" dirty="0">
                <a:latin typeface="Garamond" panose="02020404030301010803" pitchFamily="18" charset="0"/>
              </a:rPr>
              <a:t>.</a:t>
            </a:r>
            <a:endParaRPr lang="en-US" altLang="en-US" sz="2200" dirty="0">
              <a:latin typeface="Garamond" panose="02020404030301010803" pitchFamily="18" charset="0"/>
            </a:endParaRPr>
          </a:p>
          <a:p>
            <a:pPr>
              <a:spcBef>
                <a:spcPct val="0"/>
              </a:spcBef>
              <a:buClrTx/>
              <a:buNone/>
            </a:pPr>
            <a:endParaRPr lang="en-US" altLang="en-US" sz="2400" dirty="0">
              <a:latin typeface="Garamond" panose="02020404030301010803" pitchFamily="18" charset="0"/>
            </a:endParaRPr>
          </a:p>
          <a:p>
            <a:pPr eaLnBrk="1" hangingPunct="1"/>
            <a:endParaRPr lang="en-US" altLang="en-US" sz="2400" dirty="0">
              <a:latin typeface="Garamond" panose="02020404030301010803" pitchFamily="18" charset="0"/>
            </a:endParaRPr>
          </a:p>
          <a:p>
            <a:pPr eaLnBrk="1" hangingPunct="1"/>
            <a:endParaRPr lang="en-US" altLang="en-US" sz="2400" dirty="0">
              <a:latin typeface="Garamond" panose="02020404030301010803" pitchFamily="18" charset="0"/>
            </a:endParaRPr>
          </a:p>
        </p:txBody>
      </p:sp>
      <p:sp>
        <p:nvSpPr>
          <p:cNvPr id="21506" name="Slide Number Placeholder 4">
            <a:extLst>
              <a:ext uri="{FF2B5EF4-FFF2-40B4-BE49-F238E27FC236}">
                <a16:creationId xmlns:a16="http://schemas.microsoft.com/office/drawing/2014/main" id="{7763B7FD-4968-9540-908E-582F0B2D4695}"/>
              </a:ext>
            </a:extLst>
          </p:cNvPr>
          <p:cNvSpPr>
            <a:spLocks noGrp="1"/>
          </p:cNvSpPr>
          <p:nvPr>
            <p:ph type="sldNum" sz="quarter" idx="4294967295"/>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algn="r" rtl="0" eaLnBrk="1" fontAlgn="base"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SzTx/>
              <a:buFontTx/>
              <a:buNone/>
            </a:pPr>
            <a:fld id="{79113E1A-CB6C-B841-8FB5-D8C44C3B3DC4}" type="slidenum">
              <a:rPr lang="tr-TR" altLang="en-US" smtClean="0">
                <a:latin typeface="Garamond" panose="02020404030301010803" pitchFamily="18" charset="0"/>
              </a:rPr>
              <a:pPr>
                <a:spcBef>
                  <a:spcPct val="0"/>
                </a:spcBef>
                <a:buClrTx/>
                <a:buSzTx/>
                <a:buFontTx/>
                <a:buNone/>
              </a:pPr>
              <a:t>15</a:t>
            </a:fld>
            <a:endParaRPr lang="tr-TR" altLang="en-US" sz="1200">
              <a:latin typeface="Garamond" panose="02020404030301010803" pitchFamily="18" charset="0"/>
            </a:endParaRPr>
          </a:p>
        </p:txBody>
      </p:sp>
      <p:pic>
        <p:nvPicPr>
          <p:cNvPr id="21508" name="Picture 4">
            <a:extLst>
              <a:ext uri="{FF2B5EF4-FFF2-40B4-BE49-F238E27FC236}">
                <a16:creationId xmlns:a16="http://schemas.microsoft.com/office/drawing/2014/main" id="{783C5895-C7F3-FE4D-B790-3F94248F6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257" y="3787766"/>
            <a:ext cx="3984171"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293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FFE165-6B74-984E-9868-FFF1F1D40EB2}"/>
              </a:ext>
            </a:extLst>
          </p:cNvPr>
          <p:cNvSpPr>
            <a:spLocks noGrp="1"/>
          </p:cNvSpPr>
          <p:nvPr>
            <p:ph type="title"/>
          </p:nvPr>
        </p:nvSpPr>
        <p:spPr/>
        <p:txBody>
          <a:bodyPr>
            <a:noAutofit/>
          </a:bodyPr>
          <a:lstStyle/>
          <a:p>
            <a:pPr algn="ct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000" b="1" kern="1200" dirty="0">
                <a:latin typeface="Garamond" panose="02020404030301010803" pitchFamily="18" charset="0"/>
              </a:rPr>
              <a:t>Modeling The Software </a:t>
            </a:r>
            <a:br>
              <a:rPr lang="en-US" sz="4000" b="1" kern="1200" dirty="0">
                <a:latin typeface="Garamond" panose="02020404030301010803" pitchFamily="18" charset="0"/>
              </a:rPr>
            </a:br>
            <a:r>
              <a:rPr lang="en-US" sz="4000" b="1" kern="1200" dirty="0">
                <a:latin typeface="Garamond" panose="02020404030301010803" pitchFamily="18" charset="0"/>
              </a:rPr>
              <a:t>Use Case Model</a:t>
            </a:r>
          </a:p>
        </p:txBody>
      </p:sp>
      <p:sp>
        <p:nvSpPr>
          <p:cNvPr id="3" name="Content Placeholder 2">
            <a:extLst>
              <a:ext uri="{FF2B5EF4-FFF2-40B4-BE49-F238E27FC236}">
                <a16:creationId xmlns:a16="http://schemas.microsoft.com/office/drawing/2014/main" id="{0DDA7DC1-08B9-FB47-AF05-A49637A28223}"/>
              </a:ext>
            </a:extLst>
          </p:cNvPr>
          <p:cNvSpPr>
            <a:spLocks noGrp="1"/>
          </p:cNvSpPr>
          <p:nvPr>
            <p:ph idx="1"/>
          </p:nvPr>
        </p:nvSpPr>
        <p:spPr/>
        <p:txBody>
          <a:bodyPr>
            <a:normAutofit/>
          </a:bodyPr>
          <a:lstStyle/>
          <a:p>
            <a:pPr marL="0" indent="0">
              <a:buFont typeface="Wingdings" pitchFamily="2" charset="2"/>
              <a:buNone/>
              <a:defRPr/>
            </a:pPr>
            <a:r>
              <a:rPr lang="en-US" sz="2200" b="1" kern="1200" dirty="0">
                <a:latin typeface="Garamond" panose="02020404030301010803" pitchFamily="18" charset="0"/>
              </a:rPr>
              <a:t>Why The Use Case Model </a:t>
            </a:r>
          </a:p>
          <a:p>
            <a:pPr marL="0" indent="0">
              <a:buFont typeface="Wingdings" pitchFamily="2" charset="2"/>
              <a:buNone/>
              <a:defRPr/>
            </a:pPr>
            <a:endParaRPr lang="en-US" sz="2200" b="1" kern="1200" dirty="0">
              <a:latin typeface="Garamond" panose="02020404030301010803" pitchFamily="18" charset="0"/>
            </a:endParaRPr>
          </a:p>
          <a:p>
            <a:pPr>
              <a:buClr>
                <a:schemeClr val="accent3"/>
              </a:buClr>
              <a:buFont typeface="Arial" panose="020B0604020202020204" pitchFamily="34" charset="0"/>
              <a:buChar char="•"/>
              <a:defRPr/>
            </a:pPr>
            <a:r>
              <a:rPr lang="en-US" sz="2200" dirty="0">
                <a:latin typeface="Garamond" panose="02020404030301010803" pitchFamily="18" charset="0"/>
              </a:rPr>
              <a:t>Models how different actors interact with the system – simplifies communications and show interactions </a:t>
            </a:r>
          </a:p>
          <a:p>
            <a:pPr>
              <a:buClr>
                <a:schemeClr val="accent3"/>
              </a:buClr>
              <a:buFont typeface="Arial" panose="020B0604020202020204" pitchFamily="34" charset="0"/>
              <a:buChar char="•"/>
              <a:defRPr/>
            </a:pPr>
            <a:endParaRPr lang="en-US" sz="2200" dirty="0">
              <a:latin typeface="Garamond" panose="02020404030301010803" pitchFamily="18" charset="0"/>
            </a:endParaRPr>
          </a:p>
          <a:p>
            <a:pPr>
              <a:buClr>
                <a:schemeClr val="accent3"/>
              </a:buClr>
              <a:buFont typeface="Arial" panose="020B0604020202020204" pitchFamily="34" charset="0"/>
              <a:buChar char="•"/>
              <a:defRPr/>
            </a:pPr>
            <a:r>
              <a:rPr lang="en-US" sz="2200" dirty="0">
                <a:latin typeface="Garamond" panose="02020404030301010803" pitchFamily="18" charset="0"/>
              </a:rPr>
              <a:t>Describes the goals of the users, the interactions between the users and the system</a:t>
            </a:r>
          </a:p>
          <a:p>
            <a:pPr>
              <a:buClr>
                <a:schemeClr val="accent3"/>
              </a:buClr>
              <a:buFont typeface="Arial" panose="020B0604020202020204" pitchFamily="34" charset="0"/>
              <a:buChar char="•"/>
              <a:defRPr/>
            </a:pPr>
            <a:endParaRPr lang="en-US" sz="2200" dirty="0">
              <a:latin typeface="Garamond" panose="02020404030301010803" pitchFamily="18" charset="0"/>
            </a:endParaRPr>
          </a:p>
          <a:p>
            <a:pPr>
              <a:buClr>
                <a:schemeClr val="accent3"/>
              </a:buClr>
              <a:buFont typeface="Arial" panose="020B0604020202020204" pitchFamily="34" charset="0"/>
              <a:buChar char="•"/>
              <a:defRPr/>
            </a:pPr>
            <a:r>
              <a:rPr lang="en-US" sz="2200" dirty="0">
                <a:latin typeface="Garamond" panose="02020404030301010803" pitchFamily="18" charset="0"/>
              </a:rPr>
              <a:t>Captures the required behavior of the system in satisfying these goals.</a:t>
            </a:r>
          </a:p>
          <a:p>
            <a:pPr>
              <a:defRPr/>
            </a:pPr>
            <a:endParaRPr lang="en-US" sz="2000" dirty="0">
              <a:latin typeface="Garamond" panose="02020404030301010803" pitchFamily="18" charset="0"/>
            </a:endParaRPr>
          </a:p>
          <a:p>
            <a:pPr>
              <a:defRPr/>
            </a:pPr>
            <a:endParaRPr lang="en-US" sz="2000" dirty="0">
              <a:latin typeface="Garamond" panose="02020404030301010803" pitchFamily="18" charset="0"/>
            </a:endParaRPr>
          </a:p>
        </p:txBody>
      </p:sp>
      <p:sp>
        <p:nvSpPr>
          <p:cNvPr id="22531" name="Slide Number Placeholder 3">
            <a:extLst>
              <a:ext uri="{FF2B5EF4-FFF2-40B4-BE49-F238E27FC236}">
                <a16:creationId xmlns:a16="http://schemas.microsoft.com/office/drawing/2014/main" id="{132B4338-B6A0-1245-9F3C-D6452D72F97D}"/>
              </a:ext>
            </a:extLst>
          </p:cNvPr>
          <p:cNvSpPr>
            <a:spLocks noGrp="1"/>
          </p:cNvSpPr>
          <p:nvPr>
            <p:ph type="sldNum" sz="quarter" idx="4294967295"/>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algn="r" rtl="0" eaLnBrk="1" fontAlgn="base"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16</a:t>
            </a:fld>
            <a:endParaRPr lang="tr-TR" altLang="en-US">
              <a:latin typeface="Garamond" panose="02020404030301010803" pitchFamily="18" charset="0"/>
            </a:endParaRPr>
          </a:p>
        </p:txBody>
      </p:sp>
    </p:spTree>
    <p:extLst>
      <p:ext uri="{BB962C8B-B14F-4D97-AF65-F5344CB8AC3E}">
        <p14:creationId xmlns:p14="http://schemas.microsoft.com/office/powerpoint/2010/main" val="1248490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B0C323B-B724-BB47-B9C9-D681AA99E964}"/>
              </a:ext>
            </a:extLst>
          </p:cNvPr>
          <p:cNvSpPr>
            <a:spLocks noGrp="1"/>
          </p:cNvSpPr>
          <p:nvPr>
            <p:ph type="title"/>
          </p:nvPr>
        </p:nvSpPr>
        <p:spPr/>
        <p:txBody>
          <a:bodyPr>
            <a:noAutofit/>
          </a:bodyPr>
          <a:lstStyle/>
          <a:p>
            <a:pPr algn="ct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000" b="1" kern="1200" dirty="0">
                <a:latin typeface="Garamond" panose="02020404030301010803" pitchFamily="18" charset="0"/>
              </a:rPr>
              <a:t>Modeling The Software </a:t>
            </a:r>
            <a:br>
              <a:rPr lang="en-US" sz="4000" b="1" kern="1200" dirty="0">
                <a:latin typeface="Garamond" panose="02020404030301010803" pitchFamily="18" charset="0"/>
              </a:rPr>
            </a:br>
            <a:r>
              <a:rPr lang="en-US" sz="4000" b="1" kern="1200" dirty="0">
                <a:latin typeface="Garamond" panose="02020404030301010803" pitchFamily="18" charset="0"/>
              </a:rPr>
              <a:t>Use Case Model</a:t>
            </a:r>
          </a:p>
        </p:txBody>
      </p:sp>
      <p:sp>
        <p:nvSpPr>
          <p:cNvPr id="23554" name="Content Placeholder 2">
            <a:extLst>
              <a:ext uri="{FF2B5EF4-FFF2-40B4-BE49-F238E27FC236}">
                <a16:creationId xmlns:a16="http://schemas.microsoft.com/office/drawing/2014/main" id="{B24C7184-62C8-894D-8576-AC8CED6D5FB5}"/>
              </a:ext>
            </a:extLst>
          </p:cNvPr>
          <p:cNvSpPr>
            <a:spLocks noGrp="1"/>
          </p:cNvSpPr>
          <p:nvPr>
            <p:ph idx="1"/>
          </p:nvPr>
        </p:nvSpPr>
        <p:spPr/>
        <p:txBody>
          <a:bodyPr>
            <a:normAutofit/>
          </a:bodyPr>
          <a:lstStyle/>
          <a:p>
            <a:pPr algn="just">
              <a:buClr>
                <a:schemeClr val="accent3"/>
              </a:buClr>
            </a:pPr>
            <a:r>
              <a:rPr lang="en-US" altLang="en-US" sz="2000" dirty="0">
                <a:latin typeface="Garamond" panose="02020404030301010803" pitchFamily="18" charset="0"/>
              </a:rPr>
              <a:t>Serves as a unifying thread throughout system development.</a:t>
            </a:r>
          </a:p>
          <a:p>
            <a:pPr algn="just">
              <a:buClr>
                <a:schemeClr val="accent3"/>
              </a:buClr>
            </a:pPr>
            <a:endParaRPr lang="en-US" altLang="en-US" sz="2000" dirty="0">
              <a:latin typeface="Garamond" panose="02020404030301010803" pitchFamily="18" charset="0"/>
            </a:endParaRPr>
          </a:p>
          <a:p>
            <a:pPr algn="just">
              <a:buClr>
                <a:schemeClr val="accent3"/>
              </a:buClr>
            </a:pPr>
            <a:r>
              <a:rPr lang="en-US" altLang="en-US" sz="2000" dirty="0">
                <a:latin typeface="Garamond" panose="02020404030301010803" pitchFamily="18" charset="0"/>
              </a:rPr>
              <a:t>Used as the primary specification of the functional requirements for the system</a:t>
            </a:r>
          </a:p>
          <a:p>
            <a:pPr algn="just">
              <a:buClr>
                <a:schemeClr val="accent3"/>
              </a:buClr>
            </a:pPr>
            <a:endParaRPr lang="en-US" altLang="en-US" sz="2000" dirty="0">
              <a:latin typeface="Garamond" panose="02020404030301010803" pitchFamily="18" charset="0"/>
            </a:endParaRPr>
          </a:p>
          <a:p>
            <a:pPr algn="just">
              <a:buClr>
                <a:schemeClr val="accent3"/>
              </a:buClr>
            </a:pPr>
            <a:r>
              <a:rPr lang="en-US" altLang="en-US" sz="2000" dirty="0">
                <a:latin typeface="Garamond" panose="02020404030301010803" pitchFamily="18" charset="0"/>
              </a:rPr>
              <a:t>Serves  as the basis for analysis and design, as an input to iteration planning, as the basis of defining test cases </a:t>
            </a:r>
          </a:p>
          <a:p>
            <a:pPr algn="just">
              <a:buClr>
                <a:schemeClr val="accent3"/>
              </a:buClr>
            </a:pPr>
            <a:endParaRPr lang="en-US" altLang="en-US" sz="2000" dirty="0">
              <a:latin typeface="Garamond" panose="02020404030301010803" pitchFamily="18" charset="0"/>
            </a:endParaRPr>
          </a:p>
          <a:p>
            <a:pPr algn="just">
              <a:buClr>
                <a:schemeClr val="accent3"/>
              </a:buClr>
            </a:pPr>
            <a:r>
              <a:rPr lang="en-US" altLang="en-US" sz="2000" dirty="0">
                <a:latin typeface="Garamond" panose="02020404030301010803" pitchFamily="18" charset="0"/>
              </a:rPr>
              <a:t>Captures the dynamic behavior of the system</a:t>
            </a:r>
          </a:p>
          <a:p>
            <a:pPr algn="just"/>
            <a:endParaRPr lang="en-US" altLang="en-US" sz="2000" dirty="0">
              <a:latin typeface="Garamond" panose="02020404030301010803" pitchFamily="18" charset="0"/>
            </a:endParaRPr>
          </a:p>
          <a:p>
            <a:pPr algn="just"/>
            <a:endParaRPr lang="en-US" altLang="en-US" sz="2000" dirty="0">
              <a:latin typeface="Garamond" panose="02020404030301010803" pitchFamily="18" charset="0"/>
            </a:endParaRPr>
          </a:p>
          <a:p>
            <a:pPr algn="just"/>
            <a:endParaRPr lang="en-US" altLang="en-US" sz="2800" dirty="0">
              <a:latin typeface="Garamond" panose="02020404030301010803" pitchFamily="18" charset="0"/>
            </a:endParaRPr>
          </a:p>
        </p:txBody>
      </p:sp>
      <p:sp>
        <p:nvSpPr>
          <p:cNvPr id="23555" name="Slide Number Placeholder 3">
            <a:extLst>
              <a:ext uri="{FF2B5EF4-FFF2-40B4-BE49-F238E27FC236}">
                <a16:creationId xmlns:a16="http://schemas.microsoft.com/office/drawing/2014/main" id="{180E5827-7B8A-6243-A4DD-E5B0A3389886}"/>
              </a:ext>
            </a:extLst>
          </p:cNvPr>
          <p:cNvSpPr>
            <a:spLocks noGrp="1"/>
          </p:cNvSpPr>
          <p:nvPr>
            <p:ph type="sldNum" sz="quarter" idx="4294967295"/>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algn="r" rtl="0" eaLnBrk="1" fontAlgn="base"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17</a:t>
            </a:fld>
            <a:endParaRPr lang="tr-TR" altLang="en-US">
              <a:latin typeface="Garamond" panose="02020404030301010803" pitchFamily="18" charset="0"/>
            </a:endParaRPr>
          </a:p>
        </p:txBody>
      </p:sp>
    </p:spTree>
    <p:extLst>
      <p:ext uri="{BB962C8B-B14F-4D97-AF65-F5344CB8AC3E}">
        <p14:creationId xmlns:p14="http://schemas.microsoft.com/office/powerpoint/2010/main" val="3588294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15824F-914D-0749-A9A3-BA05A6C36558}"/>
              </a:ext>
            </a:extLst>
          </p:cNvPr>
          <p:cNvSpPr>
            <a:spLocks noGrp="1"/>
          </p:cNvSpPr>
          <p:nvPr>
            <p:ph type="title"/>
          </p:nvPr>
        </p:nvSpPr>
        <p:spPr/>
        <p:txBody>
          <a:bodyPr>
            <a:normAutofit fontScale="90000"/>
          </a:bodyP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300" kern="1200" dirty="0">
                <a:latin typeface="Garamond" panose="02020404030301010803" pitchFamily="18" charset="0"/>
              </a:rPr>
              <a:t>Example </a:t>
            </a:r>
            <a:br>
              <a:rPr lang="en-US" sz="3300" kern="1200" dirty="0">
                <a:latin typeface="Garamond" panose="02020404030301010803" pitchFamily="18" charset="0"/>
              </a:rPr>
            </a:br>
            <a:br>
              <a:rPr lang="en-US" sz="3300" dirty="0">
                <a:latin typeface="Garamond" panose="02020404030301010803" pitchFamily="18" charset="0"/>
              </a:rPr>
            </a:br>
            <a:r>
              <a:rPr lang="en-US" sz="3300" kern="1200" dirty="0">
                <a:latin typeface="Garamond" panose="02020404030301010803" pitchFamily="18" charset="0"/>
              </a:rPr>
              <a:t>BANKING APPLICATION</a:t>
            </a:r>
          </a:p>
        </p:txBody>
      </p:sp>
      <p:sp>
        <p:nvSpPr>
          <p:cNvPr id="5" name="Text Placeholder 4">
            <a:extLst>
              <a:ext uri="{FF2B5EF4-FFF2-40B4-BE49-F238E27FC236}">
                <a16:creationId xmlns:a16="http://schemas.microsoft.com/office/drawing/2014/main" id="{9EB1C810-E9B9-5747-8F59-75CC357AD082}"/>
              </a:ext>
            </a:extLst>
          </p:cNvPr>
          <p:cNvSpPr>
            <a:spLocks noGrp="1"/>
          </p:cNvSpPr>
          <p:nvPr>
            <p:ph type="body" idx="1"/>
          </p:nvPr>
        </p:nvSpPr>
        <p:spPr/>
        <p:txBody>
          <a:bodyPr>
            <a:normAutofit/>
          </a:bodyPr>
          <a:lstStyle/>
          <a:p>
            <a:pPr algn="ctr">
              <a:spcBef>
                <a:spcPct val="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200" b="1" kern="1200" dirty="0">
                <a:solidFill>
                  <a:schemeClr val="tx1"/>
                </a:solidFill>
                <a:latin typeface="Garamond" panose="02020404030301010803" pitchFamily="18" charset="0"/>
                <a:ea typeface="+mj-ea"/>
                <a:cs typeface="+mj-cs"/>
              </a:rPr>
              <a:t>USE CASE Modeling</a:t>
            </a:r>
          </a:p>
          <a:p>
            <a:pPr algn="ctr">
              <a:defRPr/>
            </a:pPr>
            <a:endParaRPr lang="en-US" sz="2400" b="1" dirty="0">
              <a:solidFill>
                <a:schemeClr val="tx1"/>
              </a:solidFill>
              <a:latin typeface="Garamond" panose="02020404030301010803" pitchFamily="18" charset="0"/>
            </a:endParaRPr>
          </a:p>
        </p:txBody>
      </p:sp>
      <p:sp>
        <p:nvSpPr>
          <p:cNvPr id="6" name="Slide Number Placeholder 3">
            <a:extLst>
              <a:ext uri="{FF2B5EF4-FFF2-40B4-BE49-F238E27FC236}">
                <a16:creationId xmlns:a16="http://schemas.microsoft.com/office/drawing/2014/main" id="{86CD4BB0-7E53-4A23-8055-7E6A78A54F6E}"/>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18</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925300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836A238-E5E0-F342-BABA-39BB27B2D334}"/>
              </a:ext>
            </a:extLst>
          </p:cNvPr>
          <p:cNvSpPr>
            <a:spLocks noGrp="1"/>
          </p:cNvSpPr>
          <p:nvPr>
            <p:ph type="title"/>
          </p:nvPr>
        </p:nvSpPr>
        <p:spPr/>
        <p:txBody>
          <a:bodyPr/>
          <a:lstStyle/>
          <a:p>
            <a:r>
              <a:rPr lang="en-US" altLang="en-US" sz="4000" b="1" dirty="0">
                <a:latin typeface="Garamond" panose="02020404030301010803" pitchFamily="18" charset="0"/>
              </a:rPr>
              <a:t>Identify the System</a:t>
            </a:r>
          </a:p>
        </p:txBody>
      </p:sp>
      <p:sp>
        <p:nvSpPr>
          <p:cNvPr id="3" name="Content Placeholder 2">
            <a:extLst>
              <a:ext uri="{FF2B5EF4-FFF2-40B4-BE49-F238E27FC236}">
                <a16:creationId xmlns:a16="http://schemas.microsoft.com/office/drawing/2014/main" id="{96F59462-428A-7749-BD1F-225507A4AEBB}"/>
              </a:ext>
            </a:extLst>
          </p:cNvPr>
          <p:cNvSpPr>
            <a:spLocks noGrp="1"/>
          </p:cNvSpPr>
          <p:nvPr>
            <p:ph idx="1"/>
          </p:nvPr>
        </p:nvSpPr>
        <p:spPr/>
        <p:txBody>
          <a:bodyPr>
            <a:normAutofit/>
          </a:bodyPr>
          <a:lstStyle/>
          <a:p>
            <a:pPr>
              <a:buClr>
                <a:schemeClr val="accent3"/>
              </a:buClr>
              <a:buFont typeface="Wingdings" panose="05000000000000000000" pitchFamily="2" charset="2"/>
              <a:buChar char="ü"/>
              <a:defRPr/>
            </a:pPr>
            <a:r>
              <a:rPr lang="en-US" sz="2200" dirty="0">
                <a:latin typeface="Garamond" panose="02020404030301010803" pitchFamily="18" charset="0"/>
              </a:rPr>
              <a:t>System = Banking App.</a:t>
            </a:r>
          </a:p>
          <a:p>
            <a:pPr>
              <a:buClr>
                <a:schemeClr val="accent3"/>
              </a:buClr>
              <a:buFont typeface="Wingdings" panose="05000000000000000000" pitchFamily="2" charset="2"/>
              <a:buChar char="ü"/>
              <a:defRPr/>
            </a:pPr>
            <a:r>
              <a:rPr lang="en-US" sz="2200" dirty="0">
                <a:latin typeface="Garamond" panose="02020404030301010803" pitchFamily="18" charset="0"/>
              </a:rPr>
              <a:t>A system is represented by a rectangular box as below: </a:t>
            </a:r>
          </a:p>
          <a:p>
            <a:pPr>
              <a:buClr>
                <a:schemeClr val="accent3"/>
              </a:buClr>
              <a:buFont typeface="Wingdings" panose="05000000000000000000" pitchFamily="2" charset="2"/>
              <a:buChar char="ü"/>
              <a:defRPr/>
            </a:pPr>
            <a:r>
              <a:rPr lang="en-US" sz="2200" dirty="0">
                <a:latin typeface="Garamond" panose="02020404030301010803" pitchFamily="18" charset="0"/>
              </a:rPr>
              <a:t>It helps to find scope of the system </a:t>
            </a:r>
          </a:p>
          <a:p>
            <a:pPr>
              <a:buClr>
                <a:schemeClr val="accent3"/>
              </a:buClr>
              <a:buFont typeface="Wingdings" panose="05000000000000000000" pitchFamily="2" charset="2"/>
              <a:buChar char="ü"/>
              <a:defRPr/>
            </a:pPr>
            <a:r>
              <a:rPr lang="en-US" sz="2200" dirty="0">
                <a:latin typeface="Garamond" panose="02020404030301010803" pitchFamily="18" charset="0"/>
              </a:rPr>
              <a:t>Defines system boundaries </a:t>
            </a:r>
          </a:p>
          <a:p>
            <a:pPr marL="0" indent="0">
              <a:buFont typeface="Wingdings" pitchFamily="2" charset="2"/>
              <a:buNone/>
              <a:defRPr/>
            </a:pPr>
            <a:endParaRPr lang="en-US" sz="2000" dirty="0">
              <a:latin typeface="Garamond" panose="02020404030301010803" pitchFamily="18" charset="0"/>
            </a:endParaRPr>
          </a:p>
        </p:txBody>
      </p:sp>
      <p:pic>
        <p:nvPicPr>
          <p:cNvPr id="25604" name="Picture 3">
            <a:extLst>
              <a:ext uri="{FF2B5EF4-FFF2-40B4-BE49-F238E27FC236}">
                <a16:creationId xmlns:a16="http://schemas.microsoft.com/office/drawing/2014/main" id="{4CE72837-C9DA-2542-991B-ABDB507AA0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31716" y="2867142"/>
            <a:ext cx="244475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a:extLst>
              <a:ext uri="{FF2B5EF4-FFF2-40B4-BE49-F238E27FC236}">
                <a16:creationId xmlns:a16="http://schemas.microsoft.com/office/drawing/2014/main" id="{FE235306-FFBA-4610-B579-08B3B305C6AD}"/>
              </a:ext>
            </a:extLst>
          </p:cNvPr>
          <p:cNvSpPr txBox="1">
            <a:spLocks/>
          </p:cNvSpPr>
          <p:nvPr/>
        </p:nvSpPr>
        <p:spPr bwMode="auto">
          <a:xfrm>
            <a:off x="7010400" y="64157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19</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91076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DAA0029-4B60-1049-8899-B5D6D2CC4FC1}"/>
              </a:ext>
            </a:extLst>
          </p:cNvPr>
          <p:cNvSpPr>
            <a:spLocks noGrp="1" noChangeArrowheads="1"/>
          </p:cNvSpPr>
          <p:nvPr>
            <p:ph type="title"/>
          </p:nvPr>
        </p:nvSpPr>
        <p:spPr/>
        <p:txBody>
          <a:bodyPr>
            <a:noAutofit/>
          </a:bodyPr>
          <a:lstStyle/>
          <a:p>
            <a:pPr algn="ctr" eaLnBrk="1" hangingPunct="1"/>
            <a:r>
              <a:rPr lang="en-US" altLang="en-US" sz="4000" b="1" dirty="0">
                <a:latin typeface="Garamond" panose="02020404030301010803" pitchFamily="18" charset="0"/>
                <a:cs typeface="Times New Roman" panose="02020603050405020304" pitchFamily="18" charset="0"/>
              </a:rPr>
              <a:t>Software Testing Process </a:t>
            </a:r>
            <a:br>
              <a:rPr lang="en-US" altLang="en-US" sz="4000" b="1" dirty="0">
                <a:latin typeface="Garamond" panose="02020404030301010803" pitchFamily="18" charset="0"/>
                <a:cs typeface="Times New Roman" panose="02020603050405020304" pitchFamily="18" charset="0"/>
              </a:rPr>
            </a:br>
            <a:r>
              <a:rPr lang="en-US" altLang="en-US" sz="4000" b="1" dirty="0">
                <a:latin typeface="Garamond" panose="02020404030301010803" pitchFamily="18" charset="0"/>
                <a:cs typeface="Times New Roman" panose="02020603050405020304" pitchFamily="18" charset="0"/>
              </a:rPr>
              <a:t>-Four Phases-</a:t>
            </a:r>
          </a:p>
        </p:txBody>
      </p:sp>
      <p:sp>
        <p:nvSpPr>
          <p:cNvPr id="6148" name="Slide Number Placeholder 3">
            <a:extLst>
              <a:ext uri="{FF2B5EF4-FFF2-40B4-BE49-F238E27FC236}">
                <a16:creationId xmlns:a16="http://schemas.microsoft.com/office/drawing/2014/main" id="{278432CC-F847-A94F-8571-A8AD4FC857BD}"/>
              </a:ext>
            </a:extLst>
          </p:cNvPr>
          <p:cNvSpPr>
            <a:spLocks noGrp="1"/>
          </p:cNvSpPr>
          <p:nvPr>
            <p:ph type="sldNum" sz="quarter" idx="4294967295"/>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algn="r" rtl="0" eaLnBrk="1" fontAlgn="base"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SzTx/>
              <a:buFontTx/>
              <a:buNone/>
            </a:pPr>
            <a:fld id="{79113E1A-CB6C-B841-8FB5-D8C44C3B3DC4}" type="slidenum">
              <a:rPr lang="tr-TR" altLang="en-US" smtClean="0">
                <a:latin typeface="Garamond" panose="02020404030301010803" pitchFamily="18" charset="0"/>
              </a:rPr>
              <a:pPr>
                <a:spcBef>
                  <a:spcPct val="0"/>
                </a:spcBef>
                <a:buClrTx/>
                <a:buSzTx/>
                <a:buFontTx/>
                <a:buNone/>
              </a:pPr>
              <a:t>2</a:t>
            </a:fld>
            <a:endParaRPr lang="en-US" altLang="en-US" sz="1200" b="1" dirty="0">
              <a:solidFill>
                <a:srgbClr val="045C75"/>
              </a:solidFill>
              <a:latin typeface="Garamond" panose="02020404030301010803"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7766D4C3-D65D-4E0A-8F7A-8321CA329743}"/>
              </a:ext>
            </a:extLst>
          </p:cNvPr>
          <p:cNvGraphicFramePr/>
          <p:nvPr>
            <p:extLst>
              <p:ext uri="{D42A27DB-BD31-4B8C-83A1-F6EECF244321}">
                <p14:modId xmlns:p14="http://schemas.microsoft.com/office/powerpoint/2010/main" val="4225926711"/>
              </p:ext>
            </p:extLst>
          </p:nvPr>
        </p:nvGraphicFramePr>
        <p:xfrm>
          <a:off x="457201" y="1696720"/>
          <a:ext cx="8229600" cy="4886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68963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ED6768E7-D48E-3A48-B9C4-23B747B1AA78}"/>
              </a:ext>
            </a:extLst>
          </p:cNvPr>
          <p:cNvSpPr>
            <a:spLocks noGrp="1"/>
          </p:cNvSpPr>
          <p:nvPr>
            <p:ph type="title"/>
          </p:nvPr>
        </p:nvSpPr>
        <p:spPr/>
        <p:txBody>
          <a:bodyPr/>
          <a:lstStyle/>
          <a:p>
            <a:r>
              <a:rPr lang="en-US" altLang="en-US" sz="4000" b="1" dirty="0">
                <a:latin typeface="Garamond" panose="02020404030301010803" pitchFamily="18" charset="0"/>
              </a:rPr>
              <a:t>Identify Actors</a:t>
            </a:r>
          </a:p>
        </p:txBody>
      </p:sp>
      <p:sp>
        <p:nvSpPr>
          <p:cNvPr id="26627" name="Content Placeholder 2">
            <a:extLst>
              <a:ext uri="{FF2B5EF4-FFF2-40B4-BE49-F238E27FC236}">
                <a16:creationId xmlns:a16="http://schemas.microsoft.com/office/drawing/2014/main" id="{4A1C1D0E-092A-EC48-92B9-BE6A63A48314}"/>
              </a:ext>
            </a:extLst>
          </p:cNvPr>
          <p:cNvSpPr>
            <a:spLocks noGrp="1"/>
          </p:cNvSpPr>
          <p:nvPr>
            <p:ph idx="1"/>
          </p:nvPr>
        </p:nvSpPr>
        <p:spPr/>
        <p:txBody>
          <a:bodyPr/>
          <a:lstStyle/>
          <a:p>
            <a:pPr>
              <a:buClr>
                <a:schemeClr val="accent3"/>
              </a:buClr>
            </a:pPr>
            <a:r>
              <a:rPr lang="en-US" altLang="en-US" sz="2000" dirty="0">
                <a:latin typeface="Garamond" panose="02020404030301010803" pitchFamily="18" charset="0"/>
              </a:rPr>
              <a:t>A banking app is used by Customers, the Bank and other vendors </a:t>
            </a:r>
          </a:p>
          <a:p>
            <a:pPr>
              <a:buClr>
                <a:schemeClr val="accent3"/>
              </a:buClr>
            </a:pPr>
            <a:r>
              <a:rPr lang="en-US" altLang="en-US" sz="2000" dirty="0">
                <a:latin typeface="Garamond" panose="02020404030301010803" pitchFamily="18" charset="0"/>
              </a:rPr>
              <a:t>Actors are external so they are placed outside the System</a:t>
            </a:r>
          </a:p>
          <a:p>
            <a:pPr>
              <a:buClr>
                <a:schemeClr val="accent3"/>
              </a:buClr>
            </a:pPr>
            <a:r>
              <a:rPr lang="en-US" altLang="en-US" sz="2000" dirty="0">
                <a:latin typeface="Garamond" panose="02020404030301010803" pitchFamily="18" charset="0"/>
              </a:rPr>
              <a:t>Actors have generic name - Customer, Bank, etc.</a:t>
            </a:r>
          </a:p>
          <a:p>
            <a:pPr>
              <a:buClr>
                <a:schemeClr val="accent3"/>
              </a:buClr>
            </a:pPr>
            <a:r>
              <a:rPr lang="en-US" altLang="en-US" sz="2000" dirty="0">
                <a:latin typeface="Garamond" panose="02020404030301010803" pitchFamily="18" charset="0"/>
              </a:rPr>
              <a:t>Primary Actor = Customer ( initiates the actions)</a:t>
            </a:r>
          </a:p>
          <a:p>
            <a:pPr>
              <a:buClr>
                <a:schemeClr val="accent3"/>
              </a:buClr>
            </a:pPr>
            <a:r>
              <a:rPr lang="en-US" altLang="en-US" sz="2000" dirty="0">
                <a:latin typeface="Garamond" panose="02020404030301010803" pitchFamily="18" charset="0"/>
              </a:rPr>
              <a:t>Secondary Actor = Bank ( responds to actions)</a:t>
            </a:r>
          </a:p>
        </p:txBody>
      </p:sp>
      <p:pic>
        <p:nvPicPr>
          <p:cNvPr id="26628" name="Picture 4">
            <a:extLst>
              <a:ext uri="{FF2B5EF4-FFF2-40B4-BE49-F238E27FC236}">
                <a16:creationId xmlns:a16="http://schemas.microsoft.com/office/drawing/2014/main" id="{C40CEC72-D03E-E74E-A829-B0CD0669DA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4013313"/>
            <a:ext cx="1314450"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a:extLst>
              <a:ext uri="{FF2B5EF4-FFF2-40B4-BE49-F238E27FC236}">
                <a16:creationId xmlns:a16="http://schemas.microsoft.com/office/drawing/2014/main" id="{EDD68A57-A99F-2341-8923-5DDC660387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1208" y="3986348"/>
            <a:ext cx="1314450"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a:extLst>
              <a:ext uri="{FF2B5EF4-FFF2-40B4-BE49-F238E27FC236}">
                <a16:creationId xmlns:a16="http://schemas.microsoft.com/office/drawing/2014/main" id="{A69D742A-E64F-4E7C-B5CA-DCAE4D787443}"/>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20</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231414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8CFC304-98F9-0244-9E9D-B797D5E27AC6}"/>
              </a:ext>
            </a:extLst>
          </p:cNvPr>
          <p:cNvSpPr>
            <a:spLocks noGrp="1"/>
          </p:cNvSpPr>
          <p:nvPr>
            <p:ph type="title"/>
          </p:nvPr>
        </p:nvSpPr>
        <p:spPr/>
        <p:txBody>
          <a:bodyPr/>
          <a:lstStyle/>
          <a:p>
            <a:r>
              <a:rPr lang="en-US" altLang="en-US" sz="4000" b="1" dirty="0">
                <a:latin typeface="Garamond" panose="02020404030301010803" pitchFamily="18" charset="0"/>
              </a:rPr>
              <a:t>Place Actors </a:t>
            </a:r>
          </a:p>
        </p:txBody>
      </p:sp>
      <p:sp>
        <p:nvSpPr>
          <p:cNvPr id="27651" name="Content Placeholder 2">
            <a:extLst>
              <a:ext uri="{FF2B5EF4-FFF2-40B4-BE49-F238E27FC236}">
                <a16:creationId xmlns:a16="http://schemas.microsoft.com/office/drawing/2014/main" id="{EA3C8358-CD7E-454E-ABB6-385B9CD9ED5E}"/>
              </a:ext>
            </a:extLst>
          </p:cNvPr>
          <p:cNvSpPr>
            <a:spLocks noGrp="1"/>
          </p:cNvSpPr>
          <p:nvPr>
            <p:ph idx="1"/>
          </p:nvPr>
        </p:nvSpPr>
        <p:spPr/>
        <p:txBody>
          <a:bodyPr>
            <a:normAutofit/>
          </a:bodyPr>
          <a:lstStyle/>
          <a:p>
            <a:pPr>
              <a:buClr>
                <a:schemeClr val="accent3"/>
              </a:buClr>
            </a:pPr>
            <a:r>
              <a:rPr lang="en-US" altLang="en-US" sz="2000" dirty="0">
                <a:latin typeface="Garamond" panose="02020404030301010803" pitchFamily="18" charset="0"/>
              </a:rPr>
              <a:t>Primary actors are placed on the left of the System</a:t>
            </a:r>
          </a:p>
          <a:p>
            <a:pPr>
              <a:buClr>
                <a:schemeClr val="accent3"/>
              </a:buClr>
            </a:pPr>
            <a:r>
              <a:rPr lang="en-US" altLang="en-US" sz="2000" dirty="0">
                <a:latin typeface="Garamond" panose="02020404030301010803" pitchFamily="18" charset="0"/>
              </a:rPr>
              <a:t>Secondary actors are placed on the right of the System</a:t>
            </a:r>
          </a:p>
          <a:p>
            <a:endParaRPr lang="en-US" altLang="en-US" sz="3600" dirty="0"/>
          </a:p>
        </p:txBody>
      </p:sp>
      <p:pic>
        <p:nvPicPr>
          <p:cNvPr id="27652" name="Picture 3">
            <a:extLst>
              <a:ext uri="{FF2B5EF4-FFF2-40B4-BE49-F238E27FC236}">
                <a16:creationId xmlns:a16="http://schemas.microsoft.com/office/drawing/2014/main" id="{96CF2F37-C1DB-6341-A06A-C55848CB29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9929" y="2734596"/>
            <a:ext cx="5529351" cy="3848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a:extLst>
              <a:ext uri="{FF2B5EF4-FFF2-40B4-BE49-F238E27FC236}">
                <a16:creationId xmlns:a16="http://schemas.microsoft.com/office/drawing/2014/main" id="{1DEF4B36-6F9A-4299-97CB-6F39ED95C8AA}"/>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21</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406867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EDB63049-DB41-6449-B92D-97C1998359DE}"/>
              </a:ext>
            </a:extLst>
          </p:cNvPr>
          <p:cNvSpPr>
            <a:spLocks noGrp="1"/>
          </p:cNvSpPr>
          <p:nvPr>
            <p:ph type="title"/>
          </p:nvPr>
        </p:nvSpPr>
        <p:spPr/>
        <p:txBody>
          <a:bodyPr/>
          <a:lstStyle/>
          <a:p>
            <a:r>
              <a:rPr lang="en-US" altLang="en-US" sz="4000" b="1" dirty="0">
                <a:latin typeface="Garamond" panose="02020404030301010803" pitchFamily="18" charset="0"/>
              </a:rPr>
              <a:t>Use case</a:t>
            </a:r>
          </a:p>
        </p:txBody>
      </p:sp>
      <p:sp>
        <p:nvSpPr>
          <p:cNvPr id="28675" name="Content Placeholder 2">
            <a:extLst>
              <a:ext uri="{FF2B5EF4-FFF2-40B4-BE49-F238E27FC236}">
                <a16:creationId xmlns:a16="http://schemas.microsoft.com/office/drawing/2014/main" id="{B8F40F8F-669F-F147-9D64-1E8D214BE3C0}"/>
              </a:ext>
            </a:extLst>
          </p:cNvPr>
          <p:cNvSpPr>
            <a:spLocks noGrp="1"/>
          </p:cNvSpPr>
          <p:nvPr>
            <p:ph idx="1"/>
          </p:nvPr>
        </p:nvSpPr>
        <p:spPr/>
        <p:txBody>
          <a:bodyPr/>
          <a:lstStyle/>
          <a:p>
            <a:pPr>
              <a:buClr>
                <a:schemeClr val="accent3"/>
              </a:buClr>
            </a:pPr>
            <a:r>
              <a:rPr lang="en-US" altLang="en-US" sz="2000" dirty="0">
                <a:latin typeface="Garamond" panose="02020404030301010803" pitchFamily="18" charset="0"/>
              </a:rPr>
              <a:t>Use Case represents action that accomplishes actions or task in system.</a:t>
            </a:r>
          </a:p>
        </p:txBody>
      </p:sp>
      <p:pic>
        <p:nvPicPr>
          <p:cNvPr id="28676" name="Picture 4">
            <a:extLst>
              <a:ext uri="{FF2B5EF4-FFF2-40B4-BE49-F238E27FC236}">
                <a16:creationId xmlns:a16="http://schemas.microsoft.com/office/drawing/2014/main" id="{467EAE14-1D8E-944F-B38C-9B0D773CC4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1360" y="2470424"/>
            <a:ext cx="5252720" cy="3635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a:extLst>
              <a:ext uri="{FF2B5EF4-FFF2-40B4-BE49-F238E27FC236}">
                <a16:creationId xmlns:a16="http://schemas.microsoft.com/office/drawing/2014/main" id="{7419E6A2-65B5-46AD-989C-5D84733585DB}"/>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22</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365926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EFBE524-E2AA-7047-8D8C-E075B73EF8EE}"/>
              </a:ext>
            </a:extLst>
          </p:cNvPr>
          <p:cNvSpPr>
            <a:spLocks noGrp="1"/>
          </p:cNvSpPr>
          <p:nvPr>
            <p:ph type="title"/>
          </p:nvPr>
        </p:nvSpPr>
        <p:spPr/>
        <p:txBody>
          <a:bodyPr/>
          <a:lstStyle/>
          <a:p>
            <a:r>
              <a:rPr lang="en-US" altLang="en-US" sz="4000" b="1" dirty="0">
                <a:latin typeface="Garamond" panose="02020404030301010803" pitchFamily="18" charset="0"/>
              </a:rPr>
              <a:t>Identify Use cases</a:t>
            </a:r>
          </a:p>
        </p:txBody>
      </p:sp>
      <p:sp>
        <p:nvSpPr>
          <p:cNvPr id="29699" name="Content Placeholder 2">
            <a:extLst>
              <a:ext uri="{FF2B5EF4-FFF2-40B4-BE49-F238E27FC236}">
                <a16:creationId xmlns:a16="http://schemas.microsoft.com/office/drawing/2014/main" id="{E5CFAE7C-DC13-1941-BCD2-819AFFEB6C26}"/>
              </a:ext>
            </a:extLst>
          </p:cNvPr>
          <p:cNvSpPr>
            <a:spLocks noGrp="1"/>
          </p:cNvSpPr>
          <p:nvPr>
            <p:ph idx="1"/>
          </p:nvPr>
        </p:nvSpPr>
        <p:spPr>
          <a:xfrm>
            <a:off x="457200" y="2547257"/>
            <a:ext cx="6046237" cy="3309257"/>
          </a:xfrm>
        </p:spPr>
        <p:txBody>
          <a:bodyPr/>
          <a:lstStyle/>
          <a:p>
            <a:pPr>
              <a:buClr>
                <a:schemeClr val="accent3"/>
              </a:buClr>
            </a:pPr>
            <a:r>
              <a:rPr lang="en-US" altLang="en-US" sz="2000" dirty="0">
                <a:latin typeface="Garamond" panose="02020404030301010803" pitchFamily="18" charset="0"/>
              </a:rPr>
              <a:t>For banking app, the actions taken are Log In, checking balance, transferring funds and making payment. </a:t>
            </a:r>
          </a:p>
          <a:p>
            <a:pPr>
              <a:buClr>
                <a:schemeClr val="accent3"/>
              </a:buClr>
            </a:pPr>
            <a:r>
              <a:rPr lang="en-US" altLang="en-US" sz="2000" dirty="0">
                <a:latin typeface="Garamond" panose="02020404030301010803" pitchFamily="18" charset="0"/>
              </a:rPr>
              <a:t>Give descriptive name</a:t>
            </a:r>
          </a:p>
          <a:p>
            <a:pPr>
              <a:buClr>
                <a:schemeClr val="accent3"/>
              </a:buClr>
            </a:pPr>
            <a:r>
              <a:rPr lang="en-US" altLang="en-US" sz="2000" dirty="0">
                <a:latin typeface="Garamond" panose="02020404030301010803" pitchFamily="18" charset="0"/>
              </a:rPr>
              <a:t>Place in logical sequence</a:t>
            </a:r>
          </a:p>
          <a:p>
            <a:pPr>
              <a:buClr>
                <a:schemeClr val="accent3"/>
              </a:buClr>
            </a:pPr>
            <a:r>
              <a:rPr lang="en-US" altLang="en-US" sz="2000" dirty="0">
                <a:latin typeface="Garamond" panose="02020404030301010803" pitchFamily="18" charset="0"/>
              </a:rPr>
              <a:t>Represent these use cases as follows:</a:t>
            </a:r>
          </a:p>
          <a:p>
            <a:endParaRPr lang="en-US" altLang="en-US" sz="2000" dirty="0">
              <a:latin typeface="Garamond" panose="02020404030301010803" pitchFamily="18" charset="0"/>
            </a:endParaRPr>
          </a:p>
        </p:txBody>
      </p:sp>
      <p:pic>
        <p:nvPicPr>
          <p:cNvPr id="29700" name="Picture 3">
            <a:extLst>
              <a:ext uri="{FF2B5EF4-FFF2-40B4-BE49-F238E27FC236}">
                <a16:creationId xmlns:a16="http://schemas.microsoft.com/office/drawing/2014/main" id="{03AD1A89-55D8-DD42-B17F-C39507A8A2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3437" y="1989942"/>
            <a:ext cx="2267255" cy="4277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a:extLst>
              <a:ext uri="{FF2B5EF4-FFF2-40B4-BE49-F238E27FC236}">
                <a16:creationId xmlns:a16="http://schemas.microsoft.com/office/drawing/2014/main" id="{0AC907C1-F667-4506-A359-EC208383DE27}"/>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23</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451961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F3CDC46-1148-F642-B29F-EE5D649294C8}"/>
              </a:ext>
            </a:extLst>
          </p:cNvPr>
          <p:cNvSpPr>
            <a:spLocks noGrp="1"/>
          </p:cNvSpPr>
          <p:nvPr>
            <p:ph type="title"/>
          </p:nvPr>
        </p:nvSpPr>
        <p:spPr/>
        <p:txBody>
          <a:bodyPr/>
          <a:lstStyle/>
          <a:p>
            <a:r>
              <a:rPr lang="en-US" altLang="en-US" sz="4000" b="1" dirty="0">
                <a:latin typeface="Garamond" panose="02020404030301010803" pitchFamily="18" charset="0"/>
              </a:rPr>
              <a:t>Include use cases in the System</a:t>
            </a:r>
          </a:p>
        </p:txBody>
      </p:sp>
      <p:sp>
        <p:nvSpPr>
          <p:cNvPr id="30723" name="Content Placeholder 2">
            <a:extLst>
              <a:ext uri="{FF2B5EF4-FFF2-40B4-BE49-F238E27FC236}">
                <a16:creationId xmlns:a16="http://schemas.microsoft.com/office/drawing/2014/main" id="{9D4D6B33-1D6E-C549-8DF2-CBF0BADE5D78}"/>
              </a:ext>
            </a:extLst>
          </p:cNvPr>
          <p:cNvSpPr>
            <a:spLocks noGrp="1"/>
          </p:cNvSpPr>
          <p:nvPr>
            <p:ph idx="1"/>
          </p:nvPr>
        </p:nvSpPr>
        <p:spPr/>
        <p:txBody>
          <a:bodyPr/>
          <a:lstStyle/>
          <a:p>
            <a:pPr>
              <a:buClr>
                <a:schemeClr val="accent3"/>
              </a:buClr>
            </a:pPr>
            <a:r>
              <a:rPr lang="en-US" altLang="en-US" sz="2000" dirty="0">
                <a:latin typeface="Garamond" panose="02020404030301010803" pitchFamily="18" charset="0"/>
              </a:rPr>
              <a:t>Use cases occur within the System. Place the use cases inside the System</a:t>
            </a:r>
          </a:p>
          <a:p>
            <a:endParaRPr lang="en-US" altLang="en-US" sz="2000" dirty="0">
              <a:latin typeface="Garamond" panose="02020404030301010803" pitchFamily="18" charset="0"/>
            </a:endParaRPr>
          </a:p>
        </p:txBody>
      </p:sp>
      <p:pic>
        <p:nvPicPr>
          <p:cNvPr id="30724" name="Picture 4">
            <a:extLst>
              <a:ext uri="{FF2B5EF4-FFF2-40B4-BE49-F238E27FC236}">
                <a16:creationId xmlns:a16="http://schemas.microsoft.com/office/drawing/2014/main" id="{54815E76-9546-8344-B61C-9569E8DEEE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2023" y="2367957"/>
            <a:ext cx="4899977" cy="3785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a:extLst>
              <a:ext uri="{FF2B5EF4-FFF2-40B4-BE49-F238E27FC236}">
                <a16:creationId xmlns:a16="http://schemas.microsoft.com/office/drawing/2014/main" id="{614D9593-E1AC-4B11-B98C-ADA0554D72F2}"/>
              </a:ext>
            </a:extLst>
          </p:cNvPr>
          <p:cNvSpPr txBox="1">
            <a:spLocks/>
          </p:cNvSpPr>
          <p:nvPr/>
        </p:nvSpPr>
        <p:spPr bwMode="auto">
          <a:xfrm>
            <a:off x="7010400" y="6395402"/>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24</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10680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64AF3E17-C125-D742-8869-89B5A09D7426}"/>
              </a:ext>
            </a:extLst>
          </p:cNvPr>
          <p:cNvSpPr>
            <a:spLocks noGrp="1"/>
          </p:cNvSpPr>
          <p:nvPr>
            <p:ph type="title"/>
          </p:nvPr>
        </p:nvSpPr>
        <p:spPr/>
        <p:txBody>
          <a:bodyPr>
            <a:normAutofit fontScale="90000"/>
          </a:bodyPr>
          <a:lstStyle/>
          <a:p>
            <a:r>
              <a:rPr lang="en-US" altLang="en-US" sz="4000" b="1" dirty="0">
                <a:latin typeface="Garamond" panose="02020404030301010803" pitchFamily="18" charset="0"/>
              </a:rPr>
              <a:t>Establish Relationships- </a:t>
            </a:r>
            <a:br>
              <a:rPr lang="en-US" altLang="en-US" sz="4000" b="1" dirty="0">
                <a:latin typeface="Garamond" panose="02020404030301010803" pitchFamily="18" charset="0"/>
              </a:rPr>
            </a:br>
            <a:r>
              <a:rPr lang="en-US" altLang="en-US" sz="3200" b="1" dirty="0">
                <a:latin typeface="Garamond" panose="02020404030301010803" pitchFamily="18" charset="0"/>
              </a:rPr>
              <a:t>Primary Actor</a:t>
            </a:r>
          </a:p>
        </p:txBody>
      </p:sp>
      <p:sp>
        <p:nvSpPr>
          <p:cNvPr id="31747" name="Content Placeholder 2">
            <a:extLst>
              <a:ext uri="{FF2B5EF4-FFF2-40B4-BE49-F238E27FC236}">
                <a16:creationId xmlns:a16="http://schemas.microsoft.com/office/drawing/2014/main" id="{D70A3343-3ADD-E84C-94D0-2528E6A2E606}"/>
              </a:ext>
            </a:extLst>
          </p:cNvPr>
          <p:cNvSpPr>
            <a:spLocks noGrp="1"/>
          </p:cNvSpPr>
          <p:nvPr>
            <p:ph idx="1"/>
          </p:nvPr>
        </p:nvSpPr>
        <p:spPr/>
        <p:txBody>
          <a:bodyPr/>
          <a:lstStyle/>
          <a:p>
            <a:pPr>
              <a:buClr>
                <a:schemeClr val="accent3"/>
              </a:buClr>
            </a:pPr>
            <a:r>
              <a:rPr lang="en-US" altLang="en-US" sz="2000" dirty="0">
                <a:latin typeface="Garamond" panose="02020404030301010803" pitchFamily="18" charset="0"/>
              </a:rPr>
              <a:t>Indicates communication and interactions of the Primary Actor with the System</a:t>
            </a:r>
          </a:p>
          <a:p>
            <a:pPr>
              <a:buClr>
                <a:schemeClr val="accent3"/>
              </a:buClr>
            </a:pPr>
            <a:endParaRPr lang="en-US" altLang="en-US" sz="2000" dirty="0">
              <a:latin typeface="Garamond" panose="02020404030301010803" pitchFamily="18" charset="0"/>
            </a:endParaRPr>
          </a:p>
          <a:p>
            <a:pPr>
              <a:buClr>
                <a:schemeClr val="accent3"/>
              </a:buClr>
            </a:pPr>
            <a:r>
              <a:rPr lang="en-US" altLang="en-US" sz="2000" dirty="0">
                <a:latin typeface="Garamond" panose="02020404030301010803" pitchFamily="18" charset="0"/>
              </a:rPr>
              <a:t>Draw lines to indicate interactions</a:t>
            </a:r>
          </a:p>
          <a:p>
            <a:endParaRPr lang="en-US" altLang="en-US" sz="2000" dirty="0">
              <a:latin typeface="Garamond" panose="02020404030301010803" pitchFamily="18" charset="0"/>
            </a:endParaRPr>
          </a:p>
        </p:txBody>
      </p:sp>
      <p:pic>
        <p:nvPicPr>
          <p:cNvPr id="31748" name="Picture 3">
            <a:extLst>
              <a:ext uri="{FF2B5EF4-FFF2-40B4-BE49-F238E27FC236}">
                <a16:creationId xmlns:a16="http://schemas.microsoft.com/office/drawing/2014/main" id="{C6C281BC-66E0-314B-8CA1-62343943D6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7841" y="2552786"/>
            <a:ext cx="4378960" cy="336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a:extLst>
              <a:ext uri="{FF2B5EF4-FFF2-40B4-BE49-F238E27FC236}">
                <a16:creationId xmlns:a16="http://schemas.microsoft.com/office/drawing/2014/main" id="{DF952581-5339-4AAB-9BF6-106B93EB934D}"/>
              </a:ext>
            </a:extLst>
          </p:cNvPr>
          <p:cNvSpPr txBox="1">
            <a:spLocks/>
          </p:cNvSpPr>
          <p:nvPr/>
        </p:nvSpPr>
        <p:spPr bwMode="auto">
          <a:xfrm>
            <a:off x="7010400" y="6409191"/>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25</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71916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6151020-3F1C-3342-8842-F6F78219341C}"/>
              </a:ext>
            </a:extLst>
          </p:cNvPr>
          <p:cNvSpPr>
            <a:spLocks noGrp="1"/>
          </p:cNvSpPr>
          <p:nvPr>
            <p:ph type="title"/>
          </p:nvPr>
        </p:nvSpPr>
        <p:spPr/>
        <p:txBody>
          <a:bodyPr/>
          <a:lstStyle/>
          <a:p>
            <a:r>
              <a:rPr lang="en-US" altLang="en-US" sz="4000" b="1" dirty="0">
                <a:latin typeface="Garamond" panose="02020404030301010803" pitchFamily="18" charset="0"/>
              </a:rPr>
              <a:t>Establish Relationships - </a:t>
            </a:r>
            <a:br>
              <a:rPr lang="en-US" altLang="en-US" sz="4000" b="1" dirty="0">
                <a:latin typeface="Garamond" panose="02020404030301010803" pitchFamily="18" charset="0"/>
              </a:rPr>
            </a:br>
            <a:r>
              <a:rPr lang="en-US" altLang="en-US" sz="2800" b="1" dirty="0">
                <a:latin typeface="Garamond" panose="02020404030301010803" pitchFamily="18" charset="0"/>
              </a:rPr>
              <a:t>Secondary Actor</a:t>
            </a:r>
          </a:p>
        </p:txBody>
      </p:sp>
      <p:sp>
        <p:nvSpPr>
          <p:cNvPr id="32771" name="Content Placeholder 2">
            <a:extLst>
              <a:ext uri="{FF2B5EF4-FFF2-40B4-BE49-F238E27FC236}">
                <a16:creationId xmlns:a16="http://schemas.microsoft.com/office/drawing/2014/main" id="{60F28903-D135-F649-8F70-990717867480}"/>
              </a:ext>
            </a:extLst>
          </p:cNvPr>
          <p:cNvSpPr>
            <a:spLocks noGrp="1"/>
          </p:cNvSpPr>
          <p:nvPr>
            <p:ph idx="1"/>
          </p:nvPr>
        </p:nvSpPr>
        <p:spPr/>
        <p:txBody>
          <a:bodyPr/>
          <a:lstStyle/>
          <a:p>
            <a:pPr>
              <a:buClr>
                <a:schemeClr val="accent3"/>
              </a:buClr>
            </a:pPr>
            <a:r>
              <a:rPr lang="en-US" altLang="en-US" sz="2000" dirty="0">
                <a:latin typeface="Garamond" panose="02020404030301010803" pitchFamily="18" charset="0"/>
              </a:rPr>
              <a:t>Indicates communication and interactions of Secondary Actor with the System</a:t>
            </a:r>
          </a:p>
          <a:p>
            <a:pPr>
              <a:buClr>
                <a:schemeClr val="accent3"/>
              </a:buClr>
            </a:pPr>
            <a:r>
              <a:rPr lang="en-US" altLang="en-US" sz="2000" dirty="0">
                <a:latin typeface="Garamond" panose="02020404030301010803" pitchFamily="18" charset="0"/>
              </a:rPr>
              <a:t>Draw lines to indicate interactions</a:t>
            </a:r>
          </a:p>
          <a:p>
            <a:pPr>
              <a:buClr>
                <a:schemeClr val="accent3"/>
              </a:buClr>
            </a:pPr>
            <a:r>
              <a:rPr lang="en-US" altLang="en-US" sz="2000" dirty="0">
                <a:latin typeface="Garamond" panose="02020404030301010803" pitchFamily="18" charset="0"/>
              </a:rPr>
              <a:t>Bank is not involved during Log In so no relationship with that use case</a:t>
            </a:r>
          </a:p>
          <a:p>
            <a:endParaRPr lang="en-US" altLang="en-US" sz="2000" dirty="0">
              <a:latin typeface="Garamond" panose="02020404030301010803" pitchFamily="18" charset="0"/>
            </a:endParaRPr>
          </a:p>
        </p:txBody>
      </p:sp>
      <p:pic>
        <p:nvPicPr>
          <p:cNvPr id="32772" name="Picture 4">
            <a:extLst>
              <a:ext uri="{FF2B5EF4-FFF2-40B4-BE49-F238E27FC236}">
                <a16:creationId xmlns:a16="http://schemas.microsoft.com/office/drawing/2014/main" id="{421A97E5-F6FE-F349-944C-45367ABFF8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4275" y="3429000"/>
            <a:ext cx="423545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a:extLst>
              <a:ext uri="{FF2B5EF4-FFF2-40B4-BE49-F238E27FC236}">
                <a16:creationId xmlns:a16="http://schemas.microsoft.com/office/drawing/2014/main" id="{EC82D055-7A3D-4C38-AF3B-B638FA8D3CB7}"/>
              </a:ext>
            </a:extLst>
          </p:cNvPr>
          <p:cNvSpPr txBox="1">
            <a:spLocks/>
          </p:cNvSpPr>
          <p:nvPr/>
        </p:nvSpPr>
        <p:spPr bwMode="auto">
          <a:xfrm>
            <a:off x="7010400" y="64157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26</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177290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57B8F8D-9607-874B-B407-0BB033B2FEE9}"/>
              </a:ext>
            </a:extLst>
          </p:cNvPr>
          <p:cNvSpPr>
            <a:spLocks noGrp="1"/>
          </p:cNvSpPr>
          <p:nvPr>
            <p:ph type="title"/>
          </p:nvPr>
        </p:nvSpPr>
        <p:spPr/>
        <p:txBody>
          <a:bodyPr/>
          <a:lstStyle/>
          <a:p>
            <a:r>
              <a:rPr lang="en-US" altLang="en-US" sz="4000" b="1" dirty="0">
                <a:latin typeface="Garamond" panose="02020404030301010803" pitchFamily="18" charset="0"/>
              </a:rPr>
              <a:t>Include Extend Relationship</a:t>
            </a:r>
          </a:p>
        </p:txBody>
      </p:sp>
      <p:sp>
        <p:nvSpPr>
          <p:cNvPr id="33795" name="Content Placeholder 2">
            <a:extLst>
              <a:ext uri="{FF2B5EF4-FFF2-40B4-BE49-F238E27FC236}">
                <a16:creationId xmlns:a16="http://schemas.microsoft.com/office/drawing/2014/main" id="{1A26440A-90DF-614E-A990-FBA00550541D}"/>
              </a:ext>
            </a:extLst>
          </p:cNvPr>
          <p:cNvSpPr>
            <a:spLocks noGrp="1"/>
          </p:cNvSpPr>
          <p:nvPr>
            <p:ph idx="1"/>
          </p:nvPr>
        </p:nvSpPr>
        <p:spPr/>
        <p:txBody>
          <a:bodyPr/>
          <a:lstStyle/>
          <a:p>
            <a:pPr>
              <a:buClr>
                <a:schemeClr val="accent3"/>
              </a:buClr>
            </a:pPr>
            <a:r>
              <a:rPr lang="en-US" altLang="en-US" sz="2000" dirty="0">
                <a:latin typeface="Garamond" panose="02020404030301010803" pitchFamily="18" charset="0"/>
              </a:rPr>
              <a:t>Some use cases extend the functionality of the base use cases and are depicted by Include/Extend relationship</a:t>
            </a:r>
          </a:p>
        </p:txBody>
      </p:sp>
      <p:pic>
        <p:nvPicPr>
          <p:cNvPr id="33796" name="Picture 4">
            <a:extLst>
              <a:ext uri="{FF2B5EF4-FFF2-40B4-BE49-F238E27FC236}">
                <a16:creationId xmlns:a16="http://schemas.microsoft.com/office/drawing/2014/main" id="{02D87A0B-67D7-1048-AB4D-A74B59D3FF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8225" y="2631441"/>
            <a:ext cx="5127550" cy="361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a:extLst>
              <a:ext uri="{FF2B5EF4-FFF2-40B4-BE49-F238E27FC236}">
                <a16:creationId xmlns:a16="http://schemas.microsoft.com/office/drawing/2014/main" id="{93ECEDA9-B6BE-46E9-8F67-B6DA03CAAB11}"/>
              </a:ext>
            </a:extLst>
          </p:cNvPr>
          <p:cNvSpPr txBox="1">
            <a:spLocks/>
          </p:cNvSpPr>
          <p:nvPr/>
        </p:nvSpPr>
        <p:spPr bwMode="auto">
          <a:xfrm>
            <a:off x="7010400" y="6383482"/>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27</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689609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C375522-4B97-FD43-96F0-2E06CCFC598D}"/>
              </a:ext>
            </a:extLst>
          </p:cNvPr>
          <p:cNvSpPr>
            <a:spLocks noGrp="1"/>
          </p:cNvSpPr>
          <p:nvPr>
            <p:ph type="title"/>
          </p:nvPr>
        </p:nvSpPr>
        <p:spPr/>
        <p:txBody>
          <a:bodyPr/>
          <a:lstStyle/>
          <a:p>
            <a:r>
              <a:rPr lang="en-US" altLang="en-US" sz="4000" b="1" dirty="0">
                <a:latin typeface="Garamond" panose="02020404030301010803" pitchFamily="18" charset="0"/>
              </a:rPr>
              <a:t>Include &amp; Extend Relationships</a:t>
            </a:r>
          </a:p>
        </p:txBody>
      </p:sp>
      <p:sp>
        <p:nvSpPr>
          <p:cNvPr id="34819" name="Content Placeholder 2">
            <a:extLst>
              <a:ext uri="{FF2B5EF4-FFF2-40B4-BE49-F238E27FC236}">
                <a16:creationId xmlns:a16="http://schemas.microsoft.com/office/drawing/2014/main" id="{98B79805-184F-944F-BBCE-4AC229BEF947}"/>
              </a:ext>
            </a:extLst>
          </p:cNvPr>
          <p:cNvSpPr>
            <a:spLocks noGrp="1"/>
          </p:cNvSpPr>
          <p:nvPr>
            <p:ph idx="1"/>
          </p:nvPr>
        </p:nvSpPr>
        <p:spPr>
          <a:xfrm>
            <a:off x="457199" y="1987315"/>
            <a:ext cx="4861249" cy="4310848"/>
          </a:xfrm>
        </p:spPr>
        <p:txBody>
          <a:bodyPr/>
          <a:lstStyle/>
          <a:p>
            <a:pPr>
              <a:buClr>
                <a:schemeClr val="accent3"/>
              </a:buClr>
            </a:pPr>
            <a:r>
              <a:rPr lang="en-US" altLang="en-US" sz="2200" dirty="0">
                <a:latin typeface="Garamond" panose="02020404030301010803" pitchFamily="18" charset="0"/>
              </a:rPr>
              <a:t>Some use cases will have dependent actions. </a:t>
            </a:r>
          </a:p>
          <a:p>
            <a:pPr>
              <a:buClr>
                <a:schemeClr val="accent3"/>
              </a:buClr>
            </a:pPr>
            <a:r>
              <a:rPr lang="en-US" altLang="en-US" sz="2200" dirty="0">
                <a:latin typeface="Garamond" panose="02020404030301010803" pitchFamily="18" charset="0"/>
              </a:rPr>
              <a:t>Example: </a:t>
            </a:r>
          </a:p>
          <a:p>
            <a:pPr lvl="1">
              <a:buClr>
                <a:schemeClr val="accent3"/>
              </a:buClr>
            </a:pPr>
            <a:r>
              <a:rPr lang="en-US" altLang="en-US" sz="2200" dirty="0">
                <a:latin typeface="Garamond" panose="02020404030301010803" pitchFamily="18" charset="0"/>
              </a:rPr>
              <a:t>1) After login we need to verify password </a:t>
            </a:r>
          </a:p>
          <a:p>
            <a:pPr lvl="1">
              <a:buClr>
                <a:schemeClr val="accent3"/>
              </a:buClr>
            </a:pPr>
            <a:r>
              <a:rPr lang="en-US" altLang="en-US" sz="2200" dirty="0">
                <a:latin typeface="Garamond" panose="02020404030301010803" pitchFamily="18" charset="0"/>
              </a:rPr>
              <a:t>2) Unsuccessful login can result in Login Error.</a:t>
            </a:r>
          </a:p>
          <a:p>
            <a:endParaRPr lang="en-US" altLang="en-US" sz="2000" dirty="0">
              <a:latin typeface="Garamond" panose="02020404030301010803" pitchFamily="18" charset="0"/>
            </a:endParaRPr>
          </a:p>
        </p:txBody>
      </p:sp>
      <p:pic>
        <p:nvPicPr>
          <p:cNvPr id="34820" name="Picture 5">
            <a:extLst>
              <a:ext uri="{FF2B5EF4-FFF2-40B4-BE49-F238E27FC236}">
                <a16:creationId xmlns:a16="http://schemas.microsoft.com/office/drawing/2014/main" id="{BBE84489-6649-9B4B-95EB-AC035A9720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8448" y="2238698"/>
            <a:ext cx="3368352" cy="357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a:extLst>
              <a:ext uri="{FF2B5EF4-FFF2-40B4-BE49-F238E27FC236}">
                <a16:creationId xmlns:a16="http://schemas.microsoft.com/office/drawing/2014/main" id="{D625B578-DB0B-4448-9088-918C80AD1C53}"/>
              </a:ext>
            </a:extLst>
          </p:cNvPr>
          <p:cNvSpPr txBox="1">
            <a:spLocks/>
          </p:cNvSpPr>
          <p:nvPr/>
        </p:nvSpPr>
        <p:spPr bwMode="auto">
          <a:xfrm>
            <a:off x="7010400" y="6403979"/>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28</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02442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538138B-AFFB-774B-9790-7C59AB745C86}"/>
              </a:ext>
            </a:extLst>
          </p:cNvPr>
          <p:cNvSpPr>
            <a:spLocks noGrp="1"/>
          </p:cNvSpPr>
          <p:nvPr>
            <p:ph type="title"/>
          </p:nvPr>
        </p:nvSpPr>
        <p:spPr/>
        <p:txBody>
          <a:bodyPr/>
          <a:lstStyle/>
          <a:p>
            <a:r>
              <a:rPr lang="en-US" altLang="en-US" sz="4000" b="1" dirty="0">
                <a:latin typeface="Garamond" panose="02020404030301010803" pitchFamily="18" charset="0"/>
              </a:rPr>
              <a:t>Include Relationships</a:t>
            </a:r>
          </a:p>
        </p:txBody>
      </p:sp>
      <p:sp>
        <p:nvSpPr>
          <p:cNvPr id="3" name="Content Placeholder 2">
            <a:extLst>
              <a:ext uri="{FF2B5EF4-FFF2-40B4-BE49-F238E27FC236}">
                <a16:creationId xmlns:a16="http://schemas.microsoft.com/office/drawing/2014/main" id="{21350C17-5E13-9946-A928-736489FE925A}"/>
              </a:ext>
            </a:extLst>
          </p:cNvPr>
          <p:cNvSpPr>
            <a:spLocks noGrp="1"/>
          </p:cNvSpPr>
          <p:nvPr>
            <p:ph idx="1"/>
          </p:nvPr>
        </p:nvSpPr>
        <p:spPr>
          <a:xfrm>
            <a:off x="457200" y="1987315"/>
            <a:ext cx="8229600" cy="4350439"/>
          </a:xfrm>
        </p:spPr>
        <p:txBody>
          <a:bodyPr>
            <a:normAutofit/>
          </a:bodyPr>
          <a:lstStyle/>
          <a:p>
            <a:pPr marL="57150" indent="0">
              <a:buFont typeface="Wingdings" pitchFamily="2" charset="2"/>
              <a:buNone/>
              <a:defRPr/>
            </a:pPr>
            <a:r>
              <a:rPr lang="en-US" sz="2000" b="1" dirty="0">
                <a:latin typeface="Garamond" panose="02020404030301010803" pitchFamily="18" charset="0"/>
              </a:rPr>
              <a:t>Include Relationship:</a:t>
            </a:r>
          </a:p>
          <a:p>
            <a:pPr indent="-285750">
              <a:buClr>
                <a:schemeClr val="accent3"/>
              </a:buClr>
              <a:defRPr/>
            </a:pPr>
            <a:r>
              <a:rPr lang="en-US" sz="2000" dirty="0">
                <a:latin typeface="Garamond" panose="02020404030301010803" pitchFamily="18" charset="0"/>
              </a:rPr>
              <a:t> After login we need to verify password</a:t>
            </a:r>
          </a:p>
          <a:p>
            <a:pPr indent="-285750">
              <a:buClr>
                <a:schemeClr val="accent3"/>
              </a:buClr>
              <a:defRPr/>
            </a:pPr>
            <a:r>
              <a:rPr lang="en-US" sz="2000" dirty="0">
                <a:latin typeface="Garamond" panose="02020404030301010803" pitchFamily="18" charset="0"/>
              </a:rPr>
              <a:t>It is an action that </a:t>
            </a:r>
            <a:r>
              <a:rPr lang="en-US" sz="2000" b="1" u="sng" dirty="0">
                <a:latin typeface="Garamond" panose="02020404030301010803" pitchFamily="18" charset="0"/>
              </a:rPr>
              <a:t>must</a:t>
            </a:r>
            <a:r>
              <a:rPr lang="en-US" sz="2000" dirty="0">
                <a:latin typeface="Garamond" panose="02020404030301010803" pitchFamily="18" charset="0"/>
              </a:rPr>
              <a:t> follow login, so it is an </a:t>
            </a:r>
            <a:r>
              <a:rPr lang="en-US" sz="2000" b="1" dirty="0">
                <a:latin typeface="Garamond" panose="02020404030301010803" pitchFamily="18" charset="0"/>
              </a:rPr>
              <a:t>Include</a:t>
            </a:r>
            <a:r>
              <a:rPr lang="en-US" sz="2000" dirty="0">
                <a:latin typeface="Garamond" panose="02020404030301010803" pitchFamily="18" charset="0"/>
              </a:rPr>
              <a:t> Relationship</a:t>
            </a:r>
          </a:p>
          <a:p>
            <a:pPr indent="-285750">
              <a:buClr>
                <a:schemeClr val="accent3"/>
              </a:buClr>
              <a:defRPr/>
            </a:pPr>
            <a:r>
              <a:rPr lang="en-US" sz="2000" dirty="0">
                <a:latin typeface="Garamond" panose="02020404030301010803" pitchFamily="18" charset="0"/>
              </a:rPr>
              <a:t>Include is represented as follows</a:t>
            </a:r>
          </a:p>
          <a:p>
            <a:pPr indent="-285750">
              <a:buClr>
                <a:schemeClr val="accent3"/>
              </a:buClr>
              <a:defRPr/>
            </a:pPr>
            <a:r>
              <a:rPr lang="en-US" sz="2000" dirty="0">
                <a:latin typeface="Garamond" panose="02020404030301010803" pitchFamily="18" charset="0"/>
              </a:rPr>
              <a:t>An Included Use Case must follow the Base Use Case</a:t>
            </a:r>
          </a:p>
          <a:p>
            <a:pPr indent="-285750">
              <a:buClr>
                <a:schemeClr val="accent3"/>
              </a:buClr>
              <a:defRPr/>
            </a:pPr>
            <a:r>
              <a:rPr lang="en-US" sz="2000" dirty="0">
                <a:latin typeface="Garamond" panose="02020404030301010803" pitchFamily="18" charset="0"/>
              </a:rPr>
              <a:t>Base Use case not completed until Included use case has been completed</a:t>
            </a:r>
          </a:p>
          <a:p>
            <a:pPr indent="-285750">
              <a:defRPr/>
            </a:pPr>
            <a:endParaRPr lang="en-US" sz="1600" dirty="0">
              <a:latin typeface="Garamond" panose="02020404030301010803" pitchFamily="18" charset="0"/>
            </a:endParaRPr>
          </a:p>
          <a:p>
            <a:pPr>
              <a:defRPr/>
            </a:pPr>
            <a:endParaRPr lang="en-US" sz="2000" dirty="0">
              <a:latin typeface="Garamond" panose="02020404030301010803" pitchFamily="18" charset="0"/>
            </a:endParaRPr>
          </a:p>
        </p:txBody>
      </p:sp>
      <p:pic>
        <p:nvPicPr>
          <p:cNvPr id="35844" name="Picture 3">
            <a:extLst>
              <a:ext uri="{FF2B5EF4-FFF2-40B4-BE49-F238E27FC236}">
                <a16:creationId xmlns:a16="http://schemas.microsoft.com/office/drawing/2014/main" id="{4E08039F-1692-0A4E-96BD-545988C90C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325" y="4366714"/>
            <a:ext cx="42576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a:extLst>
              <a:ext uri="{FF2B5EF4-FFF2-40B4-BE49-F238E27FC236}">
                <a16:creationId xmlns:a16="http://schemas.microsoft.com/office/drawing/2014/main" id="{4CD470EF-6BC2-E549-B892-FC3D45AE0E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0" y="4366714"/>
            <a:ext cx="32893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a:extLst>
              <a:ext uri="{FF2B5EF4-FFF2-40B4-BE49-F238E27FC236}">
                <a16:creationId xmlns:a16="http://schemas.microsoft.com/office/drawing/2014/main" id="{F0F37BDD-3026-4FB9-A690-6BE0DD507295}"/>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29</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96412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25DDD4D-2962-354A-9889-C48C9F3FB5E1}"/>
              </a:ext>
            </a:extLst>
          </p:cNvPr>
          <p:cNvSpPr>
            <a:spLocks noGrp="1"/>
          </p:cNvSpPr>
          <p:nvPr>
            <p:ph type="title"/>
          </p:nvPr>
        </p:nvSpPr>
        <p:spPr/>
        <p:txBody>
          <a:bodyPr/>
          <a:lstStyle/>
          <a:p>
            <a:pPr algn="ctr" eaLnBrk="1" hangingPunct="1"/>
            <a:r>
              <a:rPr lang="en-US" altLang="en-US" sz="4000" b="1" dirty="0">
                <a:latin typeface="Garamond" panose="02020404030301010803" pitchFamily="18" charset="0"/>
                <a:cs typeface="Times New Roman" panose="02020603050405020304" pitchFamily="18" charset="0"/>
              </a:rPr>
              <a:t>Modeling The Software</a:t>
            </a:r>
          </a:p>
        </p:txBody>
      </p:sp>
      <p:sp>
        <p:nvSpPr>
          <p:cNvPr id="7171" name="Content Placeholder 2">
            <a:extLst>
              <a:ext uri="{FF2B5EF4-FFF2-40B4-BE49-F238E27FC236}">
                <a16:creationId xmlns:a16="http://schemas.microsoft.com/office/drawing/2014/main" id="{66126ECA-16C0-5043-8AA6-60E4217E6D7E}"/>
              </a:ext>
            </a:extLst>
          </p:cNvPr>
          <p:cNvSpPr>
            <a:spLocks noGrp="1"/>
          </p:cNvSpPr>
          <p:nvPr>
            <p:ph idx="1"/>
          </p:nvPr>
        </p:nvSpPr>
        <p:spPr>
          <a:xfrm>
            <a:off x="457200" y="2235200"/>
            <a:ext cx="8229600" cy="3621314"/>
          </a:xfrm>
        </p:spPr>
        <p:txBody>
          <a:bodyPr/>
          <a:lstStyle/>
          <a:p>
            <a:pPr algn="just">
              <a:buClrTx/>
            </a:pPr>
            <a:r>
              <a:rPr lang="en-US" altLang="en-US" sz="2000" dirty="0">
                <a:latin typeface="Garamond" panose="02020404030301010803" pitchFamily="18" charset="0"/>
                <a:cs typeface="Times New Roman" panose="02020603050405020304" pitchFamily="18" charset="0"/>
              </a:rPr>
              <a:t>Test engineers need to </a:t>
            </a:r>
            <a:r>
              <a:rPr lang="en-US" altLang="en-US" sz="2000" b="1" dirty="0">
                <a:latin typeface="Garamond" panose="02020404030301010803" pitchFamily="18" charset="0"/>
                <a:cs typeface="Times New Roman" panose="02020603050405020304" pitchFamily="18" charset="0"/>
              </a:rPr>
              <a:t>understand</a:t>
            </a:r>
            <a:r>
              <a:rPr lang="en-US" altLang="en-US" sz="2000" dirty="0">
                <a:latin typeface="Garamond" panose="02020404030301010803" pitchFamily="18" charset="0"/>
                <a:cs typeface="Times New Roman" panose="02020603050405020304" pitchFamily="18" charset="0"/>
              </a:rPr>
              <a:t> not only the </a:t>
            </a:r>
            <a:r>
              <a:rPr lang="en-US" altLang="en-US" sz="2000" b="1" dirty="0">
                <a:latin typeface="Garamond" panose="02020404030301010803" pitchFamily="18" charset="0"/>
                <a:cs typeface="Times New Roman" panose="02020603050405020304" pitchFamily="18" charset="0"/>
              </a:rPr>
              <a:t>software</a:t>
            </a:r>
            <a:r>
              <a:rPr lang="en-US" altLang="en-US" sz="2000" dirty="0">
                <a:latin typeface="Garamond" panose="02020404030301010803" pitchFamily="18" charset="0"/>
                <a:cs typeface="Times New Roman" panose="02020603050405020304" pitchFamily="18" charset="0"/>
              </a:rPr>
              <a:t>, but also the </a:t>
            </a:r>
            <a:r>
              <a:rPr lang="en-US" altLang="en-US" sz="2000" b="1" dirty="0">
                <a:latin typeface="Garamond" panose="02020404030301010803" pitchFamily="18" charset="0"/>
                <a:cs typeface="Times New Roman" panose="02020603050405020304" pitchFamily="18" charset="0"/>
              </a:rPr>
              <a:t>environment</a:t>
            </a:r>
            <a:r>
              <a:rPr lang="en-US" altLang="en-US" sz="2000" dirty="0">
                <a:latin typeface="Garamond" panose="02020404030301010803" pitchFamily="18" charset="0"/>
                <a:cs typeface="Times New Roman" panose="02020603050405020304" pitchFamily="18" charset="0"/>
              </a:rPr>
              <a:t> in which it operates.  </a:t>
            </a:r>
          </a:p>
          <a:p>
            <a:pPr algn="just">
              <a:buClrTx/>
            </a:pPr>
            <a:endParaRPr lang="en-US" altLang="en-US" sz="2000" dirty="0">
              <a:latin typeface="Garamond" panose="02020404030301010803" pitchFamily="18" charset="0"/>
              <a:cs typeface="Times New Roman" panose="02020603050405020304" pitchFamily="18" charset="0"/>
            </a:endParaRPr>
          </a:p>
          <a:p>
            <a:pPr algn="just">
              <a:buClrTx/>
            </a:pPr>
            <a:r>
              <a:rPr lang="en-US" altLang="en-US" sz="2000" dirty="0">
                <a:latin typeface="Garamond" panose="02020404030301010803" pitchFamily="18" charset="0"/>
                <a:cs typeface="Times New Roman" panose="02020603050405020304" pitchFamily="18" charset="0"/>
              </a:rPr>
              <a:t>Models should be a </a:t>
            </a:r>
            <a:r>
              <a:rPr lang="en-US" altLang="en-US" sz="2000" b="1" dirty="0">
                <a:latin typeface="Garamond" panose="02020404030301010803" pitchFamily="18" charset="0"/>
                <a:cs typeface="Times New Roman" panose="02020603050405020304" pitchFamily="18" charset="0"/>
              </a:rPr>
              <a:t>depiction of the software’s behavior</a:t>
            </a:r>
            <a:r>
              <a:rPr lang="en-US" altLang="en-US" sz="2000" dirty="0">
                <a:latin typeface="Garamond" panose="02020404030301010803" pitchFamily="18" charset="0"/>
                <a:cs typeface="Times New Roman" panose="02020603050405020304" pitchFamily="18" charset="0"/>
              </a:rPr>
              <a:t>, which can be described in terms of the input sequences accepted by the system; the actions, conditions, and output logic; or the flow of data through the applications, modules, and routines. </a:t>
            </a:r>
          </a:p>
          <a:p>
            <a:pPr algn="just">
              <a:buClrTx/>
            </a:pPr>
            <a:endParaRPr lang="en-US" altLang="en-US" sz="2000" b="1" dirty="0">
              <a:latin typeface="Garamond" panose="02020404030301010803" pitchFamily="18" charset="0"/>
              <a:cs typeface="Times New Roman" panose="02020603050405020304" pitchFamily="18" charset="0"/>
            </a:endParaRPr>
          </a:p>
          <a:p>
            <a:pPr algn="just">
              <a:buClrTx/>
            </a:pPr>
            <a:r>
              <a:rPr lang="en-US" altLang="en-US" sz="2000" dirty="0">
                <a:latin typeface="Garamond" panose="02020404030301010803" pitchFamily="18" charset="0"/>
                <a:cs typeface="Times New Roman" panose="02020603050405020304" pitchFamily="18" charset="0"/>
              </a:rPr>
              <a:t>Useful models typically possess properties that make test generation </a:t>
            </a:r>
            <a:r>
              <a:rPr lang="en-US" altLang="en-US" sz="2000" b="1" dirty="0">
                <a:latin typeface="Garamond" panose="02020404030301010803" pitchFamily="18" charset="0"/>
                <a:cs typeface="Times New Roman" panose="02020603050405020304" pitchFamily="18" charset="0"/>
              </a:rPr>
              <a:t>effortless</a:t>
            </a:r>
            <a:r>
              <a:rPr lang="en-US" altLang="en-US" sz="2000" dirty="0">
                <a:latin typeface="Garamond" panose="02020404030301010803" pitchFamily="18" charset="0"/>
                <a:cs typeface="Times New Roman" panose="02020603050405020304" pitchFamily="18" charset="0"/>
              </a:rPr>
              <a:t> and, </a:t>
            </a:r>
            <a:r>
              <a:rPr lang="en-US" altLang="en-US" sz="2000" b="1" dirty="0">
                <a:latin typeface="Garamond" panose="02020404030301010803" pitchFamily="18" charset="0"/>
                <a:cs typeface="Times New Roman" panose="02020603050405020304" pitchFamily="18" charset="0"/>
              </a:rPr>
              <a:t>frequently</a:t>
            </a:r>
            <a:r>
              <a:rPr lang="en-US" altLang="en-US" sz="2000" dirty="0">
                <a:latin typeface="Garamond" panose="02020404030301010803" pitchFamily="18" charset="0"/>
                <a:cs typeface="Times New Roman" panose="02020603050405020304" pitchFamily="18" charset="0"/>
              </a:rPr>
              <a:t>, </a:t>
            </a:r>
            <a:r>
              <a:rPr lang="en-US" altLang="en-US" sz="2000" b="1" dirty="0">
                <a:latin typeface="Garamond" panose="02020404030301010803" pitchFamily="18" charset="0"/>
                <a:cs typeface="Times New Roman" panose="02020603050405020304" pitchFamily="18" charset="0"/>
              </a:rPr>
              <a:t>automatable</a:t>
            </a:r>
            <a:r>
              <a:rPr lang="en-US" altLang="en-US" sz="2000" dirty="0">
                <a:latin typeface="Garamond" panose="02020404030301010803" pitchFamily="18" charset="0"/>
                <a:cs typeface="Times New Roman" panose="02020603050405020304" pitchFamily="18" charset="0"/>
              </a:rPr>
              <a:t>. </a:t>
            </a:r>
          </a:p>
          <a:p>
            <a:pPr algn="just"/>
            <a:endParaRPr lang="en-US" altLang="en-US" sz="2000" dirty="0">
              <a:latin typeface="Garamond" panose="02020404030301010803" pitchFamily="18" charset="0"/>
              <a:cs typeface="Times New Roman" panose="02020603050405020304" pitchFamily="18" charset="0"/>
            </a:endParaRPr>
          </a:p>
        </p:txBody>
      </p:sp>
      <p:sp>
        <p:nvSpPr>
          <p:cNvPr id="7172" name="Slide Number Placeholder 3">
            <a:extLst>
              <a:ext uri="{FF2B5EF4-FFF2-40B4-BE49-F238E27FC236}">
                <a16:creationId xmlns:a16="http://schemas.microsoft.com/office/drawing/2014/main" id="{CC1BF0FD-B469-3B40-B305-1333E6B651EF}"/>
              </a:ext>
            </a:extLst>
          </p:cNvPr>
          <p:cNvSpPr>
            <a:spLocks noGrp="1"/>
          </p:cNvSpPr>
          <p:nvPr>
            <p:ph type="sldNum" sz="quarter" idx="4294967295"/>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algn="r" rtl="0" eaLnBrk="1" fontAlgn="base"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SzTx/>
              <a:buFontTx/>
              <a:buNone/>
            </a:pPr>
            <a:fld id="{79113E1A-CB6C-B841-8FB5-D8C44C3B3DC4}" type="slidenum">
              <a:rPr lang="tr-TR" altLang="en-US" smtClean="0">
                <a:latin typeface="Garamond" panose="02020404030301010803" pitchFamily="18" charset="0"/>
              </a:rPr>
              <a:pPr>
                <a:spcBef>
                  <a:spcPct val="0"/>
                </a:spcBef>
                <a:buClrTx/>
                <a:buSzTx/>
                <a:buFontTx/>
                <a:buNone/>
              </a:pPr>
              <a:t>3</a:t>
            </a:fld>
            <a:endParaRPr lang="en-US" altLang="en-US" sz="1200"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668027564"/>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DFC36CAB-DC13-D54C-8416-E0A4006A7B56}"/>
              </a:ext>
            </a:extLst>
          </p:cNvPr>
          <p:cNvSpPr>
            <a:spLocks noGrp="1"/>
          </p:cNvSpPr>
          <p:nvPr>
            <p:ph type="title"/>
          </p:nvPr>
        </p:nvSpPr>
        <p:spPr/>
        <p:txBody>
          <a:bodyPr/>
          <a:lstStyle/>
          <a:p>
            <a:r>
              <a:rPr lang="en-US" altLang="en-US" sz="4000" b="1" dirty="0">
                <a:latin typeface="Garamond" panose="02020404030301010803" pitchFamily="18" charset="0"/>
              </a:rPr>
              <a:t>Exclude Relationships</a:t>
            </a:r>
          </a:p>
        </p:txBody>
      </p:sp>
      <p:sp>
        <p:nvSpPr>
          <p:cNvPr id="3" name="Content Placeholder 2">
            <a:extLst>
              <a:ext uri="{FF2B5EF4-FFF2-40B4-BE49-F238E27FC236}">
                <a16:creationId xmlns:a16="http://schemas.microsoft.com/office/drawing/2014/main" id="{B001E33E-1A8C-034C-81AF-AFE69DC19694}"/>
              </a:ext>
            </a:extLst>
          </p:cNvPr>
          <p:cNvSpPr>
            <a:spLocks noGrp="1"/>
          </p:cNvSpPr>
          <p:nvPr>
            <p:ph idx="1"/>
          </p:nvPr>
        </p:nvSpPr>
        <p:spPr/>
        <p:txBody>
          <a:bodyPr>
            <a:normAutofit/>
          </a:bodyPr>
          <a:lstStyle/>
          <a:p>
            <a:pPr marL="57150" indent="0">
              <a:buFont typeface="Wingdings" pitchFamily="2" charset="2"/>
              <a:buNone/>
              <a:defRPr/>
            </a:pPr>
            <a:r>
              <a:rPr lang="en-US" sz="2000" b="1" dirty="0">
                <a:latin typeface="Garamond" panose="02020404030301010803" pitchFamily="18" charset="0"/>
              </a:rPr>
              <a:t>Exclude Relationship</a:t>
            </a:r>
          </a:p>
          <a:p>
            <a:pPr indent="-285750">
              <a:buClr>
                <a:schemeClr val="accent3"/>
              </a:buClr>
              <a:defRPr/>
            </a:pPr>
            <a:r>
              <a:rPr lang="en-US" sz="2000" dirty="0">
                <a:latin typeface="Garamond" panose="02020404030301010803" pitchFamily="18" charset="0"/>
              </a:rPr>
              <a:t>After login, due to incorrect credentials, an error page may be shown</a:t>
            </a:r>
          </a:p>
          <a:p>
            <a:pPr indent="-285750">
              <a:buClr>
                <a:schemeClr val="accent3"/>
              </a:buClr>
              <a:defRPr/>
            </a:pPr>
            <a:r>
              <a:rPr lang="en-US" sz="2000" dirty="0">
                <a:latin typeface="Garamond" panose="02020404030301010803" pitchFamily="18" charset="0"/>
              </a:rPr>
              <a:t>It is an action that </a:t>
            </a:r>
            <a:r>
              <a:rPr lang="en-US" sz="2000" b="1" u="sng" dirty="0">
                <a:latin typeface="Garamond" panose="02020404030301010803" pitchFamily="18" charset="0"/>
              </a:rPr>
              <a:t>may</a:t>
            </a:r>
            <a:r>
              <a:rPr lang="en-US" sz="2000" dirty="0">
                <a:latin typeface="Garamond" panose="02020404030301010803" pitchFamily="18" charset="0"/>
              </a:rPr>
              <a:t> follow login, so it is an </a:t>
            </a:r>
            <a:r>
              <a:rPr lang="en-US" sz="2000" b="1" dirty="0">
                <a:latin typeface="Garamond" panose="02020404030301010803" pitchFamily="18" charset="0"/>
              </a:rPr>
              <a:t>Exclude</a:t>
            </a:r>
            <a:r>
              <a:rPr lang="en-US" sz="2000" dirty="0">
                <a:latin typeface="Garamond" panose="02020404030301010803" pitchFamily="18" charset="0"/>
              </a:rPr>
              <a:t> Relationship</a:t>
            </a:r>
          </a:p>
          <a:p>
            <a:pPr indent="-285750">
              <a:buClr>
                <a:schemeClr val="accent3"/>
              </a:buClr>
              <a:defRPr/>
            </a:pPr>
            <a:r>
              <a:rPr lang="en-US" sz="2000" dirty="0">
                <a:latin typeface="Garamond" panose="02020404030301010803" pitchFamily="18" charset="0"/>
              </a:rPr>
              <a:t>Exclude is represented as follows</a:t>
            </a:r>
          </a:p>
          <a:p>
            <a:pPr indent="-285750">
              <a:buClr>
                <a:schemeClr val="accent3"/>
              </a:buClr>
              <a:defRPr/>
            </a:pPr>
            <a:r>
              <a:rPr lang="en-US" sz="2000" dirty="0">
                <a:latin typeface="Garamond" panose="02020404030301010803" pitchFamily="18" charset="0"/>
              </a:rPr>
              <a:t>An Excluded Use Case may happen due to some precondition following the Base Use Case</a:t>
            </a:r>
          </a:p>
          <a:p>
            <a:pPr indent="-285750">
              <a:buClr>
                <a:schemeClr val="accent3"/>
              </a:buClr>
              <a:defRPr/>
            </a:pPr>
            <a:r>
              <a:rPr lang="en-US" sz="2000" dirty="0">
                <a:latin typeface="Garamond" panose="02020404030301010803" pitchFamily="18" charset="0"/>
              </a:rPr>
              <a:t>Base Use case not completed until Included use case has been completed</a:t>
            </a:r>
          </a:p>
          <a:p>
            <a:pPr indent="-285750">
              <a:defRPr/>
            </a:pPr>
            <a:endParaRPr lang="en-US" sz="1600" dirty="0">
              <a:latin typeface="Garamond" panose="02020404030301010803" pitchFamily="18" charset="0"/>
            </a:endParaRPr>
          </a:p>
          <a:p>
            <a:pPr>
              <a:defRPr/>
            </a:pPr>
            <a:endParaRPr lang="en-US" sz="2000" dirty="0">
              <a:latin typeface="Garamond" panose="02020404030301010803" pitchFamily="18" charset="0"/>
            </a:endParaRPr>
          </a:p>
        </p:txBody>
      </p:sp>
      <p:pic>
        <p:nvPicPr>
          <p:cNvPr id="36868" name="Picture 4">
            <a:extLst>
              <a:ext uri="{FF2B5EF4-FFF2-40B4-BE49-F238E27FC236}">
                <a16:creationId xmlns:a16="http://schemas.microsoft.com/office/drawing/2014/main" id="{3BF32820-87CC-764B-87FC-03FAFA3419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3320"/>
            <a:ext cx="4148977" cy="1517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6">
            <a:extLst>
              <a:ext uri="{FF2B5EF4-FFF2-40B4-BE49-F238E27FC236}">
                <a16:creationId xmlns:a16="http://schemas.microsoft.com/office/drawing/2014/main" id="{9EBC379E-29A2-FC46-815A-6B631BA9E6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29474" y="4541044"/>
            <a:ext cx="3896761"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a:extLst>
              <a:ext uri="{FF2B5EF4-FFF2-40B4-BE49-F238E27FC236}">
                <a16:creationId xmlns:a16="http://schemas.microsoft.com/office/drawing/2014/main" id="{5C2DCDB5-A2A5-4FEE-A3D0-857467816E74}"/>
              </a:ext>
            </a:extLst>
          </p:cNvPr>
          <p:cNvSpPr txBox="1">
            <a:spLocks/>
          </p:cNvSpPr>
          <p:nvPr/>
        </p:nvSpPr>
        <p:spPr bwMode="auto">
          <a:xfrm>
            <a:off x="7010400" y="6410642"/>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30</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997192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64BD533-CFE3-E541-8DAE-C3E6B827F50B}"/>
              </a:ext>
            </a:extLst>
          </p:cNvPr>
          <p:cNvSpPr>
            <a:spLocks noGrp="1"/>
          </p:cNvSpPr>
          <p:nvPr>
            <p:ph type="title"/>
          </p:nvPr>
        </p:nvSpPr>
        <p:spPr/>
        <p:txBody>
          <a:bodyPr/>
          <a:lstStyle/>
          <a:p>
            <a:r>
              <a:rPr lang="en-US" altLang="en-US" sz="3400" b="1" dirty="0">
                <a:latin typeface="Garamond" panose="02020404030301010803" pitchFamily="18" charset="0"/>
              </a:rPr>
              <a:t>Use Case Diagram </a:t>
            </a:r>
            <a:r>
              <a:rPr lang="en-US" altLang="en-US" sz="3600" b="1" dirty="0">
                <a:latin typeface="Garamond" panose="02020404030301010803" pitchFamily="18" charset="0"/>
                <a:cs typeface="Times New Roman" panose="02020603050405020304" pitchFamily="18" charset="0"/>
              </a:rPr>
              <a:t>–</a:t>
            </a:r>
            <a:r>
              <a:rPr lang="en-US" altLang="en-US" sz="3400" b="1" dirty="0">
                <a:latin typeface="Garamond" panose="02020404030301010803" pitchFamily="18" charset="0"/>
              </a:rPr>
              <a:t> Banking Application</a:t>
            </a:r>
          </a:p>
        </p:txBody>
      </p:sp>
      <p:pic>
        <p:nvPicPr>
          <p:cNvPr id="37891" name="Content Placeholder 3">
            <a:extLst>
              <a:ext uri="{FF2B5EF4-FFF2-40B4-BE49-F238E27FC236}">
                <a16:creationId xmlns:a16="http://schemas.microsoft.com/office/drawing/2014/main" id="{88D4CFA7-9800-6549-A82C-2E56564756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459" y="1757680"/>
            <a:ext cx="6396439" cy="4490720"/>
          </a:xfrm>
        </p:spPr>
      </p:pic>
      <p:sp>
        <p:nvSpPr>
          <p:cNvPr id="4" name="Slide Number Placeholder 3">
            <a:extLst>
              <a:ext uri="{FF2B5EF4-FFF2-40B4-BE49-F238E27FC236}">
                <a16:creationId xmlns:a16="http://schemas.microsoft.com/office/drawing/2014/main" id="{E9636298-EC1C-426A-A94E-91AF1A75EBA2}"/>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31</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021829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DD556F65-FB97-AC4F-AD32-7C0FFC289CDC}"/>
              </a:ext>
            </a:extLst>
          </p:cNvPr>
          <p:cNvSpPr>
            <a:spLocks noChangeArrowheads="1"/>
          </p:cNvSpPr>
          <p:nvPr/>
        </p:nvSpPr>
        <p:spPr bwMode="auto">
          <a:xfrm>
            <a:off x="960436" y="152400"/>
            <a:ext cx="72231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dirty="0">
                <a:solidFill>
                  <a:schemeClr val="bg1"/>
                </a:solidFill>
                <a:latin typeface="Garamond" panose="02020404030301010803" pitchFamily="18" charset="0"/>
                <a:cs typeface="Times New Roman" panose="02020603050405020304" pitchFamily="18" charset="0"/>
              </a:rPr>
              <a:t> </a:t>
            </a:r>
          </a:p>
          <a:p>
            <a:pPr algn="ctr" eaLnBrk="1" hangingPunct="1"/>
            <a:endParaRPr lang="en-US" altLang="en-US" sz="4000" b="1" dirty="0">
              <a:solidFill>
                <a:schemeClr val="bg1"/>
              </a:solidFill>
              <a:latin typeface="Garamond" panose="02020404030301010803" pitchFamily="18" charset="0"/>
              <a:cs typeface="Times New Roman" panose="02020603050405020304" pitchFamily="18" charset="0"/>
            </a:endParaRPr>
          </a:p>
          <a:p>
            <a:pPr algn="ctr" eaLnBrk="1" hangingPunct="1"/>
            <a:r>
              <a:rPr lang="en-US" altLang="en-US" sz="4000" b="1" dirty="0">
                <a:solidFill>
                  <a:schemeClr val="bg1"/>
                </a:solidFill>
                <a:latin typeface="Garamond" panose="02020404030301010803" pitchFamily="18" charset="0"/>
                <a:cs typeface="Times New Roman" panose="02020603050405020304" pitchFamily="18" charset="0"/>
              </a:rPr>
              <a:t>Use Case – Another Example</a:t>
            </a:r>
            <a:br>
              <a:rPr lang="en-US" altLang="en-US" sz="4000" dirty="0">
                <a:solidFill>
                  <a:schemeClr val="bg1"/>
                </a:solidFill>
                <a:latin typeface="Garamond" panose="02020404030301010803" pitchFamily="18" charset="0"/>
              </a:rPr>
            </a:br>
            <a:endParaRPr lang="en-US" altLang="en-US" sz="4000" dirty="0">
              <a:solidFill>
                <a:schemeClr val="bg1"/>
              </a:solidFill>
              <a:latin typeface="Garamond" panose="02020404030301010803" pitchFamily="18" charset="0"/>
            </a:endParaRPr>
          </a:p>
        </p:txBody>
      </p:sp>
      <p:pic>
        <p:nvPicPr>
          <p:cNvPr id="38915" name="Picture 4">
            <a:extLst>
              <a:ext uri="{FF2B5EF4-FFF2-40B4-BE49-F238E27FC236}">
                <a16:creationId xmlns:a16="http://schemas.microsoft.com/office/drawing/2014/main" id="{F131E34D-8537-4547-8166-7DDC7C99E0BA}"/>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560" y="1892212"/>
            <a:ext cx="6116320" cy="4356187"/>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pic>
      <p:sp>
        <p:nvSpPr>
          <p:cNvPr id="1285125" name="Rectangle 5">
            <a:extLst>
              <a:ext uri="{FF2B5EF4-FFF2-40B4-BE49-F238E27FC236}">
                <a16:creationId xmlns:a16="http://schemas.microsoft.com/office/drawing/2014/main" id="{3291E49F-FDA8-FB4E-9C1A-798559A48225}"/>
              </a:ext>
            </a:extLst>
          </p:cNvPr>
          <p:cNvSpPr>
            <a:spLocks noChangeArrowheads="1"/>
          </p:cNvSpPr>
          <p:nvPr/>
        </p:nvSpPr>
        <p:spPr bwMode="auto">
          <a:xfrm>
            <a:off x="914400" y="152400"/>
            <a:ext cx="7793038" cy="644525"/>
          </a:xfrm>
          <a:prstGeom prst="rect">
            <a:avLst/>
          </a:prstGeom>
          <a:noFill/>
          <a:ln w="12700">
            <a:noFill/>
            <a:miter lim="800000"/>
            <a:headEnd/>
            <a:tailEnd/>
          </a:ln>
          <a:effectLst/>
        </p:spPr>
        <p:txBody>
          <a:bodyPr lIns="90487" tIns="44450" rIns="90487" bIns="44450" anchor="ctr"/>
          <a:lstStyle/>
          <a:p>
            <a:pPr algn="ctr" eaLnBrk="1" hangingPunct="1">
              <a:defRPr/>
            </a:pPr>
            <a:endParaRPr lang="en-US" sz="4400" dirty="0">
              <a:solidFill>
                <a:schemeClr val="bg2"/>
              </a:solidFill>
              <a:effectLst>
                <a:outerShdw blurRad="38100" dist="38100" dir="2700000" algn="tl">
                  <a:srgbClr val="000000"/>
                </a:outerShdw>
              </a:effectLst>
            </a:endParaRPr>
          </a:p>
        </p:txBody>
      </p:sp>
      <p:sp>
        <p:nvSpPr>
          <p:cNvPr id="38917" name="Slide Number Placeholder 1">
            <a:extLst>
              <a:ext uri="{FF2B5EF4-FFF2-40B4-BE49-F238E27FC236}">
                <a16:creationId xmlns:a16="http://schemas.microsoft.com/office/drawing/2014/main" id="{E5B051C3-237C-614A-A78D-5E454E934D3E}"/>
              </a:ext>
            </a:extLst>
          </p:cNvPr>
          <p:cNvSpPr>
            <a:spLocks noGrp="1"/>
          </p:cNvSpPr>
          <p:nvPr>
            <p:ph type="sldNum" sz="quarter" idx="4294967295"/>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algn="r" rtl="0" eaLnBrk="1" fontAlgn="base"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spcBef>
                <a:spcPct val="0"/>
              </a:spcBef>
              <a:buClrTx/>
              <a:buSzTx/>
              <a:buFontTx/>
              <a:buNone/>
            </a:pPr>
            <a:fld id="{79113E1A-CB6C-B841-8FB5-D8C44C3B3DC4}" type="slidenum">
              <a:rPr lang="tr-TR" altLang="en-US" smtClean="0">
                <a:latin typeface="Garamond" panose="02020404030301010803" pitchFamily="18" charset="0"/>
              </a:rPr>
              <a:pPr eaLnBrk="0" hangingPunct="0">
                <a:spcBef>
                  <a:spcPct val="0"/>
                </a:spcBef>
                <a:buClrTx/>
                <a:buSzTx/>
                <a:buFontTx/>
                <a:buNone/>
              </a:pPr>
              <a:t>32</a:t>
            </a:fld>
            <a:endParaRPr lang="en-US" altLang="en-US" sz="900" dirty="0">
              <a:solidFill>
                <a:srgbClr val="045C75"/>
              </a:solidFill>
              <a:latin typeface="Garamond" panose="02020404030301010803" pitchFamily="18" charset="0"/>
            </a:endParaRPr>
          </a:p>
        </p:txBody>
      </p:sp>
    </p:spTree>
    <p:extLst>
      <p:ext uri="{BB962C8B-B14F-4D97-AF65-F5344CB8AC3E}">
        <p14:creationId xmlns:p14="http://schemas.microsoft.com/office/powerpoint/2010/main" val="114954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CCB44D-FD58-114A-A15A-DFF1D1B13AE7}"/>
              </a:ext>
            </a:extLst>
          </p:cNvPr>
          <p:cNvSpPr>
            <a:spLocks noGrp="1" noChangeArrowheads="1"/>
          </p:cNvSpPr>
          <p:nvPr>
            <p:ph type="title"/>
          </p:nvPr>
        </p:nvSpPr>
        <p:spPr/>
        <p:txBody>
          <a:bodyPr/>
          <a:lstStyle/>
          <a:p>
            <a:pPr algn="ctr" eaLnBrk="1" hangingPunct="1"/>
            <a:r>
              <a:rPr lang="en-US" altLang="en-US" sz="4000" b="1" dirty="0">
                <a:latin typeface="Garamond" panose="02020404030301010803" pitchFamily="18" charset="0"/>
                <a:cs typeface="Times New Roman" panose="02020603050405020304" pitchFamily="18" charset="0"/>
              </a:rPr>
              <a:t>Use Case Relationships</a:t>
            </a:r>
          </a:p>
        </p:txBody>
      </p:sp>
      <p:sp>
        <p:nvSpPr>
          <p:cNvPr id="39939" name="Slide Number Placeholder 1">
            <a:extLst>
              <a:ext uri="{FF2B5EF4-FFF2-40B4-BE49-F238E27FC236}">
                <a16:creationId xmlns:a16="http://schemas.microsoft.com/office/drawing/2014/main" id="{C08202B8-F2AE-214C-9BA5-4B89B8E3E25C}"/>
              </a:ext>
            </a:extLst>
          </p:cNvPr>
          <p:cNvSpPr>
            <a:spLocks noGrp="1"/>
          </p:cNvSpPr>
          <p:nvPr>
            <p:ph type="sldNum" sz="quarter" idx="4294967295"/>
          </p:nvPr>
        </p:nvSpPr>
        <p:spPr bwMode="auto">
          <a:xfrm>
            <a:off x="6998650" y="6375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algn="r" rtl="0" eaLnBrk="1" fontAlgn="base"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spcBef>
                <a:spcPct val="0"/>
              </a:spcBef>
              <a:buClrTx/>
              <a:buSzTx/>
              <a:buFontTx/>
              <a:buNone/>
            </a:pPr>
            <a:fld id="{79113E1A-CB6C-B841-8FB5-D8C44C3B3DC4}" type="slidenum">
              <a:rPr lang="tr-TR" altLang="en-US" smtClean="0">
                <a:latin typeface="Garamond" panose="02020404030301010803" pitchFamily="18" charset="0"/>
              </a:rPr>
              <a:pPr eaLnBrk="0" hangingPunct="0">
                <a:spcBef>
                  <a:spcPct val="0"/>
                </a:spcBef>
                <a:buClrTx/>
                <a:buSzTx/>
                <a:buFontTx/>
                <a:buNone/>
              </a:pPr>
              <a:t>33</a:t>
            </a:fld>
            <a:endParaRPr lang="en-US" altLang="en-US" sz="900" dirty="0">
              <a:solidFill>
                <a:srgbClr val="045C75"/>
              </a:solidFill>
              <a:latin typeface="Garamond" panose="02020404030301010803" pitchFamily="18" charset="0"/>
            </a:endParaRPr>
          </a:p>
        </p:txBody>
      </p:sp>
      <p:sp>
        <p:nvSpPr>
          <p:cNvPr id="39940" name="Text Box 3">
            <a:extLst>
              <a:ext uri="{FF2B5EF4-FFF2-40B4-BE49-F238E27FC236}">
                <a16:creationId xmlns:a16="http://schemas.microsoft.com/office/drawing/2014/main" id="{06694F7D-08A2-E545-8B29-EB5CDB040D72}"/>
              </a:ext>
            </a:extLst>
          </p:cNvPr>
          <p:cNvSpPr txBox="1">
            <a:spLocks noChangeArrowheads="1"/>
          </p:cNvSpPr>
          <p:nvPr/>
        </p:nvSpPr>
        <p:spPr bwMode="auto">
          <a:xfrm>
            <a:off x="2816225" y="6415088"/>
            <a:ext cx="17145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6173" tIns="43087" rIns="86173" bIns="43087">
            <a:spAutoFit/>
          </a:bodyPr>
          <a:lstStyle>
            <a:lvl1pPr defTabSz="862013">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defTabSz="862013">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defTabSz="862013">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defTabSz="862013">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defTabSz="862013">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defTabSz="862013"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defTabSz="862013"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defTabSz="862013"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defTabSz="862013"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300" b="1" dirty="0">
              <a:solidFill>
                <a:schemeClr val="tx2"/>
              </a:solidFill>
            </a:endParaRPr>
          </a:p>
        </p:txBody>
      </p:sp>
      <p:sp>
        <p:nvSpPr>
          <p:cNvPr id="39941" name="Freeform 4">
            <a:extLst>
              <a:ext uri="{FF2B5EF4-FFF2-40B4-BE49-F238E27FC236}">
                <a16:creationId xmlns:a16="http://schemas.microsoft.com/office/drawing/2014/main" id="{C8D5F5E8-7DAB-0D4A-B9E4-7651E81F2872}"/>
              </a:ext>
            </a:extLst>
          </p:cNvPr>
          <p:cNvSpPr>
            <a:spLocks/>
          </p:cNvSpPr>
          <p:nvPr/>
        </p:nvSpPr>
        <p:spPr bwMode="auto">
          <a:xfrm>
            <a:off x="2703513" y="3971925"/>
            <a:ext cx="2771775" cy="1493838"/>
          </a:xfrm>
          <a:custGeom>
            <a:avLst/>
            <a:gdLst>
              <a:gd name="T0" fmla="*/ 2147483646 w 1746"/>
              <a:gd name="T1" fmla="*/ 2147483646 h 941"/>
              <a:gd name="T2" fmla="*/ 2147483646 w 1746"/>
              <a:gd name="T3" fmla="*/ 2147483646 h 941"/>
              <a:gd name="T4" fmla="*/ 2147483646 w 1746"/>
              <a:gd name="T5" fmla="*/ 2147483646 h 941"/>
              <a:gd name="T6" fmla="*/ 2147483646 w 1746"/>
              <a:gd name="T7" fmla="*/ 2147483646 h 941"/>
              <a:gd name="T8" fmla="*/ 2147483646 w 1746"/>
              <a:gd name="T9" fmla="*/ 2147483646 h 941"/>
              <a:gd name="T10" fmla="*/ 2147483646 w 1746"/>
              <a:gd name="T11" fmla="*/ 2147483646 h 941"/>
              <a:gd name="T12" fmla="*/ 2147483646 w 1746"/>
              <a:gd name="T13" fmla="*/ 2147483646 h 941"/>
              <a:gd name="T14" fmla="*/ 2147483646 w 1746"/>
              <a:gd name="T15" fmla="*/ 2147483646 h 941"/>
              <a:gd name="T16" fmla="*/ 2147483646 w 1746"/>
              <a:gd name="T17" fmla="*/ 2147483646 h 941"/>
              <a:gd name="T18" fmla="*/ 2147483646 w 1746"/>
              <a:gd name="T19" fmla="*/ 2147483646 h 941"/>
              <a:gd name="T20" fmla="*/ 2147483646 w 1746"/>
              <a:gd name="T21" fmla="*/ 2147483646 h 941"/>
              <a:gd name="T22" fmla="*/ 2147483646 w 1746"/>
              <a:gd name="T23" fmla="*/ 2147483646 h 941"/>
              <a:gd name="T24" fmla="*/ 2147483646 w 1746"/>
              <a:gd name="T25" fmla="*/ 2147483646 h 941"/>
              <a:gd name="T26" fmla="*/ 2147483646 w 1746"/>
              <a:gd name="T27" fmla="*/ 2147483646 h 941"/>
              <a:gd name="T28" fmla="*/ 2147483646 w 1746"/>
              <a:gd name="T29" fmla="*/ 2147483646 h 941"/>
              <a:gd name="T30" fmla="*/ 2147483646 w 1746"/>
              <a:gd name="T31" fmla="*/ 2147483646 h 941"/>
              <a:gd name="T32" fmla="*/ 2147483646 w 1746"/>
              <a:gd name="T33" fmla="*/ 2147483646 h 941"/>
              <a:gd name="T34" fmla="*/ 2147483646 w 1746"/>
              <a:gd name="T35" fmla="*/ 2147483646 h 941"/>
              <a:gd name="T36" fmla="*/ 2147483646 w 1746"/>
              <a:gd name="T37" fmla="*/ 2147483646 h 941"/>
              <a:gd name="T38" fmla="*/ 2147483646 w 1746"/>
              <a:gd name="T39" fmla="*/ 2147483646 h 941"/>
              <a:gd name="T40" fmla="*/ 2147483646 w 1746"/>
              <a:gd name="T41" fmla="*/ 2147483646 h 941"/>
              <a:gd name="T42" fmla="*/ 2147483646 w 1746"/>
              <a:gd name="T43" fmla="*/ 2147483646 h 941"/>
              <a:gd name="T44" fmla="*/ 2147483646 w 1746"/>
              <a:gd name="T45" fmla="*/ 2147483646 h 941"/>
              <a:gd name="T46" fmla="*/ 2147483646 w 1746"/>
              <a:gd name="T47" fmla="*/ 2147483646 h 941"/>
              <a:gd name="T48" fmla="*/ 2147483646 w 1746"/>
              <a:gd name="T49" fmla="*/ 2147483646 h 941"/>
              <a:gd name="T50" fmla="*/ 2147483646 w 1746"/>
              <a:gd name="T51" fmla="*/ 2147483646 h 941"/>
              <a:gd name="T52" fmla="*/ 2147483646 w 1746"/>
              <a:gd name="T53" fmla="*/ 2147483646 h 941"/>
              <a:gd name="T54" fmla="*/ 2147483646 w 1746"/>
              <a:gd name="T55" fmla="*/ 2147483646 h 941"/>
              <a:gd name="T56" fmla="*/ 2147483646 w 1746"/>
              <a:gd name="T57" fmla="*/ 2147483646 h 941"/>
              <a:gd name="T58" fmla="*/ 2147483646 w 1746"/>
              <a:gd name="T59" fmla="*/ 2147483646 h 941"/>
              <a:gd name="T60" fmla="*/ 2147483646 w 1746"/>
              <a:gd name="T61" fmla="*/ 2147483646 h 941"/>
              <a:gd name="T62" fmla="*/ 2147483646 w 1746"/>
              <a:gd name="T63" fmla="*/ 2147483646 h 941"/>
              <a:gd name="T64" fmla="*/ 2147483646 w 1746"/>
              <a:gd name="T65" fmla="*/ 2147483646 h 941"/>
              <a:gd name="T66" fmla="*/ 2147483646 w 1746"/>
              <a:gd name="T67" fmla="*/ 2147483646 h 941"/>
              <a:gd name="T68" fmla="*/ 2147483646 w 1746"/>
              <a:gd name="T69" fmla="*/ 2147483646 h 941"/>
              <a:gd name="T70" fmla="*/ 0 w 1746"/>
              <a:gd name="T71" fmla="*/ 2147483646 h 941"/>
              <a:gd name="T72" fmla="*/ 2147483646 w 1746"/>
              <a:gd name="T73" fmla="*/ 2147483646 h 941"/>
              <a:gd name="T74" fmla="*/ 2147483646 w 1746"/>
              <a:gd name="T75" fmla="*/ 2147483646 h 941"/>
              <a:gd name="T76" fmla="*/ 2147483646 w 1746"/>
              <a:gd name="T77" fmla="*/ 2147483646 h 941"/>
              <a:gd name="T78" fmla="*/ 2147483646 w 1746"/>
              <a:gd name="T79" fmla="*/ 2147483646 h 941"/>
              <a:gd name="T80" fmla="*/ 2147483646 w 1746"/>
              <a:gd name="T81" fmla="*/ 2147483646 h 941"/>
              <a:gd name="T82" fmla="*/ 2147483646 w 1746"/>
              <a:gd name="T83" fmla="*/ 0 h 941"/>
              <a:gd name="T84" fmla="*/ 2147483646 w 1746"/>
              <a:gd name="T85" fmla="*/ 2147483646 h 941"/>
              <a:gd name="T86" fmla="*/ 2147483646 w 1746"/>
              <a:gd name="T87" fmla="*/ 2147483646 h 941"/>
              <a:gd name="T88" fmla="*/ 2147483646 w 1746"/>
              <a:gd name="T89" fmla="*/ 2147483646 h 941"/>
              <a:gd name="T90" fmla="*/ 2147483646 w 1746"/>
              <a:gd name="T91" fmla="*/ 2147483646 h 941"/>
              <a:gd name="T92" fmla="*/ 2147483646 w 1746"/>
              <a:gd name="T93" fmla="*/ 2147483646 h 941"/>
              <a:gd name="T94" fmla="*/ 2147483646 w 1746"/>
              <a:gd name="T95" fmla="*/ 2147483646 h 94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746"/>
              <a:gd name="T145" fmla="*/ 0 h 941"/>
              <a:gd name="T146" fmla="*/ 1746 w 1746"/>
              <a:gd name="T147" fmla="*/ 941 h 94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746" h="941">
                <a:moveTo>
                  <a:pt x="1735" y="465"/>
                </a:moveTo>
                <a:lnTo>
                  <a:pt x="1712" y="374"/>
                </a:lnTo>
                <a:lnTo>
                  <a:pt x="1667" y="283"/>
                </a:lnTo>
                <a:lnTo>
                  <a:pt x="1667" y="295"/>
                </a:lnTo>
                <a:lnTo>
                  <a:pt x="1587" y="215"/>
                </a:lnTo>
                <a:lnTo>
                  <a:pt x="1485" y="147"/>
                </a:lnTo>
                <a:lnTo>
                  <a:pt x="1202" y="45"/>
                </a:lnTo>
                <a:lnTo>
                  <a:pt x="873" y="11"/>
                </a:lnTo>
                <a:lnTo>
                  <a:pt x="533" y="45"/>
                </a:lnTo>
                <a:lnTo>
                  <a:pt x="249" y="147"/>
                </a:lnTo>
                <a:lnTo>
                  <a:pt x="261" y="147"/>
                </a:lnTo>
                <a:lnTo>
                  <a:pt x="158" y="215"/>
                </a:lnTo>
                <a:lnTo>
                  <a:pt x="79" y="295"/>
                </a:lnTo>
                <a:lnTo>
                  <a:pt x="79" y="283"/>
                </a:lnTo>
                <a:lnTo>
                  <a:pt x="34" y="374"/>
                </a:lnTo>
                <a:lnTo>
                  <a:pt x="11" y="465"/>
                </a:lnTo>
                <a:lnTo>
                  <a:pt x="34" y="555"/>
                </a:lnTo>
                <a:lnTo>
                  <a:pt x="79" y="646"/>
                </a:lnTo>
                <a:lnTo>
                  <a:pt x="158" y="726"/>
                </a:lnTo>
                <a:lnTo>
                  <a:pt x="261" y="794"/>
                </a:lnTo>
                <a:lnTo>
                  <a:pt x="249" y="794"/>
                </a:lnTo>
                <a:lnTo>
                  <a:pt x="533" y="896"/>
                </a:lnTo>
                <a:lnTo>
                  <a:pt x="873" y="930"/>
                </a:lnTo>
                <a:lnTo>
                  <a:pt x="1202" y="896"/>
                </a:lnTo>
                <a:lnTo>
                  <a:pt x="1485" y="794"/>
                </a:lnTo>
                <a:lnTo>
                  <a:pt x="1587" y="726"/>
                </a:lnTo>
                <a:lnTo>
                  <a:pt x="1667" y="646"/>
                </a:lnTo>
                <a:lnTo>
                  <a:pt x="1712" y="555"/>
                </a:lnTo>
                <a:lnTo>
                  <a:pt x="1735" y="465"/>
                </a:lnTo>
                <a:lnTo>
                  <a:pt x="1746" y="465"/>
                </a:lnTo>
                <a:lnTo>
                  <a:pt x="1724" y="555"/>
                </a:lnTo>
                <a:lnTo>
                  <a:pt x="1678" y="646"/>
                </a:lnTo>
                <a:lnTo>
                  <a:pt x="1678" y="658"/>
                </a:lnTo>
                <a:lnTo>
                  <a:pt x="1599" y="737"/>
                </a:lnTo>
                <a:lnTo>
                  <a:pt x="1497" y="805"/>
                </a:lnTo>
                <a:lnTo>
                  <a:pt x="1485" y="805"/>
                </a:lnTo>
                <a:lnTo>
                  <a:pt x="1202" y="907"/>
                </a:lnTo>
                <a:lnTo>
                  <a:pt x="873" y="941"/>
                </a:lnTo>
                <a:lnTo>
                  <a:pt x="533" y="907"/>
                </a:lnTo>
                <a:lnTo>
                  <a:pt x="249" y="805"/>
                </a:lnTo>
                <a:lnTo>
                  <a:pt x="147" y="737"/>
                </a:lnTo>
                <a:lnTo>
                  <a:pt x="68" y="658"/>
                </a:lnTo>
                <a:lnTo>
                  <a:pt x="68" y="646"/>
                </a:lnTo>
                <a:lnTo>
                  <a:pt x="22" y="555"/>
                </a:lnTo>
                <a:lnTo>
                  <a:pt x="0" y="465"/>
                </a:lnTo>
                <a:lnTo>
                  <a:pt x="22" y="374"/>
                </a:lnTo>
                <a:lnTo>
                  <a:pt x="68" y="283"/>
                </a:lnTo>
                <a:lnTo>
                  <a:pt x="147" y="204"/>
                </a:lnTo>
                <a:lnTo>
                  <a:pt x="249" y="136"/>
                </a:lnTo>
                <a:lnTo>
                  <a:pt x="533" y="34"/>
                </a:lnTo>
                <a:lnTo>
                  <a:pt x="873" y="0"/>
                </a:lnTo>
                <a:lnTo>
                  <a:pt x="1202" y="34"/>
                </a:lnTo>
                <a:lnTo>
                  <a:pt x="1485" y="136"/>
                </a:lnTo>
                <a:lnTo>
                  <a:pt x="1497" y="136"/>
                </a:lnTo>
                <a:lnTo>
                  <a:pt x="1599" y="204"/>
                </a:lnTo>
                <a:lnTo>
                  <a:pt x="1678" y="283"/>
                </a:lnTo>
                <a:lnTo>
                  <a:pt x="1724" y="374"/>
                </a:lnTo>
                <a:lnTo>
                  <a:pt x="1746" y="465"/>
                </a:lnTo>
                <a:lnTo>
                  <a:pt x="1735" y="465"/>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42" name="Freeform 5">
            <a:extLst>
              <a:ext uri="{FF2B5EF4-FFF2-40B4-BE49-F238E27FC236}">
                <a16:creationId xmlns:a16="http://schemas.microsoft.com/office/drawing/2014/main" id="{461AFD8B-8E61-EC4B-B17C-81D6BF0E9E66}"/>
              </a:ext>
            </a:extLst>
          </p:cNvPr>
          <p:cNvSpPr>
            <a:spLocks/>
          </p:cNvSpPr>
          <p:nvPr/>
        </p:nvSpPr>
        <p:spPr bwMode="auto">
          <a:xfrm>
            <a:off x="5457825" y="4710113"/>
            <a:ext cx="17463" cy="1587"/>
          </a:xfrm>
          <a:custGeom>
            <a:avLst/>
            <a:gdLst>
              <a:gd name="T0" fmla="*/ 0 w 11"/>
              <a:gd name="T1" fmla="*/ 0 h 1587"/>
              <a:gd name="T2" fmla="*/ 0 w 11"/>
              <a:gd name="T3" fmla="*/ 0 h 1587"/>
              <a:gd name="T4" fmla="*/ 0 w 11"/>
              <a:gd name="T5" fmla="*/ 0 h 1587"/>
              <a:gd name="T6" fmla="*/ 2147483646 w 11"/>
              <a:gd name="T7" fmla="*/ 0 h 1587"/>
              <a:gd name="T8" fmla="*/ 2147483646 w 11"/>
              <a:gd name="T9" fmla="*/ 0 h 1587"/>
              <a:gd name="T10" fmla="*/ 2147483646 w 11"/>
              <a:gd name="T11" fmla="*/ 0 h 1587"/>
              <a:gd name="T12" fmla="*/ 0 w 11"/>
              <a:gd name="T13" fmla="*/ 0 h 1587"/>
              <a:gd name="T14" fmla="*/ 0 60000 65536"/>
              <a:gd name="T15" fmla="*/ 0 60000 65536"/>
              <a:gd name="T16" fmla="*/ 0 60000 65536"/>
              <a:gd name="T17" fmla="*/ 0 60000 65536"/>
              <a:gd name="T18" fmla="*/ 0 60000 65536"/>
              <a:gd name="T19" fmla="*/ 0 60000 65536"/>
              <a:gd name="T20" fmla="*/ 0 60000 65536"/>
              <a:gd name="T21" fmla="*/ 0 w 11"/>
              <a:gd name="T22" fmla="*/ 0 h 1587"/>
              <a:gd name="T23" fmla="*/ 11 w 11"/>
              <a:gd name="T24" fmla="*/ 1587 h 1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587">
                <a:moveTo>
                  <a:pt x="0" y="0"/>
                </a:moveTo>
                <a:lnTo>
                  <a:pt x="0" y="0"/>
                </a:lnTo>
                <a:lnTo>
                  <a:pt x="11" y="0"/>
                </a:lnTo>
                <a:lnTo>
                  <a:pt x="0"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43" name="Freeform 7">
            <a:extLst>
              <a:ext uri="{FF2B5EF4-FFF2-40B4-BE49-F238E27FC236}">
                <a16:creationId xmlns:a16="http://schemas.microsoft.com/office/drawing/2014/main" id="{FCA6DE22-B74D-B645-9A88-C5B109E9E102}"/>
              </a:ext>
            </a:extLst>
          </p:cNvPr>
          <p:cNvSpPr>
            <a:spLocks/>
          </p:cNvSpPr>
          <p:nvPr/>
        </p:nvSpPr>
        <p:spPr bwMode="auto">
          <a:xfrm>
            <a:off x="3459163" y="1865313"/>
            <a:ext cx="1547812" cy="809625"/>
          </a:xfrm>
          <a:custGeom>
            <a:avLst/>
            <a:gdLst>
              <a:gd name="T0" fmla="*/ 2147483646 w 975"/>
              <a:gd name="T1" fmla="*/ 2147483646 h 510"/>
              <a:gd name="T2" fmla="*/ 2147483646 w 975"/>
              <a:gd name="T3" fmla="*/ 2147483646 h 510"/>
              <a:gd name="T4" fmla="*/ 2147483646 w 975"/>
              <a:gd name="T5" fmla="*/ 2147483646 h 510"/>
              <a:gd name="T6" fmla="*/ 2147483646 w 975"/>
              <a:gd name="T7" fmla="*/ 2147483646 h 510"/>
              <a:gd name="T8" fmla="*/ 2147483646 w 975"/>
              <a:gd name="T9" fmla="*/ 2147483646 h 510"/>
              <a:gd name="T10" fmla="*/ 2147483646 w 975"/>
              <a:gd name="T11" fmla="*/ 2147483646 h 510"/>
              <a:gd name="T12" fmla="*/ 2147483646 w 975"/>
              <a:gd name="T13" fmla="*/ 2147483646 h 510"/>
              <a:gd name="T14" fmla="*/ 2147483646 w 975"/>
              <a:gd name="T15" fmla="*/ 2147483646 h 510"/>
              <a:gd name="T16" fmla="*/ 2147483646 w 975"/>
              <a:gd name="T17" fmla="*/ 2147483646 h 510"/>
              <a:gd name="T18" fmla="*/ 2147483646 w 975"/>
              <a:gd name="T19" fmla="*/ 2147483646 h 510"/>
              <a:gd name="T20" fmla="*/ 2147483646 w 975"/>
              <a:gd name="T21" fmla="*/ 2147483646 h 510"/>
              <a:gd name="T22" fmla="*/ 2147483646 w 975"/>
              <a:gd name="T23" fmla="*/ 2147483646 h 510"/>
              <a:gd name="T24" fmla="*/ 2147483646 w 975"/>
              <a:gd name="T25" fmla="*/ 2147483646 h 510"/>
              <a:gd name="T26" fmla="*/ 2147483646 w 975"/>
              <a:gd name="T27" fmla="*/ 2147483646 h 510"/>
              <a:gd name="T28" fmla="*/ 2147483646 w 975"/>
              <a:gd name="T29" fmla="*/ 2147483646 h 510"/>
              <a:gd name="T30" fmla="*/ 2147483646 w 975"/>
              <a:gd name="T31" fmla="*/ 2147483646 h 510"/>
              <a:gd name="T32" fmla="*/ 2147483646 w 975"/>
              <a:gd name="T33" fmla="*/ 2147483646 h 510"/>
              <a:gd name="T34" fmla="*/ 2147483646 w 975"/>
              <a:gd name="T35" fmla="*/ 2147483646 h 510"/>
              <a:gd name="T36" fmla="*/ 2147483646 w 975"/>
              <a:gd name="T37" fmla="*/ 2147483646 h 510"/>
              <a:gd name="T38" fmla="*/ 2147483646 w 975"/>
              <a:gd name="T39" fmla="*/ 2147483646 h 510"/>
              <a:gd name="T40" fmla="*/ 2147483646 w 975"/>
              <a:gd name="T41" fmla="*/ 2147483646 h 510"/>
              <a:gd name="T42" fmla="*/ 2147483646 w 975"/>
              <a:gd name="T43" fmla="*/ 2147483646 h 510"/>
              <a:gd name="T44" fmla="*/ 2147483646 w 975"/>
              <a:gd name="T45" fmla="*/ 2147483646 h 510"/>
              <a:gd name="T46" fmla="*/ 2147483646 w 975"/>
              <a:gd name="T47" fmla="*/ 2147483646 h 510"/>
              <a:gd name="T48" fmla="*/ 2147483646 w 975"/>
              <a:gd name="T49" fmla="*/ 2147483646 h 510"/>
              <a:gd name="T50" fmla="*/ 2147483646 w 975"/>
              <a:gd name="T51" fmla="*/ 2147483646 h 510"/>
              <a:gd name="T52" fmla="*/ 2147483646 w 975"/>
              <a:gd name="T53" fmla="*/ 2147483646 h 510"/>
              <a:gd name="T54" fmla="*/ 2147483646 w 975"/>
              <a:gd name="T55" fmla="*/ 2147483646 h 510"/>
              <a:gd name="T56" fmla="*/ 2147483646 w 975"/>
              <a:gd name="T57" fmla="*/ 2147483646 h 510"/>
              <a:gd name="T58" fmla="*/ 2147483646 w 975"/>
              <a:gd name="T59" fmla="*/ 2147483646 h 510"/>
              <a:gd name="T60" fmla="*/ 2147483646 w 975"/>
              <a:gd name="T61" fmla="*/ 2147483646 h 510"/>
              <a:gd name="T62" fmla="*/ 2147483646 w 975"/>
              <a:gd name="T63" fmla="*/ 2147483646 h 510"/>
              <a:gd name="T64" fmla="*/ 2147483646 w 975"/>
              <a:gd name="T65" fmla="*/ 2147483646 h 510"/>
              <a:gd name="T66" fmla="*/ 2147483646 w 975"/>
              <a:gd name="T67" fmla="*/ 2147483646 h 510"/>
              <a:gd name="T68" fmla="*/ 2147483646 w 975"/>
              <a:gd name="T69" fmla="*/ 2147483646 h 510"/>
              <a:gd name="T70" fmla="*/ 0 w 975"/>
              <a:gd name="T71" fmla="*/ 2147483646 h 510"/>
              <a:gd name="T72" fmla="*/ 0 w 975"/>
              <a:gd name="T73" fmla="*/ 2147483646 h 510"/>
              <a:gd name="T74" fmla="*/ 2147483646 w 975"/>
              <a:gd name="T75" fmla="*/ 2147483646 h 510"/>
              <a:gd name="T76" fmla="*/ 2147483646 w 975"/>
              <a:gd name="T77" fmla="*/ 2147483646 h 510"/>
              <a:gd name="T78" fmla="*/ 2147483646 w 975"/>
              <a:gd name="T79" fmla="*/ 2147483646 h 510"/>
              <a:gd name="T80" fmla="*/ 2147483646 w 975"/>
              <a:gd name="T81" fmla="*/ 2147483646 h 510"/>
              <a:gd name="T82" fmla="*/ 2147483646 w 975"/>
              <a:gd name="T83" fmla="*/ 0 h 510"/>
              <a:gd name="T84" fmla="*/ 2147483646 w 975"/>
              <a:gd name="T85" fmla="*/ 0 h 510"/>
              <a:gd name="T86" fmla="*/ 2147483646 w 975"/>
              <a:gd name="T87" fmla="*/ 2147483646 h 510"/>
              <a:gd name="T88" fmla="*/ 2147483646 w 975"/>
              <a:gd name="T89" fmla="*/ 2147483646 h 510"/>
              <a:gd name="T90" fmla="*/ 2147483646 w 975"/>
              <a:gd name="T91" fmla="*/ 2147483646 h 510"/>
              <a:gd name="T92" fmla="*/ 2147483646 w 975"/>
              <a:gd name="T93" fmla="*/ 2147483646 h 510"/>
              <a:gd name="T94" fmla="*/ 2147483646 w 975"/>
              <a:gd name="T95" fmla="*/ 2147483646 h 5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75"/>
              <a:gd name="T145" fmla="*/ 0 h 510"/>
              <a:gd name="T146" fmla="*/ 975 w 975"/>
              <a:gd name="T147" fmla="*/ 510 h 5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75" h="510">
                <a:moveTo>
                  <a:pt x="964" y="249"/>
                </a:moveTo>
                <a:lnTo>
                  <a:pt x="930" y="159"/>
                </a:lnTo>
                <a:lnTo>
                  <a:pt x="930" y="170"/>
                </a:lnTo>
                <a:lnTo>
                  <a:pt x="828" y="79"/>
                </a:lnTo>
                <a:lnTo>
                  <a:pt x="669" y="34"/>
                </a:lnTo>
                <a:lnTo>
                  <a:pt x="488" y="11"/>
                </a:lnTo>
                <a:lnTo>
                  <a:pt x="295" y="34"/>
                </a:lnTo>
                <a:lnTo>
                  <a:pt x="147" y="79"/>
                </a:lnTo>
                <a:lnTo>
                  <a:pt x="159" y="79"/>
                </a:lnTo>
                <a:lnTo>
                  <a:pt x="57" y="170"/>
                </a:lnTo>
                <a:lnTo>
                  <a:pt x="57" y="159"/>
                </a:lnTo>
                <a:lnTo>
                  <a:pt x="11" y="249"/>
                </a:lnTo>
                <a:lnTo>
                  <a:pt x="57" y="352"/>
                </a:lnTo>
                <a:lnTo>
                  <a:pt x="159" y="431"/>
                </a:lnTo>
                <a:lnTo>
                  <a:pt x="147" y="431"/>
                </a:lnTo>
                <a:lnTo>
                  <a:pt x="295" y="488"/>
                </a:lnTo>
                <a:lnTo>
                  <a:pt x="488" y="499"/>
                </a:lnTo>
                <a:lnTo>
                  <a:pt x="669" y="488"/>
                </a:lnTo>
                <a:lnTo>
                  <a:pt x="828" y="431"/>
                </a:lnTo>
                <a:lnTo>
                  <a:pt x="930" y="352"/>
                </a:lnTo>
                <a:lnTo>
                  <a:pt x="964" y="249"/>
                </a:lnTo>
                <a:lnTo>
                  <a:pt x="975" y="249"/>
                </a:lnTo>
                <a:lnTo>
                  <a:pt x="941" y="352"/>
                </a:lnTo>
                <a:lnTo>
                  <a:pt x="941" y="363"/>
                </a:lnTo>
                <a:lnTo>
                  <a:pt x="839" y="442"/>
                </a:lnTo>
                <a:lnTo>
                  <a:pt x="828" y="442"/>
                </a:lnTo>
                <a:lnTo>
                  <a:pt x="669" y="499"/>
                </a:lnTo>
                <a:lnTo>
                  <a:pt x="488" y="510"/>
                </a:lnTo>
                <a:lnTo>
                  <a:pt x="295" y="499"/>
                </a:lnTo>
                <a:lnTo>
                  <a:pt x="147" y="442"/>
                </a:lnTo>
                <a:lnTo>
                  <a:pt x="45" y="363"/>
                </a:lnTo>
                <a:lnTo>
                  <a:pt x="45" y="352"/>
                </a:lnTo>
                <a:lnTo>
                  <a:pt x="0" y="249"/>
                </a:lnTo>
                <a:lnTo>
                  <a:pt x="45" y="159"/>
                </a:lnTo>
                <a:lnTo>
                  <a:pt x="147" y="68"/>
                </a:lnTo>
                <a:lnTo>
                  <a:pt x="295" y="23"/>
                </a:lnTo>
                <a:lnTo>
                  <a:pt x="488" y="0"/>
                </a:lnTo>
                <a:lnTo>
                  <a:pt x="669" y="23"/>
                </a:lnTo>
                <a:lnTo>
                  <a:pt x="828" y="68"/>
                </a:lnTo>
                <a:lnTo>
                  <a:pt x="839" y="68"/>
                </a:lnTo>
                <a:lnTo>
                  <a:pt x="941" y="159"/>
                </a:lnTo>
                <a:lnTo>
                  <a:pt x="975" y="249"/>
                </a:lnTo>
                <a:lnTo>
                  <a:pt x="964" y="24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44" name="Freeform 8">
            <a:extLst>
              <a:ext uri="{FF2B5EF4-FFF2-40B4-BE49-F238E27FC236}">
                <a16:creationId xmlns:a16="http://schemas.microsoft.com/office/drawing/2014/main" id="{C258BE66-0849-D949-9ECE-77A3261EC105}"/>
              </a:ext>
            </a:extLst>
          </p:cNvPr>
          <p:cNvSpPr>
            <a:spLocks/>
          </p:cNvSpPr>
          <p:nvPr/>
        </p:nvSpPr>
        <p:spPr bwMode="auto">
          <a:xfrm>
            <a:off x="4989513" y="2260600"/>
            <a:ext cx="17462" cy="1588"/>
          </a:xfrm>
          <a:custGeom>
            <a:avLst/>
            <a:gdLst>
              <a:gd name="T0" fmla="*/ 0 w 11"/>
              <a:gd name="T1" fmla="*/ 0 h 1588"/>
              <a:gd name="T2" fmla="*/ 0 w 11"/>
              <a:gd name="T3" fmla="*/ 0 h 1588"/>
              <a:gd name="T4" fmla="*/ 0 w 11"/>
              <a:gd name="T5" fmla="*/ 0 h 1588"/>
              <a:gd name="T6" fmla="*/ 2147483646 w 11"/>
              <a:gd name="T7" fmla="*/ 0 h 1588"/>
              <a:gd name="T8" fmla="*/ 2147483646 w 11"/>
              <a:gd name="T9" fmla="*/ 0 h 1588"/>
              <a:gd name="T10" fmla="*/ 2147483646 w 11"/>
              <a:gd name="T11" fmla="*/ 0 h 1588"/>
              <a:gd name="T12" fmla="*/ 0 w 11"/>
              <a:gd name="T13" fmla="*/ 0 h 1588"/>
              <a:gd name="T14" fmla="*/ 0 60000 65536"/>
              <a:gd name="T15" fmla="*/ 0 60000 65536"/>
              <a:gd name="T16" fmla="*/ 0 60000 65536"/>
              <a:gd name="T17" fmla="*/ 0 60000 65536"/>
              <a:gd name="T18" fmla="*/ 0 60000 65536"/>
              <a:gd name="T19" fmla="*/ 0 60000 65536"/>
              <a:gd name="T20" fmla="*/ 0 60000 65536"/>
              <a:gd name="T21" fmla="*/ 0 w 11"/>
              <a:gd name="T22" fmla="*/ 0 h 1588"/>
              <a:gd name="T23" fmla="*/ 11 w 11"/>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588">
                <a:moveTo>
                  <a:pt x="0" y="0"/>
                </a:moveTo>
                <a:lnTo>
                  <a:pt x="0" y="0"/>
                </a:lnTo>
                <a:lnTo>
                  <a:pt x="11"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45" name="Rectangle 9">
            <a:extLst>
              <a:ext uri="{FF2B5EF4-FFF2-40B4-BE49-F238E27FC236}">
                <a16:creationId xmlns:a16="http://schemas.microsoft.com/office/drawing/2014/main" id="{ADDEE347-82F5-514C-9903-4C5B07ACC922}"/>
              </a:ext>
            </a:extLst>
          </p:cNvPr>
          <p:cNvSpPr>
            <a:spLocks noChangeArrowheads="1"/>
          </p:cNvSpPr>
          <p:nvPr/>
        </p:nvSpPr>
        <p:spPr bwMode="auto">
          <a:xfrm>
            <a:off x="3987375" y="2027238"/>
            <a:ext cx="5802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dirty="0">
                <a:solidFill>
                  <a:srgbClr val="000000"/>
                </a:solidFill>
                <a:latin typeface="Garamond" panose="02020404030301010803" pitchFamily="18" charset="0"/>
              </a:rPr>
              <a:t>Order</a:t>
            </a:r>
            <a:endParaRPr lang="en-US" altLang="en-US" sz="1800" dirty="0">
              <a:latin typeface="Garamond" panose="02020404030301010803" pitchFamily="18" charset="0"/>
            </a:endParaRPr>
          </a:p>
        </p:txBody>
      </p:sp>
      <p:sp>
        <p:nvSpPr>
          <p:cNvPr id="39946" name="Rectangle 10">
            <a:extLst>
              <a:ext uri="{FF2B5EF4-FFF2-40B4-BE49-F238E27FC236}">
                <a16:creationId xmlns:a16="http://schemas.microsoft.com/office/drawing/2014/main" id="{85B79AFF-B9B6-2D4A-9348-D475C8F73B3C}"/>
              </a:ext>
            </a:extLst>
          </p:cNvPr>
          <p:cNvSpPr>
            <a:spLocks noChangeArrowheads="1"/>
          </p:cNvSpPr>
          <p:nvPr/>
        </p:nvSpPr>
        <p:spPr bwMode="auto">
          <a:xfrm>
            <a:off x="3886859" y="2243138"/>
            <a:ext cx="7829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dirty="0">
                <a:solidFill>
                  <a:srgbClr val="000000"/>
                </a:solidFill>
                <a:latin typeface="Garamond" panose="02020404030301010803" pitchFamily="18" charset="0"/>
                <a:cs typeface="Arial" panose="020B0604020202020204" pitchFamily="34" charset="0"/>
              </a:rPr>
              <a:t>Product</a:t>
            </a:r>
            <a:endParaRPr lang="en-US" altLang="en-US" sz="1800" dirty="0">
              <a:latin typeface="Garamond" panose="02020404030301010803" pitchFamily="18" charset="0"/>
              <a:cs typeface="Arial" panose="020B0604020202020204" pitchFamily="34" charset="0"/>
            </a:endParaRPr>
          </a:p>
        </p:txBody>
      </p:sp>
      <p:sp>
        <p:nvSpPr>
          <p:cNvPr id="39947" name="Rectangle 11">
            <a:extLst>
              <a:ext uri="{FF2B5EF4-FFF2-40B4-BE49-F238E27FC236}">
                <a16:creationId xmlns:a16="http://schemas.microsoft.com/office/drawing/2014/main" id="{073216E4-2665-F54D-AFB1-5146648ED504}"/>
              </a:ext>
            </a:extLst>
          </p:cNvPr>
          <p:cNvSpPr>
            <a:spLocks noChangeArrowheads="1"/>
          </p:cNvSpPr>
          <p:nvPr/>
        </p:nvSpPr>
        <p:spPr bwMode="auto">
          <a:xfrm>
            <a:off x="1645051" y="2065338"/>
            <a:ext cx="6722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dirty="0">
                <a:solidFill>
                  <a:srgbClr val="000000"/>
                </a:solidFill>
                <a:latin typeface="Garamond" panose="02020404030301010803" pitchFamily="18" charset="0"/>
              </a:rPr>
              <a:t>Supply</a:t>
            </a:r>
            <a:endParaRPr lang="en-US" altLang="en-US" sz="1800" dirty="0">
              <a:latin typeface="Garamond" panose="02020404030301010803" pitchFamily="18" charset="0"/>
            </a:endParaRPr>
          </a:p>
        </p:txBody>
      </p:sp>
      <p:sp>
        <p:nvSpPr>
          <p:cNvPr id="39948" name="Freeform 12">
            <a:extLst>
              <a:ext uri="{FF2B5EF4-FFF2-40B4-BE49-F238E27FC236}">
                <a16:creationId xmlns:a16="http://schemas.microsoft.com/office/drawing/2014/main" id="{AC075ABE-C7EC-C648-8756-B15D7D74096D}"/>
              </a:ext>
            </a:extLst>
          </p:cNvPr>
          <p:cNvSpPr>
            <a:spLocks/>
          </p:cNvSpPr>
          <p:nvPr/>
        </p:nvSpPr>
        <p:spPr bwMode="auto">
          <a:xfrm>
            <a:off x="5781675" y="2044700"/>
            <a:ext cx="1547813" cy="811213"/>
          </a:xfrm>
          <a:custGeom>
            <a:avLst/>
            <a:gdLst>
              <a:gd name="T0" fmla="*/ 2147483646 w 975"/>
              <a:gd name="T1" fmla="*/ 2147483646 h 511"/>
              <a:gd name="T2" fmla="*/ 2147483646 w 975"/>
              <a:gd name="T3" fmla="*/ 2147483646 h 511"/>
              <a:gd name="T4" fmla="*/ 2147483646 w 975"/>
              <a:gd name="T5" fmla="*/ 2147483646 h 511"/>
              <a:gd name="T6" fmla="*/ 2147483646 w 975"/>
              <a:gd name="T7" fmla="*/ 2147483646 h 511"/>
              <a:gd name="T8" fmla="*/ 2147483646 w 975"/>
              <a:gd name="T9" fmla="*/ 2147483646 h 511"/>
              <a:gd name="T10" fmla="*/ 2147483646 w 975"/>
              <a:gd name="T11" fmla="*/ 2147483646 h 511"/>
              <a:gd name="T12" fmla="*/ 2147483646 w 975"/>
              <a:gd name="T13" fmla="*/ 2147483646 h 511"/>
              <a:gd name="T14" fmla="*/ 2147483646 w 975"/>
              <a:gd name="T15" fmla="*/ 2147483646 h 511"/>
              <a:gd name="T16" fmla="*/ 2147483646 w 975"/>
              <a:gd name="T17" fmla="*/ 2147483646 h 511"/>
              <a:gd name="T18" fmla="*/ 2147483646 w 975"/>
              <a:gd name="T19" fmla="*/ 2147483646 h 511"/>
              <a:gd name="T20" fmla="*/ 2147483646 w 975"/>
              <a:gd name="T21" fmla="*/ 2147483646 h 511"/>
              <a:gd name="T22" fmla="*/ 2147483646 w 975"/>
              <a:gd name="T23" fmla="*/ 2147483646 h 511"/>
              <a:gd name="T24" fmla="*/ 2147483646 w 975"/>
              <a:gd name="T25" fmla="*/ 2147483646 h 511"/>
              <a:gd name="T26" fmla="*/ 2147483646 w 975"/>
              <a:gd name="T27" fmla="*/ 2147483646 h 511"/>
              <a:gd name="T28" fmla="*/ 2147483646 w 975"/>
              <a:gd name="T29" fmla="*/ 2147483646 h 511"/>
              <a:gd name="T30" fmla="*/ 2147483646 w 975"/>
              <a:gd name="T31" fmla="*/ 2147483646 h 511"/>
              <a:gd name="T32" fmla="*/ 2147483646 w 975"/>
              <a:gd name="T33" fmla="*/ 2147483646 h 511"/>
              <a:gd name="T34" fmla="*/ 2147483646 w 975"/>
              <a:gd name="T35" fmla="*/ 2147483646 h 511"/>
              <a:gd name="T36" fmla="*/ 2147483646 w 975"/>
              <a:gd name="T37" fmla="*/ 2147483646 h 511"/>
              <a:gd name="T38" fmla="*/ 2147483646 w 975"/>
              <a:gd name="T39" fmla="*/ 2147483646 h 511"/>
              <a:gd name="T40" fmla="*/ 2147483646 w 975"/>
              <a:gd name="T41" fmla="*/ 2147483646 h 511"/>
              <a:gd name="T42" fmla="*/ 2147483646 w 975"/>
              <a:gd name="T43" fmla="*/ 2147483646 h 511"/>
              <a:gd name="T44" fmla="*/ 2147483646 w 975"/>
              <a:gd name="T45" fmla="*/ 2147483646 h 511"/>
              <a:gd name="T46" fmla="*/ 2147483646 w 975"/>
              <a:gd name="T47" fmla="*/ 2147483646 h 511"/>
              <a:gd name="T48" fmla="*/ 2147483646 w 975"/>
              <a:gd name="T49" fmla="*/ 2147483646 h 511"/>
              <a:gd name="T50" fmla="*/ 2147483646 w 975"/>
              <a:gd name="T51" fmla="*/ 2147483646 h 511"/>
              <a:gd name="T52" fmla="*/ 2147483646 w 975"/>
              <a:gd name="T53" fmla="*/ 2147483646 h 511"/>
              <a:gd name="T54" fmla="*/ 2147483646 w 975"/>
              <a:gd name="T55" fmla="*/ 2147483646 h 511"/>
              <a:gd name="T56" fmla="*/ 2147483646 w 975"/>
              <a:gd name="T57" fmla="*/ 2147483646 h 511"/>
              <a:gd name="T58" fmla="*/ 2147483646 w 975"/>
              <a:gd name="T59" fmla="*/ 2147483646 h 511"/>
              <a:gd name="T60" fmla="*/ 2147483646 w 975"/>
              <a:gd name="T61" fmla="*/ 2147483646 h 511"/>
              <a:gd name="T62" fmla="*/ 2147483646 w 975"/>
              <a:gd name="T63" fmla="*/ 2147483646 h 511"/>
              <a:gd name="T64" fmla="*/ 2147483646 w 975"/>
              <a:gd name="T65" fmla="*/ 2147483646 h 511"/>
              <a:gd name="T66" fmla="*/ 2147483646 w 975"/>
              <a:gd name="T67" fmla="*/ 2147483646 h 511"/>
              <a:gd name="T68" fmla="*/ 2147483646 w 975"/>
              <a:gd name="T69" fmla="*/ 2147483646 h 511"/>
              <a:gd name="T70" fmla="*/ 0 w 975"/>
              <a:gd name="T71" fmla="*/ 2147483646 h 511"/>
              <a:gd name="T72" fmla="*/ 0 w 975"/>
              <a:gd name="T73" fmla="*/ 2147483646 h 511"/>
              <a:gd name="T74" fmla="*/ 2147483646 w 975"/>
              <a:gd name="T75" fmla="*/ 2147483646 h 511"/>
              <a:gd name="T76" fmla="*/ 2147483646 w 975"/>
              <a:gd name="T77" fmla="*/ 2147483646 h 511"/>
              <a:gd name="T78" fmla="*/ 2147483646 w 975"/>
              <a:gd name="T79" fmla="*/ 2147483646 h 511"/>
              <a:gd name="T80" fmla="*/ 2147483646 w 975"/>
              <a:gd name="T81" fmla="*/ 2147483646 h 511"/>
              <a:gd name="T82" fmla="*/ 2147483646 w 975"/>
              <a:gd name="T83" fmla="*/ 0 h 511"/>
              <a:gd name="T84" fmla="*/ 2147483646 w 975"/>
              <a:gd name="T85" fmla="*/ 0 h 511"/>
              <a:gd name="T86" fmla="*/ 2147483646 w 975"/>
              <a:gd name="T87" fmla="*/ 2147483646 h 511"/>
              <a:gd name="T88" fmla="*/ 2147483646 w 975"/>
              <a:gd name="T89" fmla="*/ 2147483646 h 511"/>
              <a:gd name="T90" fmla="*/ 2147483646 w 975"/>
              <a:gd name="T91" fmla="*/ 2147483646 h 511"/>
              <a:gd name="T92" fmla="*/ 2147483646 w 975"/>
              <a:gd name="T93" fmla="*/ 2147483646 h 511"/>
              <a:gd name="T94" fmla="*/ 2147483646 w 975"/>
              <a:gd name="T95" fmla="*/ 2147483646 h 51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75"/>
              <a:gd name="T145" fmla="*/ 0 h 511"/>
              <a:gd name="T146" fmla="*/ 975 w 975"/>
              <a:gd name="T147" fmla="*/ 511 h 51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75" h="511">
                <a:moveTo>
                  <a:pt x="964" y="250"/>
                </a:moveTo>
                <a:lnTo>
                  <a:pt x="930" y="148"/>
                </a:lnTo>
                <a:lnTo>
                  <a:pt x="930" y="159"/>
                </a:lnTo>
                <a:lnTo>
                  <a:pt x="828" y="80"/>
                </a:lnTo>
                <a:lnTo>
                  <a:pt x="669" y="23"/>
                </a:lnTo>
                <a:lnTo>
                  <a:pt x="488" y="12"/>
                </a:lnTo>
                <a:lnTo>
                  <a:pt x="295" y="23"/>
                </a:lnTo>
                <a:lnTo>
                  <a:pt x="136" y="80"/>
                </a:lnTo>
                <a:lnTo>
                  <a:pt x="148" y="80"/>
                </a:lnTo>
                <a:lnTo>
                  <a:pt x="45" y="159"/>
                </a:lnTo>
                <a:lnTo>
                  <a:pt x="45" y="148"/>
                </a:lnTo>
                <a:lnTo>
                  <a:pt x="11" y="250"/>
                </a:lnTo>
                <a:lnTo>
                  <a:pt x="45" y="341"/>
                </a:lnTo>
                <a:lnTo>
                  <a:pt x="148" y="431"/>
                </a:lnTo>
                <a:lnTo>
                  <a:pt x="136" y="431"/>
                </a:lnTo>
                <a:lnTo>
                  <a:pt x="295" y="477"/>
                </a:lnTo>
                <a:lnTo>
                  <a:pt x="488" y="499"/>
                </a:lnTo>
                <a:lnTo>
                  <a:pt x="669" y="477"/>
                </a:lnTo>
                <a:lnTo>
                  <a:pt x="828" y="431"/>
                </a:lnTo>
                <a:lnTo>
                  <a:pt x="930" y="341"/>
                </a:lnTo>
                <a:lnTo>
                  <a:pt x="964" y="250"/>
                </a:lnTo>
                <a:lnTo>
                  <a:pt x="975" y="250"/>
                </a:lnTo>
                <a:lnTo>
                  <a:pt x="941" y="341"/>
                </a:lnTo>
                <a:lnTo>
                  <a:pt x="941" y="352"/>
                </a:lnTo>
                <a:lnTo>
                  <a:pt x="839" y="443"/>
                </a:lnTo>
                <a:lnTo>
                  <a:pt x="828" y="443"/>
                </a:lnTo>
                <a:lnTo>
                  <a:pt x="669" y="488"/>
                </a:lnTo>
                <a:lnTo>
                  <a:pt x="488" y="511"/>
                </a:lnTo>
                <a:lnTo>
                  <a:pt x="295" y="488"/>
                </a:lnTo>
                <a:lnTo>
                  <a:pt x="136" y="443"/>
                </a:lnTo>
                <a:lnTo>
                  <a:pt x="34" y="352"/>
                </a:lnTo>
                <a:lnTo>
                  <a:pt x="34" y="341"/>
                </a:lnTo>
                <a:lnTo>
                  <a:pt x="0" y="250"/>
                </a:lnTo>
                <a:lnTo>
                  <a:pt x="34" y="148"/>
                </a:lnTo>
                <a:lnTo>
                  <a:pt x="136" y="68"/>
                </a:lnTo>
                <a:lnTo>
                  <a:pt x="295" y="12"/>
                </a:lnTo>
                <a:lnTo>
                  <a:pt x="488" y="0"/>
                </a:lnTo>
                <a:lnTo>
                  <a:pt x="669" y="12"/>
                </a:lnTo>
                <a:lnTo>
                  <a:pt x="828" y="68"/>
                </a:lnTo>
                <a:lnTo>
                  <a:pt x="839" y="68"/>
                </a:lnTo>
                <a:lnTo>
                  <a:pt x="941" y="148"/>
                </a:lnTo>
                <a:lnTo>
                  <a:pt x="975" y="250"/>
                </a:lnTo>
                <a:lnTo>
                  <a:pt x="964" y="25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49" name="Freeform 13">
            <a:extLst>
              <a:ext uri="{FF2B5EF4-FFF2-40B4-BE49-F238E27FC236}">
                <a16:creationId xmlns:a16="http://schemas.microsoft.com/office/drawing/2014/main" id="{DFF4683B-245D-5446-A90A-D8A3B7E8304A}"/>
              </a:ext>
            </a:extLst>
          </p:cNvPr>
          <p:cNvSpPr>
            <a:spLocks/>
          </p:cNvSpPr>
          <p:nvPr/>
        </p:nvSpPr>
        <p:spPr bwMode="auto">
          <a:xfrm>
            <a:off x="7312025" y="2441575"/>
            <a:ext cx="17463" cy="1588"/>
          </a:xfrm>
          <a:custGeom>
            <a:avLst/>
            <a:gdLst>
              <a:gd name="T0" fmla="*/ 0 w 11"/>
              <a:gd name="T1" fmla="*/ 0 h 1588"/>
              <a:gd name="T2" fmla="*/ 0 w 11"/>
              <a:gd name="T3" fmla="*/ 0 h 1588"/>
              <a:gd name="T4" fmla="*/ 0 w 11"/>
              <a:gd name="T5" fmla="*/ 0 h 1588"/>
              <a:gd name="T6" fmla="*/ 2147483646 w 11"/>
              <a:gd name="T7" fmla="*/ 0 h 1588"/>
              <a:gd name="T8" fmla="*/ 2147483646 w 11"/>
              <a:gd name="T9" fmla="*/ 0 h 1588"/>
              <a:gd name="T10" fmla="*/ 2147483646 w 11"/>
              <a:gd name="T11" fmla="*/ 0 h 1588"/>
              <a:gd name="T12" fmla="*/ 0 w 11"/>
              <a:gd name="T13" fmla="*/ 0 h 1588"/>
              <a:gd name="T14" fmla="*/ 0 60000 65536"/>
              <a:gd name="T15" fmla="*/ 0 60000 65536"/>
              <a:gd name="T16" fmla="*/ 0 60000 65536"/>
              <a:gd name="T17" fmla="*/ 0 60000 65536"/>
              <a:gd name="T18" fmla="*/ 0 60000 65536"/>
              <a:gd name="T19" fmla="*/ 0 60000 65536"/>
              <a:gd name="T20" fmla="*/ 0 60000 65536"/>
              <a:gd name="T21" fmla="*/ 0 w 11"/>
              <a:gd name="T22" fmla="*/ 0 h 1588"/>
              <a:gd name="T23" fmla="*/ 11 w 11"/>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588">
                <a:moveTo>
                  <a:pt x="0" y="0"/>
                </a:moveTo>
                <a:lnTo>
                  <a:pt x="0" y="0"/>
                </a:lnTo>
                <a:lnTo>
                  <a:pt x="11"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50" name="Rectangle 14">
            <a:extLst>
              <a:ext uri="{FF2B5EF4-FFF2-40B4-BE49-F238E27FC236}">
                <a16:creationId xmlns:a16="http://schemas.microsoft.com/office/drawing/2014/main" id="{62E67552-E352-A649-905A-BC3716ADD09E}"/>
              </a:ext>
            </a:extLst>
          </p:cNvPr>
          <p:cNvSpPr>
            <a:spLocks noChangeArrowheads="1"/>
          </p:cNvSpPr>
          <p:nvPr/>
        </p:nvSpPr>
        <p:spPr bwMode="auto">
          <a:xfrm>
            <a:off x="6152622" y="2189163"/>
            <a:ext cx="8773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b="1" dirty="0">
                <a:solidFill>
                  <a:srgbClr val="000000"/>
                </a:solidFill>
                <a:latin typeface="Garamond" panose="02020404030301010803" pitchFamily="18" charset="0"/>
              </a:rPr>
              <a:t>Arrange</a:t>
            </a:r>
            <a:endParaRPr lang="en-US" altLang="en-US" sz="2000" dirty="0">
              <a:latin typeface="Garamond" panose="02020404030301010803" pitchFamily="18" charset="0"/>
            </a:endParaRPr>
          </a:p>
        </p:txBody>
      </p:sp>
      <p:sp>
        <p:nvSpPr>
          <p:cNvPr id="39951" name="Rectangle 15">
            <a:extLst>
              <a:ext uri="{FF2B5EF4-FFF2-40B4-BE49-F238E27FC236}">
                <a16:creationId xmlns:a16="http://schemas.microsoft.com/office/drawing/2014/main" id="{F3DA6873-B895-FC4E-B5B2-2C7333F115BA}"/>
              </a:ext>
            </a:extLst>
          </p:cNvPr>
          <p:cNvSpPr>
            <a:spLocks noChangeArrowheads="1"/>
          </p:cNvSpPr>
          <p:nvPr/>
        </p:nvSpPr>
        <p:spPr bwMode="auto">
          <a:xfrm>
            <a:off x="5886841" y="3287713"/>
            <a:ext cx="9040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dirty="0">
                <a:solidFill>
                  <a:srgbClr val="000000"/>
                </a:solidFill>
                <a:latin typeface="Garamond" panose="02020404030301010803" pitchFamily="18" charset="0"/>
              </a:rPr>
              <a:t>«include»</a:t>
            </a:r>
            <a:endParaRPr lang="en-US" altLang="en-US" sz="2000" dirty="0">
              <a:latin typeface="Garamond" panose="02020404030301010803" pitchFamily="18" charset="0"/>
            </a:endParaRPr>
          </a:p>
        </p:txBody>
      </p:sp>
      <p:sp>
        <p:nvSpPr>
          <p:cNvPr id="39952" name="Rectangle 16">
            <a:extLst>
              <a:ext uri="{FF2B5EF4-FFF2-40B4-BE49-F238E27FC236}">
                <a16:creationId xmlns:a16="http://schemas.microsoft.com/office/drawing/2014/main" id="{DBFDA0FD-6D16-6347-B1DF-46E7119DDC48}"/>
              </a:ext>
            </a:extLst>
          </p:cNvPr>
          <p:cNvSpPr>
            <a:spLocks noChangeArrowheads="1"/>
          </p:cNvSpPr>
          <p:nvPr/>
        </p:nvSpPr>
        <p:spPr bwMode="auto">
          <a:xfrm>
            <a:off x="3132528" y="3287713"/>
            <a:ext cx="9040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dirty="0">
                <a:solidFill>
                  <a:srgbClr val="000000"/>
                </a:solidFill>
                <a:latin typeface="Garamond" panose="02020404030301010803" pitchFamily="18" charset="0"/>
              </a:rPr>
              <a:t>«include»</a:t>
            </a:r>
            <a:endParaRPr lang="en-US" altLang="en-US" sz="2000" dirty="0">
              <a:latin typeface="Garamond" panose="02020404030301010803" pitchFamily="18" charset="0"/>
            </a:endParaRPr>
          </a:p>
        </p:txBody>
      </p:sp>
      <p:sp>
        <p:nvSpPr>
          <p:cNvPr id="39953" name="Rectangle 17">
            <a:extLst>
              <a:ext uri="{FF2B5EF4-FFF2-40B4-BE49-F238E27FC236}">
                <a16:creationId xmlns:a16="http://schemas.microsoft.com/office/drawing/2014/main" id="{D8C200C4-636D-9343-8140-7F8A271B4BCF}"/>
              </a:ext>
            </a:extLst>
          </p:cNvPr>
          <p:cNvSpPr>
            <a:spLocks noChangeArrowheads="1"/>
          </p:cNvSpPr>
          <p:nvPr/>
        </p:nvSpPr>
        <p:spPr bwMode="auto">
          <a:xfrm>
            <a:off x="1511691" y="3287713"/>
            <a:ext cx="9040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dirty="0">
                <a:solidFill>
                  <a:srgbClr val="000000"/>
                </a:solidFill>
                <a:latin typeface="Garamond" panose="02020404030301010803" pitchFamily="18" charset="0"/>
              </a:rPr>
              <a:t>«include»</a:t>
            </a:r>
            <a:endParaRPr lang="en-US" altLang="en-US" sz="2000" dirty="0">
              <a:latin typeface="Garamond" panose="02020404030301010803" pitchFamily="18" charset="0"/>
            </a:endParaRPr>
          </a:p>
        </p:txBody>
      </p:sp>
      <p:sp>
        <p:nvSpPr>
          <p:cNvPr id="39954" name="Freeform 18">
            <a:extLst>
              <a:ext uri="{FF2B5EF4-FFF2-40B4-BE49-F238E27FC236}">
                <a16:creationId xmlns:a16="http://schemas.microsoft.com/office/drawing/2014/main" id="{A76749A1-7817-634B-8283-AF3415CB81FA}"/>
              </a:ext>
            </a:extLst>
          </p:cNvPr>
          <p:cNvSpPr>
            <a:spLocks/>
          </p:cNvSpPr>
          <p:nvPr/>
        </p:nvSpPr>
        <p:spPr bwMode="auto">
          <a:xfrm>
            <a:off x="6837363" y="4937125"/>
            <a:ext cx="1547812" cy="990600"/>
          </a:xfrm>
          <a:custGeom>
            <a:avLst/>
            <a:gdLst>
              <a:gd name="T0" fmla="*/ 2147483646 w 975"/>
              <a:gd name="T1" fmla="*/ 2147483646 h 624"/>
              <a:gd name="T2" fmla="*/ 2147483646 w 975"/>
              <a:gd name="T3" fmla="*/ 2147483646 h 624"/>
              <a:gd name="T4" fmla="*/ 2147483646 w 975"/>
              <a:gd name="T5" fmla="*/ 2147483646 h 624"/>
              <a:gd name="T6" fmla="*/ 2147483646 w 975"/>
              <a:gd name="T7" fmla="*/ 2147483646 h 624"/>
              <a:gd name="T8" fmla="*/ 2147483646 w 975"/>
              <a:gd name="T9" fmla="*/ 2147483646 h 624"/>
              <a:gd name="T10" fmla="*/ 2147483646 w 975"/>
              <a:gd name="T11" fmla="*/ 2147483646 h 624"/>
              <a:gd name="T12" fmla="*/ 2147483646 w 975"/>
              <a:gd name="T13" fmla="*/ 2147483646 h 624"/>
              <a:gd name="T14" fmla="*/ 2147483646 w 975"/>
              <a:gd name="T15" fmla="*/ 2147483646 h 624"/>
              <a:gd name="T16" fmla="*/ 2147483646 w 975"/>
              <a:gd name="T17" fmla="*/ 2147483646 h 624"/>
              <a:gd name="T18" fmla="*/ 2147483646 w 975"/>
              <a:gd name="T19" fmla="*/ 2147483646 h 624"/>
              <a:gd name="T20" fmla="*/ 2147483646 w 975"/>
              <a:gd name="T21" fmla="*/ 2147483646 h 624"/>
              <a:gd name="T22" fmla="*/ 2147483646 w 975"/>
              <a:gd name="T23" fmla="*/ 2147483646 h 624"/>
              <a:gd name="T24" fmla="*/ 2147483646 w 975"/>
              <a:gd name="T25" fmla="*/ 2147483646 h 624"/>
              <a:gd name="T26" fmla="*/ 2147483646 w 975"/>
              <a:gd name="T27" fmla="*/ 2147483646 h 624"/>
              <a:gd name="T28" fmla="*/ 2147483646 w 975"/>
              <a:gd name="T29" fmla="*/ 2147483646 h 624"/>
              <a:gd name="T30" fmla="*/ 2147483646 w 975"/>
              <a:gd name="T31" fmla="*/ 2147483646 h 624"/>
              <a:gd name="T32" fmla="*/ 2147483646 w 975"/>
              <a:gd name="T33" fmla="*/ 2147483646 h 624"/>
              <a:gd name="T34" fmla="*/ 2147483646 w 975"/>
              <a:gd name="T35" fmla="*/ 2147483646 h 624"/>
              <a:gd name="T36" fmla="*/ 2147483646 w 975"/>
              <a:gd name="T37" fmla="*/ 2147483646 h 624"/>
              <a:gd name="T38" fmla="*/ 2147483646 w 975"/>
              <a:gd name="T39" fmla="*/ 2147483646 h 624"/>
              <a:gd name="T40" fmla="*/ 2147483646 w 975"/>
              <a:gd name="T41" fmla="*/ 2147483646 h 624"/>
              <a:gd name="T42" fmla="*/ 2147483646 w 975"/>
              <a:gd name="T43" fmla="*/ 2147483646 h 624"/>
              <a:gd name="T44" fmla="*/ 2147483646 w 975"/>
              <a:gd name="T45" fmla="*/ 2147483646 h 624"/>
              <a:gd name="T46" fmla="*/ 2147483646 w 975"/>
              <a:gd name="T47" fmla="*/ 2147483646 h 624"/>
              <a:gd name="T48" fmla="*/ 2147483646 w 975"/>
              <a:gd name="T49" fmla="*/ 2147483646 h 624"/>
              <a:gd name="T50" fmla="*/ 2147483646 w 975"/>
              <a:gd name="T51" fmla="*/ 2147483646 h 624"/>
              <a:gd name="T52" fmla="*/ 2147483646 w 975"/>
              <a:gd name="T53" fmla="*/ 2147483646 h 624"/>
              <a:gd name="T54" fmla="*/ 2147483646 w 975"/>
              <a:gd name="T55" fmla="*/ 2147483646 h 624"/>
              <a:gd name="T56" fmla="*/ 2147483646 w 975"/>
              <a:gd name="T57" fmla="*/ 2147483646 h 624"/>
              <a:gd name="T58" fmla="*/ 2147483646 w 975"/>
              <a:gd name="T59" fmla="*/ 2147483646 h 624"/>
              <a:gd name="T60" fmla="*/ 2147483646 w 975"/>
              <a:gd name="T61" fmla="*/ 2147483646 h 624"/>
              <a:gd name="T62" fmla="*/ 2147483646 w 975"/>
              <a:gd name="T63" fmla="*/ 2147483646 h 624"/>
              <a:gd name="T64" fmla="*/ 2147483646 w 975"/>
              <a:gd name="T65" fmla="*/ 2147483646 h 624"/>
              <a:gd name="T66" fmla="*/ 2147483646 w 975"/>
              <a:gd name="T67" fmla="*/ 2147483646 h 624"/>
              <a:gd name="T68" fmla="*/ 2147483646 w 975"/>
              <a:gd name="T69" fmla="*/ 2147483646 h 624"/>
              <a:gd name="T70" fmla="*/ 0 w 975"/>
              <a:gd name="T71" fmla="*/ 2147483646 h 624"/>
              <a:gd name="T72" fmla="*/ 0 w 975"/>
              <a:gd name="T73" fmla="*/ 2147483646 h 624"/>
              <a:gd name="T74" fmla="*/ 2147483646 w 975"/>
              <a:gd name="T75" fmla="*/ 2147483646 h 624"/>
              <a:gd name="T76" fmla="*/ 2147483646 w 975"/>
              <a:gd name="T77" fmla="*/ 2147483646 h 624"/>
              <a:gd name="T78" fmla="*/ 2147483646 w 975"/>
              <a:gd name="T79" fmla="*/ 2147483646 h 624"/>
              <a:gd name="T80" fmla="*/ 2147483646 w 975"/>
              <a:gd name="T81" fmla="*/ 2147483646 h 624"/>
              <a:gd name="T82" fmla="*/ 2147483646 w 975"/>
              <a:gd name="T83" fmla="*/ 0 h 624"/>
              <a:gd name="T84" fmla="*/ 2147483646 w 975"/>
              <a:gd name="T85" fmla="*/ 0 h 624"/>
              <a:gd name="T86" fmla="*/ 2147483646 w 975"/>
              <a:gd name="T87" fmla="*/ 2147483646 h 624"/>
              <a:gd name="T88" fmla="*/ 2147483646 w 975"/>
              <a:gd name="T89" fmla="*/ 2147483646 h 624"/>
              <a:gd name="T90" fmla="*/ 2147483646 w 975"/>
              <a:gd name="T91" fmla="*/ 2147483646 h 624"/>
              <a:gd name="T92" fmla="*/ 2147483646 w 975"/>
              <a:gd name="T93" fmla="*/ 2147483646 h 624"/>
              <a:gd name="T94" fmla="*/ 2147483646 w 975"/>
              <a:gd name="T95" fmla="*/ 2147483646 h 6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75"/>
              <a:gd name="T145" fmla="*/ 0 h 624"/>
              <a:gd name="T146" fmla="*/ 975 w 975"/>
              <a:gd name="T147" fmla="*/ 624 h 62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75" h="624">
                <a:moveTo>
                  <a:pt x="964" y="306"/>
                </a:moveTo>
                <a:lnTo>
                  <a:pt x="930" y="182"/>
                </a:lnTo>
                <a:lnTo>
                  <a:pt x="930" y="193"/>
                </a:lnTo>
                <a:lnTo>
                  <a:pt x="827" y="102"/>
                </a:lnTo>
                <a:lnTo>
                  <a:pt x="669" y="34"/>
                </a:lnTo>
                <a:lnTo>
                  <a:pt x="487" y="12"/>
                </a:lnTo>
                <a:lnTo>
                  <a:pt x="294" y="34"/>
                </a:lnTo>
                <a:lnTo>
                  <a:pt x="136" y="102"/>
                </a:lnTo>
                <a:lnTo>
                  <a:pt x="147" y="102"/>
                </a:lnTo>
                <a:lnTo>
                  <a:pt x="45" y="193"/>
                </a:lnTo>
                <a:lnTo>
                  <a:pt x="45" y="182"/>
                </a:lnTo>
                <a:lnTo>
                  <a:pt x="11" y="306"/>
                </a:lnTo>
                <a:lnTo>
                  <a:pt x="45" y="431"/>
                </a:lnTo>
                <a:lnTo>
                  <a:pt x="147" y="522"/>
                </a:lnTo>
                <a:lnTo>
                  <a:pt x="136" y="522"/>
                </a:lnTo>
                <a:lnTo>
                  <a:pt x="294" y="590"/>
                </a:lnTo>
                <a:lnTo>
                  <a:pt x="487" y="613"/>
                </a:lnTo>
                <a:lnTo>
                  <a:pt x="669" y="590"/>
                </a:lnTo>
                <a:lnTo>
                  <a:pt x="827" y="522"/>
                </a:lnTo>
                <a:lnTo>
                  <a:pt x="930" y="431"/>
                </a:lnTo>
                <a:lnTo>
                  <a:pt x="964" y="306"/>
                </a:lnTo>
                <a:lnTo>
                  <a:pt x="975" y="306"/>
                </a:lnTo>
                <a:lnTo>
                  <a:pt x="941" y="431"/>
                </a:lnTo>
                <a:lnTo>
                  <a:pt x="941" y="443"/>
                </a:lnTo>
                <a:lnTo>
                  <a:pt x="839" y="533"/>
                </a:lnTo>
                <a:lnTo>
                  <a:pt x="827" y="533"/>
                </a:lnTo>
                <a:lnTo>
                  <a:pt x="669" y="601"/>
                </a:lnTo>
                <a:lnTo>
                  <a:pt x="487" y="624"/>
                </a:lnTo>
                <a:lnTo>
                  <a:pt x="294" y="601"/>
                </a:lnTo>
                <a:lnTo>
                  <a:pt x="136" y="533"/>
                </a:lnTo>
                <a:lnTo>
                  <a:pt x="34" y="443"/>
                </a:lnTo>
                <a:lnTo>
                  <a:pt x="34" y="431"/>
                </a:lnTo>
                <a:lnTo>
                  <a:pt x="0" y="306"/>
                </a:lnTo>
                <a:lnTo>
                  <a:pt x="34" y="182"/>
                </a:lnTo>
                <a:lnTo>
                  <a:pt x="136" y="91"/>
                </a:lnTo>
                <a:lnTo>
                  <a:pt x="294" y="23"/>
                </a:lnTo>
                <a:lnTo>
                  <a:pt x="487" y="0"/>
                </a:lnTo>
                <a:lnTo>
                  <a:pt x="669" y="23"/>
                </a:lnTo>
                <a:lnTo>
                  <a:pt x="827" y="91"/>
                </a:lnTo>
                <a:lnTo>
                  <a:pt x="839" y="91"/>
                </a:lnTo>
                <a:lnTo>
                  <a:pt x="941" y="182"/>
                </a:lnTo>
                <a:lnTo>
                  <a:pt x="975" y="306"/>
                </a:lnTo>
                <a:lnTo>
                  <a:pt x="964" y="30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55" name="Freeform 19">
            <a:extLst>
              <a:ext uri="{FF2B5EF4-FFF2-40B4-BE49-F238E27FC236}">
                <a16:creationId xmlns:a16="http://schemas.microsoft.com/office/drawing/2014/main" id="{B239FFBA-BB1B-5F43-A21F-D83B5362D23D}"/>
              </a:ext>
            </a:extLst>
          </p:cNvPr>
          <p:cNvSpPr>
            <a:spLocks/>
          </p:cNvSpPr>
          <p:nvPr/>
        </p:nvSpPr>
        <p:spPr bwMode="auto">
          <a:xfrm>
            <a:off x="8285163" y="5591175"/>
            <a:ext cx="17462" cy="3175"/>
          </a:xfrm>
          <a:custGeom>
            <a:avLst/>
            <a:gdLst>
              <a:gd name="T0" fmla="*/ 0 w 11"/>
              <a:gd name="T1" fmla="*/ 0 h 3175"/>
              <a:gd name="T2" fmla="*/ 0 w 11"/>
              <a:gd name="T3" fmla="*/ 0 h 3175"/>
              <a:gd name="T4" fmla="*/ 0 w 11"/>
              <a:gd name="T5" fmla="*/ 0 h 3175"/>
              <a:gd name="T6" fmla="*/ 2147483646 w 11"/>
              <a:gd name="T7" fmla="*/ 0 h 3175"/>
              <a:gd name="T8" fmla="*/ 2147483646 w 11"/>
              <a:gd name="T9" fmla="*/ 0 h 3175"/>
              <a:gd name="T10" fmla="*/ 2147483646 w 11"/>
              <a:gd name="T11" fmla="*/ 0 h 3175"/>
              <a:gd name="T12" fmla="*/ 0 w 11"/>
              <a:gd name="T13" fmla="*/ 0 h 3175"/>
              <a:gd name="T14" fmla="*/ 0 60000 65536"/>
              <a:gd name="T15" fmla="*/ 0 60000 65536"/>
              <a:gd name="T16" fmla="*/ 0 60000 65536"/>
              <a:gd name="T17" fmla="*/ 0 60000 65536"/>
              <a:gd name="T18" fmla="*/ 0 60000 65536"/>
              <a:gd name="T19" fmla="*/ 0 60000 65536"/>
              <a:gd name="T20" fmla="*/ 0 60000 65536"/>
              <a:gd name="T21" fmla="*/ 0 w 11"/>
              <a:gd name="T22" fmla="*/ 0 h 3175"/>
              <a:gd name="T23" fmla="*/ 11 w 11"/>
              <a:gd name="T24" fmla="*/ 3175 h 31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3175">
                <a:moveTo>
                  <a:pt x="0" y="0"/>
                </a:moveTo>
                <a:lnTo>
                  <a:pt x="0" y="0"/>
                </a:lnTo>
                <a:lnTo>
                  <a:pt x="11"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56" name="Rectangle 20">
            <a:extLst>
              <a:ext uri="{FF2B5EF4-FFF2-40B4-BE49-F238E27FC236}">
                <a16:creationId xmlns:a16="http://schemas.microsoft.com/office/drawing/2014/main" id="{F841F300-241A-E641-B19D-5CF820936591}"/>
              </a:ext>
            </a:extLst>
          </p:cNvPr>
          <p:cNvSpPr>
            <a:spLocks noChangeArrowheads="1"/>
          </p:cNvSpPr>
          <p:nvPr/>
        </p:nvSpPr>
        <p:spPr bwMode="auto">
          <a:xfrm>
            <a:off x="7161626" y="5157788"/>
            <a:ext cx="8008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dirty="0">
                <a:solidFill>
                  <a:srgbClr val="000000"/>
                </a:solidFill>
                <a:latin typeface="Garamond" panose="02020404030301010803" pitchFamily="18" charset="0"/>
              </a:rPr>
              <a:t>Request</a:t>
            </a:r>
            <a:endParaRPr lang="en-US" altLang="en-US" sz="1800" dirty="0">
              <a:latin typeface="Garamond" panose="02020404030301010803" pitchFamily="18" charset="0"/>
            </a:endParaRPr>
          </a:p>
        </p:txBody>
      </p:sp>
      <p:sp>
        <p:nvSpPr>
          <p:cNvPr id="39957" name="Rectangle 21">
            <a:extLst>
              <a:ext uri="{FF2B5EF4-FFF2-40B4-BE49-F238E27FC236}">
                <a16:creationId xmlns:a16="http://schemas.microsoft.com/office/drawing/2014/main" id="{6FBBCA07-2C85-E942-A398-DF4D0040DF13}"/>
              </a:ext>
            </a:extLst>
          </p:cNvPr>
          <p:cNvSpPr>
            <a:spLocks noChangeArrowheads="1"/>
          </p:cNvSpPr>
          <p:nvPr/>
        </p:nvSpPr>
        <p:spPr bwMode="auto">
          <a:xfrm>
            <a:off x="7175424" y="5384800"/>
            <a:ext cx="7510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dirty="0">
                <a:solidFill>
                  <a:srgbClr val="000000"/>
                </a:solidFill>
                <a:latin typeface="Garamond" panose="02020404030301010803" pitchFamily="18" charset="0"/>
              </a:rPr>
              <a:t>Catalog</a:t>
            </a:r>
            <a:endParaRPr lang="en-US" altLang="en-US" sz="1800" dirty="0">
              <a:latin typeface="Garamond" panose="02020404030301010803" pitchFamily="18" charset="0"/>
            </a:endParaRPr>
          </a:p>
        </p:txBody>
      </p:sp>
      <p:sp>
        <p:nvSpPr>
          <p:cNvPr id="39958" name="Rectangle 22">
            <a:extLst>
              <a:ext uri="{FF2B5EF4-FFF2-40B4-BE49-F238E27FC236}">
                <a16:creationId xmlns:a16="http://schemas.microsoft.com/office/drawing/2014/main" id="{58101134-F19C-994F-9BC4-89E91FA87E92}"/>
              </a:ext>
            </a:extLst>
          </p:cNvPr>
          <p:cNvSpPr>
            <a:spLocks noChangeArrowheads="1"/>
          </p:cNvSpPr>
          <p:nvPr/>
        </p:nvSpPr>
        <p:spPr bwMode="auto">
          <a:xfrm>
            <a:off x="6145852" y="4051300"/>
            <a:ext cx="8527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dirty="0">
                <a:solidFill>
                  <a:srgbClr val="000000"/>
                </a:solidFill>
                <a:latin typeface="Garamond" panose="02020404030301010803" pitchFamily="18" charset="0"/>
              </a:rPr>
              <a:t>«extend»</a:t>
            </a:r>
            <a:endParaRPr lang="en-US" altLang="en-US" sz="2000" dirty="0">
              <a:latin typeface="Garamond" panose="02020404030301010803" pitchFamily="18" charset="0"/>
            </a:endParaRPr>
          </a:p>
        </p:txBody>
      </p:sp>
      <p:sp>
        <p:nvSpPr>
          <p:cNvPr id="39959" name="Rectangle 23">
            <a:extLst>
              <a:ext uri="{FF2B5EF4-FFF2-40B4-BE49-F238E27FC236}">
                <a16:creationId xmlns:a16="http://schemas.microsoft.com/office/drawing/2014/main" id="{9CE82DC3-77F0-CC42-9747-65D80B61AE1A}"/>
              </a:ext>
            </a:extLst>
          </p:cNvPr>
          <p:cNvSpPr>
            <a:spLocks noChangeArrowheads="1"/>
          </p:cNvSpPr>
          <p:nvPr/>
        </p:nvSpPr>
        <p:spPr bwMode="auto">
          <a:xfrm>
            <a:off x="2865438" y="4475163"/>
            <a:ext cx="1587"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60" name="Rectangle 24">
            <a:extLst>
              <a:ext uri="{FF2B5EF4-FFF2-40B4-BE49-F238E27FC236}">
                <a16:creationId xmlns:a16="http://schemas.microsoft.com/office/drawing/2014/main" id="{DB97CAC0-762C-5D46-8F3D-279FF3C0D5D3}"/>
              </a:ext>
            </a:extLst>
          </p:cNvPr>
          <p:cNvSpPr>
            <a:spLocks noChangeArrowheads="1"/>
          </p:cNvSpPr>
          <p:nvPr/>
        </p:nvSpPr>
        <p:spPr bwMode="auto">
          <a:xfrm>
            <a:off x="5295900" y="4475163"/>
            <a:ext cx="15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61" name="Rectangle 27">
            <a:extLst>
              <a:ext uri="{FF2B5EF4-FFF2-40B4-BE49-F238E27FC236}">
                <a16:creationId xmlns:a16="http://schemas.microsoft.com/office/drawing/2014/main" id="{8757DE83-1F71-9443-B70A-5BBC59A40B1D}"/>
              </a:ext>
            </a:extLst>
          </p:cNvPr>
          <p:cNvSpPr>
            <a:spLocks noChangeArrowheads="1"/>
          </p:cNvSpPr>
          <p:nvPr/>
        </p:nvSpPr>
        <p:spPr bwMode="auto">
          <a:xfrm>
            <a:off x="6115560" y="2405063"/>
            <a:ext cx="9514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b="1" dirty="0">
                <a:solidFill>
                  <a:srgbClr val="000000"/>
                </a:solidFill>
                <a:latin typeface="Garamond" panose="02020404030301010803" pitchFamily="18" charset="0"/>
              </a:rPr>
              <a:t>Payment</a:t>
            </a:r>
            <a:endParaRPr lang="en-US" altLang="en-US" sz="2000" dirty="0">
              <a:latin typeface="Garamond" panose="02020404030301010803" pitchFamily="18" charset="0"/>
            </a:endParaRPr>
          </a:p>
        </p:txBody>
      </p:sp>
      <p:sp>
        <p:nvSpPr>
          <p:cNvPr id="39962" name="Rectangle 28">
            <a:extLst>
              <a:ext uri="{FF2B5EF4-FFF2-40B4-BE49-F238E27FC236}">
                <a16:creationId xmlns:a16="http://schemas.microsoft.com/office/drawing/2014/main" id="{EC8D4E70-0C1E-F94B-942A-81193051CBE2}"/>
              </a:ext>
            </a:extLst>
          </p:cNvPr>
          <p:cNvSpPr>
            <a:spLocks noChangeArrowheads="1"/>
          </p:cNvSpPr>
          <p:nvPr/>
        </p:nvSpPr>
        <p:spPr bwMode="auto">
          <a:xfrm>
            <a:off x="1246915" y="2279650"/>
            <a:ext cx="14907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b="1" dirty="0">
                <a:solidFill>
                  <a:srgbClr val="000000"/>
                </a:solidFill>
                <a:latin typeface="Garamond" panose="02020404030301010803" pitchFamily="18" charset="0"/>
              </a:rPr>
              <a:t>Customer Data</a:t>
            </a:r>
            <a:endParaRPr lang="en-US" altLang="en-US" sz="1800" dirty="0">
              <a:latin typeface="Garamond" panose="02020404030301010803" pitchFamily="18" charset="0"/>
            </a:endParaRPr>
          </a:p>
        </p:txBody>
      </p:sp>
      <p:sp>
        <p:nvSpPr>
          <p:cNvPr id="39963" name="Freeform 29">
            <a:extLst>
              <a:ext uri="{FF2B5EF4-FFF2-40B4-BE49-F238E27FC236}">
                <a16:creationId xmlns:a16="http://schemas.microsoft.com/office/drawing/2014/main" id="{56F4CBDB-2ADA-D146-9F41-2BDD4952BDFD}"/>
              </a:ext>
            </a:extLst>
          </p:cNvPr>
          <p:cNvSpPr>
            <a:spLocks/>
          </p:cNvSpPr>
          <p:nvPr/>
        </p:nvSpPr>
        <p:spPr bwMode="auto">
          <a:xfrm>
            <a:off x="1082675" y="2027238"/>
            <a:ext cx="1905000" cy="647700"/>
          </a:xfrm>
          <a:custGeom>
            <a:avLst/>
            <a:gdLst>
              <a:gd name="T0" fmla="*/ 2147483646 w 1077"/>
              <a:gd name="T1" fmla="*/ 2147483646 h 408"/>
              <a:gd name="T2" fmla="*/ 2147483646 w 1077"/>
              <a:gd name="T3" fmla="*/ 2147483646 h 408"/>
              <a:gd name="T4" fmla="*/ 2147483646 w 1077"/>
              <a:gd name="T5" fmla="*/ 2147483646 h 408"/>
              <a:gd name="T6" fmla="*/ 2147483646 w 1077"/>
              <a:gd name="T7" fmla="*/ 2147483646 h 408"/>
              <a:gd name="T8" fmla="*/ 2147483646 w 1077"/>
              <a:gd name="T9" fmla="*/ 2147483646 h 408"/>
              <a:gd name="T10" fmla="*/ 2147483646 w 1077"/>
              <a:gd name="T11" fmla="*/ 2147483646 h 408"/>
              <a:gd name="T12" fmla="*/ 2147483646 w 1077"/>
              <a:gd name="T13" fmla="*/ 2147483646 h 408"/>
              <a:gd name="T14" fmla="*/ 2147483646 w 1077"/>
              <a:gd name="T15" fmla="*/ 2147483646 h 408"/>
              <a:gd name="T16" fmla="*/ 2147483646 w 1077"/>
              <a:gd name="T17" fmla="*/ 2147483646 h 408"/>
              <a:gd name="T18" fmla="*/ 2147483646 w 1077"/>
              <a:gd name="T19" fmla="*/ 2147483646 h 408"/>
              <a:gd name="T20" fmla="*/ 2147483646 w 1077"/>
              <a:gd name="T21" fmla="*/ 2147483646 h 408"/>
              <a:gd name="T22" fmla="*/ 2147483646 w 1077"/>
              <a:gd name="T23" fmla="*/ 2147483646 h 408"/>
              <a:gd name="T24" fmla="*/ 2147483646 w 1077"/>
              <a:gd name="T25" fmla="*/ 2147483646 h 408"/>
              <a:gd name="T26" fmla="*/ 2147483646 w 1077"/>
              <a:gd name="T27" fmla="*/ 2147483646 h 408"/>
              <a:gd name="T28" fmla="*/ 2147483646 w 1077"/>
              <a:gd name="T29" fmla="*/ 2147483646 h 408"/>
              <a:gd name="T30" fmla="*/ 2147483646 w 1077"/>
              <a:gd name="T31" fmla="*/ 2147483646 h 408"/>
              <a:gd name="T32" fmla="*/ 2147483646 w 1077"/>
              <a:gd name="T33" fmla="*/ 2147483646 h 408"/>
              <a:gd name="T34" fmla="*/ 2147483646 w 1077"/>
              <a:gd name="T35" fmla="*/ 2147483646 h 408"/>
              <a:gd name="T36" fmla="*/ 2147483646 w 1077"/>
              <a:gd name="T37" fmla="*/ 2147483646 h 408"/>
              <a:gd name="T38" fmla="*/ 2147483646 w 1077"/>
              <a:gd name="T39" fmla="*/ 2147483646 h 408"/>
              <a:gd name="T40" fmla="*/ 2147483646 w 1077"/>
              <a:gd name="T41" fmla="*/ 2147483646 h 408"/>
              <a:gd name="T42" fmla="*/ 2147483646 w 1077"/>
              <a:gd name="T43" fmla="*/ 2147483646 h 408"/>
              <a:gd name="T44" fmla="*/ 2147483646 w 1077"/>
              <a:gd name="T45" fmla="*/ 2147483646 h 408"/>
              <a:gd name="T46" fmla="*/ 2147483646 w 1077"/>
              <a:gd name="T47" fmla="*/ 2147483646 h 408"/>
              <a:gd name="T48" fmla="*/ 2147483646 w 1077"/>
              <a:gd name="T49" fmla="*/ 2147483646 h 408"/>
              <a:gd name="T50" fmla="*/ 2147483646 w 1077"/>
              <a:gd name="T51" fmla="*/ 2147483646 h 408"/>
              <a:gd name="T52" fmla="*/ 2147483646 w 1077"/>
              <a:gd name="T53" fmla="*/ 2147483646 h 408"/>
              <a:gd name="T54" fmla="*/ 2147483646 w 1077"/>
              <a:gd name="T55" fmla="*/ 2147483646 h 408"/>
              <a:gd name="T56" fmla="*/ 2147483646 w 1077"/>
              <a:gd name="T57" fmla="*/ 2147483646 h 408"/>
              <a:gd name="T58" fmla="*/ 2147483646 w 1077"/>
              <a:gd name="T59" fmla="*/ 2147483646 h 408"/>
              <a:gd name="T60" fmla="*/ 2147483646 w 1077"/>
              <a:gd name="T61" fmla="*/ 2147483646 h 408"/>
              <a:gd name="T62" fmla="*/ 2147483646 w 1077"/>
              <a:gd name="T63" fmla="*/ 2147483646 h 408"/>
              <a:gd name="T64" fmla="*/ 2147483646 w 1077"/>
              <a:gd name="T65" fmla="*/ 2147483646 h 408"/>
              <a:gd name="T66" fmla="*/ 2147483646 w 1077"/>
              <a:gd name="T67" fmla="*/ 2147483646 h 408"/>
              <a:gd name="T68" fmla="*/ 2147483646 w 1077"/>
              <a:gd name="T69" fmla="*/ 2147483646 h 408"/>
              <a:gd name="T70" fmla="*/ 0 w 1077"/>
              <a:gd name="T71" fmla="*/ 2147483646 h 408"/>
              <a:gd name="T72" fmla="*/ 0 w 1077"/>
              <a:gd name="T73" fmla="*/ 2147483646 h 408"/>
              <a:gd name="T74" fmla="*/ 2147483646 w 1077"/>
              <a:gd name="T75" fmla="*/ 2147483646 h 408"/>
              <a:gd name="T76" fmla="*/ 2147483646 w 1077"/>
              <a:gd name="T77" fmla="*/ 2147483646 h 408"/>
              <a:gd name="T78" fmla="*/ 2147483646 w 1077"/>
              <a:gd name="T79" fmla="*/ 2147483646 h 408"/>
              <a:gd name="T80" fmla="*/ 2147483646 w 1077"/>
              <a:gd name="T81" fmla="*/ 2147483646 h 408"/>
              <a:gd name="T82" fmla="*/ 2147483646 w 1077"/>
              <a:gd name="T83" fmla="*/ 0 h 408"/>
              <a:gd name="T84" fmla="*/ 2147483646 w 1077"/>
              <a:gd name="T85" fmla="*/ 0 h 408"/>
              <a:gd name="T86" fmla="*/ 2147483646 w 1077"/>
              <a:gd name="T87" fmla="*/ 2147483646 h 408"/>
              <a:gd name="T88" fmla="*/ 2147483646 w 1077"/>
              <a:gd name="T89" fmla="*/ 2147483646 h 408"/>
              <a:gd name="T90" fmla="*/ 2147483646 w 1077"/>
              <a:gd name="T91" fmla="*/ 2147483646 h 408"/>
              <a:gd name="T92" fmla="*/ 2147483646 w 1077"/>
              <a:gd name="T93" fmla="*/ 2147483646 h 408"/>
              <a:gd name="T94" fmla="*/ 2147483646 w 1077"/>
              <a:gd name="T95" fmla="*/ 2147483646 h 4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77"/>
              <a:gd name="T145" fmla="*/ 0 h 408"/>
              <a:gd name="T146" fmla="*/ 1077 w 1077"/>
              <a:gd name="T147" fmla="*/ 408 h 4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77" h="408">
                <a:moveTo>
                  <a:pt x="1066" y="204"/>
                </a:moveTo>
                <a:lnTo>
                  <a:pt x="1021" y="125"/>
                </a:lnTo>
                <a:lnTo>
                  <a:pt x="1021" y="136"/>
                </a:lnTo>
                <a:lnTo>
                  <a:pt x="907" y="68"/>
                </a:lnTo>
                <a:lnTo>
                  <a:pt x="737" y="23"/>
                </a:lnTo>
                <a:lnTo>
                  <a:pt x="533" y="11"/>
                </a:lnTo>
                <a:lnTo>
                  <a:pt x="329" y="23"/>
                </a:lnTo>
                <a:lnTo>
                  <a:pt x="159" y="68"/>
                </a:lnTo>
                <a:lnTo>
                  <a:pt x="170" y="68"/>
                </a:lnTo>
                <a:lnTo>
                  <a:pt x="57" y="136"/>
                </a:lnTo>
                <a:lnTo>
                  <a:pt x="57" y="125"/>
                </a:lnTo>
                <a:lnTo>
                  <a:pt x="11" y="204"/>
                </a:lnTo>
                <a:lnTo>
                  <a:pt x="57" y="284"/>
                </a:lnTo>
                <a:lnTo>
                  <a:pt x="45" y="284"/>
                </a:lnTo>
                <a:lnTo>
                  <a:pt x="159" y="340"/>
                </a:lnTo>
                <a:lnTo>
                  <a:pt x="329" y="386"/>
                </a:lnTo>
                <a:lnTo>
                  <a:pt x="533" y="397"/>
                </a:lnTo>
                <a:lnTo>
                  <a:pt x="737" y="386"/>
                </a:lnTo>
                <a:lnTo>
                  <a:pt x="907" y="340"/>
                </a:lnTo>
                <a:lnTo>
                  <a:pt x="1021" y="284"/>
                </a:lnTo>
                <a:lnTo>
                  <a:pt x="1066" y="204"/>
                </a:lnTo>
                <a:lnTo>
                  <a:pt x="1077" y="204"/>
                </a:lnTo>
                <a:lnTo>
                  <a:pt x="1032" y="284"/>
                </a:lnTo>
                <a:lnTo>
                  <a:pt x="1021" y="295"/>
                </a:lnTo>
                <a:lnTo>
                  <a:pt x="907" y="352"/>
                </a:lnTo>
                <a:lnTo>
                  <a:pt x="737" y="397"/>
                </a:lnTo>
                <a:lnTo>
                  <a:pt x="533" y="408"/>
                </a:lnTo>
                <a:lnTo>
                  <a:pt x="329" y="397"/>
                </a:lnTo>
                <a:lnTo>
                  <a:pt x="159" y="352"/>
                </a:lnTo>
                <a:lnTo>
                  <a:pt x="45" y="295"/>
                </a:lnTo>
                <a:lnTo>
                  <a:pt x="45" y="284"/>
                </a:lnTo>
                <a:lnTo>
                  <a:pt x="0" y="204"/>
                </a:lnTo>
                <a:lnTo>
                  <a:pt x="45" y="125"/>
                </a:lnTo>
                <a:lnTo>
                  <a:pt x="159" y="57"/>
                </a:lnTo>
                <a:lnTo>
                  <a:pt x="329" y="11"/>
                </a:lnTo>
                <a:lnTo>
                  <a:pt x="533" y="0"/>
                </a:lnTo>
                <a:lnTo>
                  <a:pt x="737" y="11"/>
                </a:lnTo>
                <a:lnTo>
                  <a:pt x="907" y="57"/>
                </a:lnTo>
                <a:lnTo>
                  <a:pt x="919" y="57"/>
                </a:lnTo>
                <a:lnTo>
                  <a:pt x="1032" y="125"/>
                </a:lnTo>
                <a:lnTo>
                  <a:pt x="1077" y="204"/>
                </a:lnTo>
                <a:lnTo>
                  <a:pt x="1066" y="20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64" name="Freeform 30">
            <a:extLst>
              <a:ext uri="{FF2B5EF4-FFF2-40B4-BE49-F238E27FC236}">
                <a16:creationId xmlns:a16="http://schemas.microsoft.com/office/drawing/2014/main" id="{90268E38-7EC6-E948-9208-C6DF6BF45D8F}"/>
              </a:ext>
            </a:extLst>
          </p:cNvPr>
          <p:cNvSpPr>
            <a:spLocks/>
          </p:cNvSpPr>
          <p:nvPr/>
        </p:nvSpPr>
        <p:spPr bwMode="auto">
          <a:xfrm>
            <a:off x="2774950" y="2351088"/>
            <a:ext cx="17463" cy="1587"/>
          </a:xfrm>
          <a:custGeom>
            <a:avLst/>
            <a:gdLst>
              <a:gd name="T0" fmla="*/ 0 w 11"/>
              <a:gd name="T1" fmla="*/ 0 h 1587"/>
              <a:gd name="T2" fmla="*/ 0 w 11"/>
              <a:gd name="T3" fmla="*/ 0 h 1587"/>
              <a:gd name="T4" fmla="*/ 0 w 11"/>
              <a:gd name="T5" fmla="*/ 0 h 1587"/>
              <a:gd name="T6" fmla="*/ 2147483646 w 11"/>
              <a:gd name="T7" fmla="*/ 0 h 1587"/>
              <a:gd name="T8" fmla="*/ 2147483646 w 11"/>
              <a:gd name="T9" fmla="*/ 0 h 1587"/>
              <a:gd name="T10" fmla="*/ 2147483646 w 11"/>
              <a:gd name="T11" fmla="*/ 0 h 1587"/>
              <a:gd name="T12" fmla="*/ 0 w 11"/>
              <a:gd name="T13" fmla="*/ 0 h 1587"/>
              <a:gd name="T14" fmla="*/ 0 60000 65536"/>
              <a:gd name="T15" fmla="*/ 0 60000 65536"/>
              <a:gd name="T16" fmla="*/ 0 60000 65536"/>
              <a:gd name="T17" fmla="*/ 0 60000 65536"/>
              <a:gd name="T18" fmla="*/ 0 60000 65536"/>
              <a:gd name="T19" fmla="*/ 0 60000 65536"/>
              <a:gd name="T20" fmla="*/ 0 60000 65536"/>
              <a:gd name="T21" fmla="*/ 0 w 11"/>
              <a:gd name="T22" fmla="*/ 0 h 1587"/>
              <a:gd name="T23" fmla="*/ 11 w 11"/>
              <a:gd name="T24" fmla="*/ 1587 h 1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587">
                <a:moveTo>
                  <a:pt x="0" y="0"/>
                </a:moveTo>
                <a:lnTo>
                  <a:pt x="0" y="0"/>
                </a:lnTo>
                <a:lnTo>
                  <a:pt x="11"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65" name="Rectangle 32">
            <a:extLst>
              <a:ext uri="{FF2B5EF4-FFF2-40B4-BE49-F238E27FC236}">
                <a16:creationId xmlns:a16="http://schemas.microsoft.com/office/drawing/2014/main" id="{03BA0F1A-1A48-2848-984C-17850A8F5DF4}"/>
              </a:ext>
            </a:extLst>
          </p:cNvPr>
          <p:cNvSpPr>
            <a:spLocks noChangeArrowheads="1"/>
          </p:cNvSpPr>
          <p:nvPr/>
        </p:nvSpPr>
        <p:spPr bwMode="auto">
          <a:xfrm>
            <a:off x="6916738" y="5267325"/>
            <a:ext cx="1587"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66" name="Rectangle 33">
            <a:extLst>
              <a:ext uri="{FF2B5EF4-FFF2-40B4-BE49-F238E27FC236}">
                <a16:creationId xmlns:a16="http://schemas.microsoft.com/office/drawing/2014/main" id="{50ABD68B-04FD-FD46-BD3F-EA56BA63872E}"/>
              </a:ext>
            </a:extLst>
          </p:cNvPr>
          <p:cNvSpPr>
            <a:spLocks noChangeArrowheads="1"/>
          </p:cNvSpPr>
          <p:nvPr/>
        </p:nvSpPr>
        <p:spPr bwMode="auto">
          <a:xfrm>
            <a:off x="6843713" y="5251450"/>
            <a:ext cx="1587" cy="158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67" name="Rectangle 35">
            <a:extLst>
              <a:ext uri="{FF2B5EF4-FFF2-40B4-BE49-F238E27FC236}">
                <a16:creationId xmlns:a16="http://schemas.microsoft.com/office/drawing/2014/main" id="{2AE0479C-08E3-274E-8EFB-6EA8D9882933}"/>
              </a:ext>
            </a:extLst>
          </p:cNvPr>
          <p:cNvSpPr>
            <a:spLocks noChangeArrowheads="1"/>
          </p:cNvSpPr>
          <p:nvPr/>
        </p:nvSpPr>
        <p:spPr bwMode="auto">
          <a:xfrm>
            <a:off x="5529263" y="4979988"/>
            <a:ext cx="1587" cy="1746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68" name="Rectangle 36">
            <a:extLst>
              <a:ext uri="{FF2B5EF4-FFF2-40B4-BE49-F238E27FC236}">
                <a16:creationId xmlns:a16="http://schemas.microsoft.com/office/drawing/2014/main" id="{B35617AF-95FC-C84C-BADF-0791D2C3D3C9}"/>
              </a:ext>
            </a:extLst>
          </p:cNvPr>
          <p:cNvSpPr>
            <a:spLocks noChangeArrowheads="1"/>
          </p:cNvSpPr>
          <p:nvPr/>
        </p:nvSpPr>
        <p:spPr bwMode="auto">
          <a:xfrm>
            <a:off x="5457825" y="4962525"/>
            <a:ext cx="1588" cy="1746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69" name="Freeform 38">
            <a:extLst>
              <a:ext uri="{FF2B5EF4-FFF2-40B4-BE49-F238E27FC236}">
                <a16:creationId xmlns:a16="http://schemas.microsoft.com/office/drawing/2014/main" id="{352817E1-9A05-7F4B-AB55-DBCD41916FD8}"/>
              </a:ext>
            </a:extLst>
          </p:cNvPr>
          <p:cNvSpPr>
            <a:spLocks/>
          </p:cNvSpPr>
          <p:nvPr/>
        </p:nvSpPr>
        <p:spPr bwMode="auto">
          <a:xfrm>
            <a:off x="5457825" y="4962525"/>
            <a:ext cx="17463" cy="17463"/>
          </a:xfrm>
          <a:custGeom>
            <a:avLst/>
            <a:gdLst>
              <a:gd name="T0" fmla="*/ 2147483646 w 11"/>
              <a:gd name="T1" fmla="*/ 0 h 11"/>
              <a:gd name="T2" fmla="*/ 2147483646 w 11"/>
              <a:gd name="T3" fmla="*/ 0 h 11"/>
              <a:gd name="T4" fmla="*/ 0 w 11"/>
              <a:gd name="T5" fmla="*/ 2147483646 h 11"/>
              <a:gd name="T6" fmla="*/ 0 w 11"/>
              <a:gd name="T7" fmla="*/ 2147483646 h 11"/>
              <a:gd name="T8" fmla="*/ 2147483646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1" y="0"/>
                </a:moveTo>
                <a:lnTo>
                  <a:pt x="11" y="0"/>
                </a:lnTo>
                <a:lnTo>
                  <a:pt x="0" y="11"/>
                </a:lnTo>
                <a:lnTo>
                  <a:pt x="11"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70" name="Freeform 39">
            <a:extLst>
              <a:ext uri="{FF2B5EF4-FFF2-40B4-BE49-F238E27FC236}">
                <a16:creationId xmlns:a16="http://schemas.microsoft.com/office/drawing/2014/main" id="{6EB6850F-2734-8E46-984F-4956B38B83E9}"/>
              </a:ext>
            </a:extLst>
          </p:cNvPr>
          <p:cNvSpPr>
            <a:spLocks/>
          </p:cNvSpPr>
          <p:nvPr/>
        </p:nvSpPr>
        <p:spPr bwMode="auto">
          <a:xfrm>
            <a:off x="5619750" y="5124450"/>
            <a:ext cx="17463" cy="17463"/>
          </a:xfrm>
          <a:custGeom>
            <a:avLst/>
            <a:gdLst>
              <a:gd name="T0" fmla="*/ 2147483646 w 11"/>
              <a:gd name="T1" fmla="*/ 0 h 11"/>
              <a:gd name="T2" fmla="*/ 2147483646 w 11"/>
              <a:gd name="T3" fmla="*/ 0 h 11"/>
              <a:gd name="T4" fmla="*/ 0 w 11"/>
              <a:gd name="T5" fmla="*/ 2147483646 h 11"/>
              <a:gd name="T6" fmla="*/ 0 w 11"/>
              <a:gd name="T7" fmla="*/ 2147483646 h 11"/>
              <a:gd name="T8" fmla="*/ 2147483646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1" y="0"/>
                </a:moveTo>
                <a:lnTo>
                  <a:pt x="11" y="0"/>
                </a:lnTo>
                <a:lnTo>
                  <a:pt x="0" y="11"/>
                </a:lnTo>
                <a:lnTo>
                  <a:pt x="11"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71" name="Freeform 40">
            <a:extLst>
              <a:ext uri="{FF2B5EF4-FFF2-40B4-BE49-F238E27FC236}">
                <a16:creationId xmlns:a16="http://schemas.microsoft.com/office/drawing/2014/main" id="{30F0E9F5-8053-284A-BE3D-4988BB273D83}"/>
              </a:ext>
            </a:extLst>
          </p:cNvPr>
          <p:cNvSpPr>
            <a:spLocks/>
          </p:cNvSpPr>
          <p:nvPr/>
        </p:nvSpPr>
        <p:spPr bwMode="auto">
          <a:xfrm>
            <a:off x="5434013" y="4760913"/>
            <a:ext cx="180975" cy="179387"/>
          </a:xfrm>
          <a:custGeom>
            <a:avLst/>
            <a:gdLst>
              <a:gd name="T0" fmla="*/ 2147483646 w 113"/>
              <a:gd name="T1" fmla="*/ 0 h 113"/>
              <a:gd name="T2" fmla="*/ 0 w 113"/>
              <a:gd name="T3" fmla="*/ 2147483646 h 113"/>
              <a:gd name="T4" fmla="*/ 2147483646 w 113"/>
              <a:gd name="T5" fmla="*/ 2147483646 h 113"/>
              <a:gd name="T6" fmla="*/ 2147483646 w 113"/>
              <a:gd name="T7" fmla="*/ 2147483646 h 113"/>
              <a:gd name="T8" fmla="*/ 2147483646 w 113"/>
              <a:gd name="T9" fmla="*/ 0 h 113"/>
              <a:gd name="T10" fmla="*/ 0 60000 65536"/>
              <a:gd name="T11" fmla="*/ 0 60000 65536"/>
              <a:gd name="T12" fmla="*/ 0 60000 65536"/>
              <a:gd name="T13" fmla="*/ 0 60000 65536"/>
              <a:gd name="T14" fmla="*/ 0 60000 65536"/>
              <a:gd name="T15" fmla="*/ 0 w 113"/>
              <a:gd name="T16" fmla="*/ 0 h 113"/>
              <a:gd name="T17" fmla="*/ 113 w 113"/>
              <a:gd name="T18" fmla="*/ 113 h 113"/>
            </a:gdLst>
            <a:ahLst/>
            <a:cxnLst>
              <a:cxn ang="T10">
                <a:pos x="T0" y="T1"/>
              </a:cxn>
              <a:cxn ang="T11">
                <a:pos x="T2" y="T3"/>
              </a:cxn>
              <a:cxn ang="T12">
                <a:pos x="T4" y="T5"/>
              </a:cxn>
              <a:cxn ang="T13">
                <a:pos x="T6" y="T7"/>
              </a:cxn>
              <a:cxn ang="T14">
                <a:pos x="T8" y="T9"/>
              </a:cxn>
            </a:cxnLst>
            <a:rect l="T15" t="T16" r="T17" b="T18"/>
            <a:pathLst>
              <a:path w="113" h="113">
                <a:moveTo>
                  <a:pt x="11" y="0"/>
                </a:moveTo>
                <a:lnTo>
                  <a:pt x="0" y="11"/>
                </a:lnTo>
                <a:lnTo>
                  <a:pt x="102" y="113"/>
                </a:lnTo>
                <a:lnTo>
                  <a:pt x="113" y="102"/>
                </a:lnTo>
                <a:lnTo>
                  <a:pt x="11"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72" name="Freeform 41">
            <a:extLst>
              <a:ext uri="{FF2B5EF4-FFF2-40B4-BE49-F238E27FC236}">
                <a16:creationId xmlns:a16="http://schemas.microsoft.com/office/drawing/2014/main" id="{3E296B50-2A83-C748-8B13-41894745FB97}"/>
              </a:ext>
            </a:extLst>
          </p:cNvPr>
          <p:cNvSpPr>
            <a:spLocks/>
          </p:cNvSpPr>
          <p:nvPr/>
        </p:nvSpPr>
        <p:spPr bwMode="auto">
          <a:xfrm>
            <a:off x="5457825" y="4962525"/>
            <a:ext cx="17463" cy="17463"/>
          </a:xfrm>
          <a:custGeom>
            <a:avLst/>
            <a:gdLst>
              <a:gd name="T0" fmla="*/ 0 w 11"/>
              <a:gd name="T1" fmla="*/ 0 h 11"/>
              <a:gd name="T2" fmla="*/ 0 w 11"/>
              <a:gd name="T3" fmla="*/ 0 h 11"/>
              <a:gd name="T4" fmla="*/ 2147483646 w 11"/>
              <a:gd name="T5" fmla="*/ 2147483646 h 11"/>
              <a:gd name="T6" fmla="*/ 2147483646 w 11"/>
              <a:gd name="T7" fmla="*/ 2147483646 h 11"/>
              <a:gd name="T8" fmla="*/ 0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0"/>
                </a:moveTo>
                <a:lnTo>
                  <a:pt x="0" y="0"/>
                </a:lnTo>
                <a:lnTo>
                  <a:pt x="11" y="11"/>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73" name="Freeform 42">
            <a:extLst>
              <a:ext uri="{FF2B5EF4-FFF2-40B4-BE49-F238E27FC236}">
                <a16:creationId xmlns:a16="http://schemas.microsoft.com/office/drawing/2014/main" id="{50C411A5-61AA-D340-8F39-810599F68A64}"/>
              </a:ext>
            </a:extLst>
          </p:cNvPr>
          <p:cNvSpPr>
            <a:spLocks/>
          </p:cNvSpPr>
          <p:nvPr/>
        </p:nvSpPr>
        <p:spPr bwMode="auto">
          <a:xfrm>
            <a:off x="5619750" y="4799013"/>
            <a:ext cx="17463" cy="19050"/>
          </a:xfrm>
          <a:custGeom>
            <a:avLst/>
            <a:gdLst>
              <a:gd name="T0" fmla="*/ 0 w 11"/>
              <a:gd name="T1" fmla="*/ 0 h 12"/>
              <a:gd name="T2" fmla="*/ 0 w 11"/>
              <a:gd name="T3" fmla="*/ 0 h 12"/>
              <a:gd name="T4" fmla="*/ 2147483646 w 11"/>
              <a:gd name="T5" fmla="*/ 2147483646 h 12"/>
              <a:gd name="T6" fmla="*/ 2147483646 w 11"/>
              <a:gd name="T7" fmla="*/ 2147483646 h 12"/>
              <a:gd name="T8" fmla="*/ 0 w 11"/>
              <a:gd name="T9" fmla="*/ 0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0" y="0"/>
                </a:moveTo>
                <a:lnTo>
                  <a:pt x="0" y="0"/>
                </a:lnTo>
                <a:lnTo>
                  <a:pt x="11" y="12"/>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74" name="Freeform 43">
            <a:extLst>
              <a:ext uri="{FF2B5EF4-FFF2-40B4-BE49-F238E27FC236}">
                <a16:creationId xmlns:a16="http://schemas.microsoft.com/office/drawing/2014/main" id="{44B1AFA2-1CB5-5A42-8303-8EB6B9ED43AE}"/>
              </a:ext>
            </a:extLst>
          </p:cNvPr>
          <p:cNvSpPr>
            <a:spLocks/>
          </p:cNvSpPr>
          <p:nvPr/>
        </p:nvSpPr>
        <p:spPr bwMode="auto">
          <a:xfrm>
            <a:off x="5468938" y="4632326"/>
            <a:ext cx="195262" cy="136524"/>
          </a:xfrm>
          <a:custGeom>
            <a:avLst/>
            <a:gdLst>
              <a:gd name="T0" fmla="*/ 0 w 113"/>
              <a:gd name="T1" fmla="*/ 2147483646 h 114"/>
              <a:gd name="T2" fmla="*/ 2147483646 w 113"/>
              <a:gd name="T3" fmla="*/ 2147483646 h 114"/>
              <a:gd name="T4" fmla="*/ 2147483646 w 113"/>
              <a:gd name="T5" fmla="*/ 2147483646 h 114"/>
              <a:gd name="T6" fmla="*/ 2147483646 w 113"/>
              <a:gd name="T7" fmla="*/ 0 h 114"/>
              <a:gd name="T8" fmla="*/ 0 w 113"/>
              <a:gd name="T9" fmla="*/ 2147483646 h 114"/>
              <a:gd name="T10" fmla="*/ 0 60000 65536"/>
              <a:gd name="T11" fmla="*/ 0 60000 65536"/>
              <a:gd name="T12" fmla="*/ 0 60000 65536"/>
              <a:gd name="T13" fmla="*/ 0 60000 65536"/>
              <a:gd name="T14" fmla="*/ 0 60000 65536"/>
              <a:gd name="T15" fmla="*/ 0 w 113"/>
              <a:gd name="T16" fmla="*/ 0 h 114"/>
              <a:gd name="T17" fmla="*/ 113 w 113"/>
              <a:gd name="T18" fmla="*/ 114 h 114"/>
            </a:gdLst>
            <a:ahLst/>
            <a:cxnLst>
              <a:cxn ang="T10">
                <a:pos x="T0" y="T1"/>
              </a:cxn>
              <a:cxn ang="T11">
                <a:pos x="T2" y="T3"/>
              </a:cxn>
              <a:cxn ang="T12">
                <a:pos x="T4" y="T5"/>
              </a:cxn>
              <a:cxn ang="T13">
                <a:pos x="T6" y="T7"/>
              </a:cxn>
              <a:cxn ang="T14">
                <a:pos x="T8" y="T9"/>
              </a:cxn>
            </a:cxnLst>
            <a:rect l="T15" t="T16" r="T17" b="T18"/>
            <a:pathLst>
              <a:path w="113" h="114">
                <a:moveTo>
                  <a:pt x="0" y="103"/>
                </a:moveTo>
                <a:lnTo>
                  <a:pt x="11" y="114"/>
                </a:lnTo>
                <a:lnTo>
                  <a:pt x="113" y="12"/>
                </a:lnTo>
                <a:lnTo>
                  <a:pt x="102" y="0"/>
                </a:lnTo>
                <a:lnTo>
                  <a:pt x="0" y="103"/>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75" name="Freeform 44">
            <a:extLst>
              <a:ext uri="{FF2B5EF4-FFF2-40B4-BE49-F238E27FC236}">
                <a16:creationId xmlns:a16="http://schemas.microsoft.com/office/drawing/2014/main" id="{EB6696F9-9EB0-A640-A673-56651D45E69F}"/>
              </a:ext>
            </a:extLst>
          </p:cNvPr>
          <p:cNvSpPr>
            <a:spLocks/>
          </p:cNvSpPr>
          <p:nvPr/>
        </p:nvSpPr>
        <p:spPr bwMode="auto">
          <a:xfrm>
            <a:off x="3189288" y="4133850"/>
            <a:ext cx="17462" cy="17463"/>
          </a:xfrm>
          <a:custGeom>
            <a:avLst/>
            <a:gdLst>
              <a:gd name="T0" fmla="*/ 0 w 11"/>
              <a:gd name="T1" fmla="*/ 2147483646 h 11"/>
              <a:gd name="T2" fmla="*/ 0 w 11"/>
              <a:gd name="T3" fmla="*/ 2147483646 h 11"/>
              <a:gd name="T4" fmla="*/ 2147483646 w 11"/>
              <a:gd name="T5" fmla="*/ 0 h 11"/>
              <a:gd name="T6" fmla="*/ 2147483646 w 11"/>
              <a:gd name="T7" fmla="*/ 0 h 11"/>
              <a:gd name="T8" fmla="*/ 0 w 11"/>
              <a:gd name="T9" fmla="*/ 2147483646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11"/>
                </a:moveTo>
                <a:lnTo>
                  <a:pt x="0" y="11"/>
                </a:lnTo>
                <a:lnTo>
                  <a:pt x="11" y="0"/>
                </a:lnTo>
                <a:lnTo>
                  <a:pt x="0" y="11"/>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76" name="Freeform 45">
            <a:extLst>
              <a:ext uri="{FF2B5EF4-FFF2-40B4-BE49-F238E27FC236}">
                <a16:creationId xmlns:a16="http://schemas.microsoft.com/office/drawing/2014/main" id="{BED036A7-B4BF-D04C-8F13-44B20A62259D}"/>
              </a:ext>
            </a:extLst>
          </p:cNvPr>
          <p:cNvSpPr>
            <a:spLocks/>
          </p:cNvSpPr>
          <p:nvPr/>
        </p:nvSpPr>
        <p:spPr bwMode="auto">
          <a:xfrm>
            <a:off x="3152775" y="4079875"/>
            <a:ext cx="19050" cy="17463"/>
          </a:xfrm>
          <a:custGeom>
            <a:avLst/>
            <a:gdLst>
              <a:gd name="T0" fmla="*/ 0 w 12"/>
              <a:gd name="T1" fmla="*/ 2147483646 h 11"/>
              <a:gd name="T2" fmla="*/ 0 w 12"/>
              <a:gd name="T3" fmla="*/ 2147483646 h 11"/>
              <a:gd name="T4" fmla="*/ 2147483646 w 12"/>
              <a:gd name="T5" fmla="*/ 0 h 11"/>
              <a:gd name="T6" fmla="*/ 2147483646 w 12"/>
              <a:gd name="T7" fmla="*/ 0 h 11"/>
              <a:gd name="T8" fmla="*/ 0 w 12"/>
              <a:gd name="T9" fmla="*/ 2147483646 h 11"/>
              <a:gd name="T10" fmla="*/ 0 60000 65536"/>
              <a:gd name="T11" fmla="*/ 0 60000 65536"/>
              <a:gd name="T12" fmla="*/ 0 60000 65536"/>
              <a:gd name="T13" fmla="*/ 0 60000 65536"/>
              <a:gd name="T14" fmla="*/ 0 60000 65536"/>
              <a:gd name="T15" fmla="*/ 0 w 12"/>
              <a:gd name="T16" fmla="*/ 0 h 11"/>
              <a:gd name="T17" fmla="*/ 12 w 12"/>
              <a:gd name="T18" fmla="*/ 11 h 11"/>
            </a:gdLst>
            <a:ahLst/>
            <a:cxnLst>
              <a:cxn ang="T10">
                <a:pos x="T0" y="T1"/>
              </a:cxn>
              <a:cxn ang="T11">
                <a:pos x="T2" y="T3"/>
              </a:cxn>
              <a:cxn ang="T12">
                <a:pos x="T4" y="T5"/>
              </a:cxn>
              <a:cxn ang="T13">
                <a:pos x="T6" y="T7"/>
              </a:cxn>
              <a:cxn ang="T14">
                <a:pos x="T8" y="T9"/>
              </a:cxn>
            </a:cxnLst>
            <a:rect l="T15" t="T16" r="T17" b="T18"/>
            <a:pathLst>
              <a:path w="12" h="11">
                <a:moveTo>
                  <a:pt x="0" y="11"/>
                </a:moveTo>
                <a:lnTo>
                  <a:pt x="0" y="11"/>
                </a:lnTo>
                <a:lnTo>
                  <a:pt x="12" y="0"/>
                </a:lnTo>
                <a:lnTo>
                  <a:pt x="0" y="11"/>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77" name="Freeform 46">
            <a:extLst>
              <a:ext uri="{FF2B5EF4-FFF2-40B4-BE49-F238E27FC236}">
                <a16:creationId xmlns:a16="http://schemas.microsoft.com/office/drawing/2014/main" id="{A0BCC0C7-88A3-1A4C-A27C-D2A988DE5320}"/>
              </a:ext>
            </a:extLst>
          </p:cNvPr>
          <p:cNvSpPr>
            <a:spLocks/>
          </p:cNvSpPr>
          <p:nvPr/>
        </p:nvSpPr>
        <p:spPr bwMode="auto">
          <a:xfrm>
            <a:off x="2414588" y="2890838"/>
            <a:ext cx="19050" cy="19050"/>
          </a:xfrm>
          <a:custGeom>
            <a:avLst/>
            <a:gdLst>
              <a:gd name="T0" fmla="*/ 0 w 12"/>
              <a:gd name="T1" fmla="*/ 2147483646 h 12"/>
              <a:gd name="T2" fmla="*/ 0 w 12"/>
              <a:gd name="T3" fmla="*/ 2147483646 h 12"/>
              <a:gd name="T4" fmla="*/ 2147483646 w 12"/>
              <a:gd name="T5" fmla="*/ 0 h 12"/>
              <a:gd name="T6" fmla="*/ 2147483646 w 12"/>
              <a:gd name="T7" fmla="*/ 0 h 12"/>
              <a:gd name="T8" fmla="*/ 0 w 12"/>
              <a:gd name="T9" fmla="*/ 2147483646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12"/>
                </a:moveTo>
                <a:lnTo>
                  <a:pt x="0" y="12"/>
                </a:lnTo>
                <a:lnTo>
                  <a:pt x="12" y="0"/>
                </a:lnTo>
                <a:lnTo>
                  <a:pt x="0"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78" name="Freeform 47">
            <a:extLst>
              <a:ext uri="{FF2B5EF4-FFF2-40B4-BE49-F238E27FC236}">
                <a16:creationId xmlns:a16="http://schemas.microsoft.com/office/drawing/2014/main" id="{9B8E6E07-DA59-D143-BEFD-D6323E32FCE7}"/>
              </a:ext>
            </a:extLst>
          </p:cNvPr>
          <p:cNvSpPr>
            <a:spLocks/>
          </p:cNvSpPr>
          <p:nvPr/>
        </p:nvSpPr>
        <p:spPr bwMode="auto">
          <a:xfrm>
            <a:off x="2379663" y="2836863"/>
            <a:ext cx="17462" cy="19050"/>
          </a:xfrm>
          <a:custGeom>
            <a:avLst/>
            <a:gdLst>
              <a:gd name="T0" fmla="*/ 0 w 11"/>
              <a:gd name="T1" fmla="*/ 2147483646 h 12"/>
              <a:gd name="T2" fmla="*/ 0 w 11"/>
              <a:gd name="T3" fmla="*/ 2147483646 h 12"/>
              <a:gd name="T4" fmla="*/ 2147483646 w 11"/>
              <a:gd name="T5" fmla="*/ 0 h 12"/>
              <a:gd name="T6" fmla="*/ 2147483646 w 11"/>
              <a:gd name="T7" fmla="*/ 0 h 12"/>
              <a:gd name="T8" fmla="*/ 0 w 11"/>
              <a:gd name="T9" fmla="*/ 2147483646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0" y="12"/>
                </a:moveTo>
                <a:lnTo>
                  <a:pt x="0" y="12"/>
                </a:lnTo>
                <a:lnTo>
                  <a:pt x="11" y="0"/>
                </a:lnTo>
                <a:lnTo>
                  <a:pt x="0"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79" name="Freeform 48">
            <a:extLst>
              <a:ext uri="{FF2B5EF4-FFF2-40B4-BE49-F238E27FC236}">
                <a16:creationId xmlns:a16="http://schemas.microsoft.com/office/drawing/2014/main" id="{6CE81BB5-E23B-994C-8E0B-A9ED3290B94E}"/>
              </a:ext>
            </a:extLst>
          </p:cNvPr>
          <p:cNvSpPr>
            <a:spLocks/>
          </p:cNvSpPr>
          <p:nvPr/>
        </p:nvSpPr>
        <p:spPr bwMode="auto">
          <a:xfrm>
            <a:off x="2379663" y="2836863"/>
            <a:ext cx="53975" cy="73025"/>
          </a:xfrm>
          <a:custGeom>
            <a:avLst/>
            <a:gdLst>
              <a:gd name="T0" fmla="*/ 2147483646 w 34"/>
              <a:gd name="T1" fmla="*/ 2147483646 h 46"/>
              <a:gd name="T2" fmla="*/ 2147483646 w 34"/>
              <a:gd name="T3" fmla="*/ 2147483646 h 46"/>
              <a:gd name="T4" fmla="*/ 2147483646 w 34"/>
              <a:gd name="T5" fmla="*/ 0 h 46"/>
              <a:gd name="T6" fmla="*/ 0 w 34"/>
              <a:gd name="T7" fmla="*/ 2147483646 h 46"/>
              <a:gd name="T8" fmla="*/ 2147483646 w 34"/>
              <a:gd name="T9" fmla="*/ 2147483646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22" y="46"/>
                </a:moveTo>
                <a:lnTo>
                  <a:pt x="34" y="34"/>
                </a:lnTo>
                <a:lnTo>
                  <a:pt x="11" y="0"/>
                </a:lnTo>
                <a:lnTo>
                  <a:pt x="0" y="12"/>
                </a:lnTo>
                <a:lnTo>
                  <a:pt x="22" y="4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80" name="Rectangle 49">
            <a:extLst>
              <a:ext uri="{FF2B5EF4-FFF2-40B4-BE49-F238E27FC236}">
                <a16:creationId xmlns:a16="http://schemas.microsoft.com/office/drawing/2014/main" id="{0348F470-2D73-9D4F-A72E-713E64D593C8}"/>
              </a:ext>
            </a:extLst>
          </p:cNvPr>
          <p:cNvSpPr>
            <a:spLocks noChangeArrowheads="1"/>
          </p:cNvSpPr>
          <p:nvPr/>
        </p:nvSpPr>
        <p:spPr bwMode="auto">
          <a:xfrm>
            <a:off x="2379663" y="2836863"/>
            <a:ext cx="17462"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81" name="Rectangle 50">
            <a:extLst>
              <a:ext uri="{FF2B5EF4-FFF2-40B4-BE49-F238E27FC236}">
                <a16:creationId xmlns:a16="http://schemas.microsoft.com/office/drawing/2014/main" id="{E6B4AF71-6003-2A4D-84AF-12DE12431155}"/>
              </a:ext>
            </a:extLst>
          </p:cNvPr>
          <p:cNvSpPr>
            <a:spLocks noChangeArrowheads="1"/>
          </p:cNvSpPr>
          <p:nvPr/>
        </p:nvSpPr>
        <p:spPr bwMode="auto">
          <a:xfrm>
            <a:off x="2379663" y="3160713"/>
            <a:ext cx="17462"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82" name="Rectangle 51">
            <a:extLst>
              <a:ext uri="{FF2B5EF4-FFF2-40B4-BE49-F238E27FC236}">
                <a16:creationId xmlns:a16="http://schemas.microsoft.com/office/drawing/2014/main" id="{BF178E3C-7A38-5C45-8CE0-4D377ED9FE4E}"/>
              </a:ext>
            </a:extLst>
          </p:cNvPr>
          <p:cNvSpPr>
            <a:spLocks noChangeArrowheads="1"/>
          </p:cNvSpPr>
          <p:nvPr/>
        </p:nvSpPr>
        <p:spPr bwMode="auto">
          <a:xfrm>
            <a:off x="2379663" y="2836863"/>
            <a:ext cx="17462" cy="3238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83" name="Rectangle 52">
            <a:extLst>
              <a:ext uri="{FF2B5EF4-FFF2-40B4-BE49-F238E27FC236}">
                <a16:creationId xmlns:a16="http://schemas.microsoft.com/office/drawing/2014/main" id="{9569192C-893B-CA47-8729-E020E430D40F}"/>
              </a:ext>
            </a:extLst>
          </p:cNvPr>
          <p:cNvSpPr>
            <a:spLocks noChangeArrowheads="1"/>
          </p:cNvSpPr>
          <p:nvPr/>
        </p:nvSpPr>
        <p:spPr bwMode="auto">
          <a:xfrm>
            <a:off x="2379663" y="2836863"/>
            <a:ext cx="1587"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84" name="Rectangle 53">
            <a:extLst>
              <a:ext uri="{FF2B5EF4-FFF2-40B4-BE49-F238E27FC236}">
                <a16:creationId xmlns:a16="http://schemas.microsoft.com/office/drawing/2014/main" id="{4CCCE1E3-8933-7B4E-9740-490AC5218C0F}"/>
              </a:ext>
            </a:extLst>
          </p:cNvPr>
          <p:cNvSpPr>
            <a:spLocks noChangeArrowheads="1"/>
          </p:cNvSpPr>
          <p:nvPr/>
        </p:nvSpPr>
        <p:spPr bwMode="auto">
          <a:xfrm>
            <a:off x="2703513" y="2998788"/>
            <a:ext cx="1587"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85" name="Freeform 54">
            <a:extLst>
              <a:ext uri="{FF2B5EF4-FFF2-40B4-BE49-F238E27FC236}">
                <a16:creationId xmlns:a16="http://schemas.microsoft.com/office/drawing/2014/main" id="{CC4B3C2E-7FD9-174B-9174-EEFC725AFA34}"/>
              </a:ext>
            </a:extLst>
          </p:cNvPr>
          <p:cNvSpPr>
            <a:spLocks/>
          </p:cNvSpPr>
          <p:nvPr/>
        </p:nvSpPr>
        <p:spPr bwMode="auto">
          <a:xfrm>
            <a:off x="2379663" y="2836863"/>
            <a:ext cx="323850" cy="180975"/>
          </a:xfrm>
          <a:custGeom>
            <a:avLst/>
            <a:gdLst>
              <a:gd name="T0" fmla="*/ 0 w 204"/>
              <a:gd name="T1" fmla="*/ 0 h 114"/>
              <a:gd name="T2" fmla="*/ 0 w 204"/>
              <a:gd name="T3" fmla="*/ 2147483646 h 114"/>
              <a:gd name="T4" fmla="*/ 2147483646 w 204"/>
              <a:gd name="T5" fmla="*/ 2147483646 h 114"/>
              <a:gd name="T6" fmla="*/ 2147483646 w 204"/>
              <a:gd name="T7" fmla="*/ 2147483646 h 114"/>
              <a:gd name="T8" fmla="*/ 0 w 204"/>
              <a:gd name="T9" fmla="*/ 0 h 114"/>
              <a:gd name="T10" fmla="*/ 0 60000 65536"/>
              <a:gd name="T11" fmla="*/ 0 60000 65536"/>
              <a:gd name="T12" fmla="*/ 0 60000 65536"/>
              <a:gd name="T13" fmla="*/ 0 60000 65536"/>
              <a:gd name="T14" fmla="*/ 0 60000 65536"/>
              <a:gd name="T15" fmla="*/ 0 w 204"/>
              <a:gd name="T16" fmla="*/ 0 h 114"/>
              <a:gd name="T17" fmla="*/ 204 w 204"/>
              <a:gd name="T18" fmla="*/ 114 h 114"/>
            </a:gdLst>
            <a:ahLst/>
            <a:cxnLst>
              <a:cxn ang="T10">
                <a:pos x="T0" y="T1"/>
              </a:cxn>
              <a:cxn ang="T11">
                <a:pos x="T2" y="T3"/>
              </a:cxn>
              <a:cxn ang="T12">
                <a:pos x="T4" y="T5"/>
              </a:cxn>
              <a:cxn ang="T13">
                <a:pos x="T6" y="T7"/>
              </a:cxn>
              <a:cxn ang="T14">
                <a:pos x="T8" y="T9"/>
              </a:cxn>
            </a:cxnLst>
            <a:rect l="T15" t="T16" r="T17" b="T18"/>
            <a:pathLst>
              <a:path w="204" h="114">
                <a:moveTo>
                  <a:pt x="0" y="0"/>
                </a:moveTo>
                <a:lnTo>
                  <a:pt x="0" y="12"/>
                </a:lnTo>
                <a:lnTo>
                  <a:pt x="204" y="114"/>
                </a:lnTo>
                <a:lnTo>
                  <a:pt x="204" y="102"/>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86" name="Freeform 55">
            <a:extLst>
              <a:ext uri="{FF2B5EF4-FFF2-40B4-BE49-F238E27FC236}">
                <a16:creationId xmlns:a16="http://schemas.microsoft.com/office/drawing/2014/main" id="{DD827F62-17C4-A844-82C0-8547B0773A11}"/>
              </a:ext>
            </a:extLst>
          </p:cNvPr>
          <p:cNvSpPr>
            <a:spLocks/>
          </p:cNvSpPr>
          <p:nvPr/>
        </p:nvSpPr>
        <p:spPr bwMode="auto">
          <a:xfrm>
            <a:off x="5295900" y="4295775"/>
            <a:ext cx="17463" cy="17463"/>
          </a:xfrm>
          <a:custGeom>
            <a:avLst/>
            <a:gdLst>
              <a:gd name="T0" fmla="*/ 0 w 11"/>
              <a:gd name="T1" fmla="*/ 0 h 11"/>
              <a:gd name="T2" fmla="*/ 0 w 11"/>
              <a:gd name="T3" fmla="*/ 0 h 11"/>
              <a:gd name="T4" fmla="*/ 2147483646 w 11"/>
              <a:gd name="T5" fmla="*/ 2147483646 h 11"/>
              <a:gd name="T6" fmla="*/ 2147483646 w 11"/>
              <a:gd name="T7" fmla="*/ 2147483646 h 11"/>
              <a:gd name="T8" fmla="*/ 0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0"/>
                </a:moveTo>
                <a:lnTo>
                  <a:pt x="0" y="0"/>
                </a:lnTo>
                <a:lnTo>
                  <a:pt x="11" y="11"/>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87" name="Freeform 56">
            <a:extLst>
              <a:ext uri="{FF2B5EF4-FFF2-40B4-BE49-F238E27FC236}">
                <a16:creationId xmlns:a16="http://schemas.microsoft.com/office/drawing/2014/main" id="{A5BB1D4B-E55A-FA42-9DCB-617B254935F6}"/>
              </a:ext>
            </a:extLst>
          </p:cNvPr>
          <p:cNvSpPr>
            <a:spLocks/>
          </p:cNvSpPr>
          <p:nvPr/>
        </p:nvSpPr>
        <p:spPr bwMode="auto">
          <a:xfrm>
            <a:off x="5332413" y="4241800"/>
            <a:ext cx="17462" cy="17463"/>
          </a:xfrm>
          <a:custGeom>
            <a:avLst/>
            <a:gdLst>
              <a:gd name="T0" fmla="*/ 0 w 11"/>
              <a:gd name="T1" fmla="*/ 0 h 11"/>
              <a:gd name="T2" fmla="*/ 0 w 11"/>
              <a:gd name="T3" fmla="*/ 0 h 11"/>
              <a:gd name="T4" fmla="*/ 2147483646 w 11"/>
              <a:gd name="T5" fmla="*/ 2147483646 h 11"/>
              <a:gd name="T6" fmla="*/ 2147483646 w 11"/>
              <a:gd name="T7" fmla="*/ 2147483646 h 11"/>
              <a:gd name="T8" fmla="*/ 0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0" y="0"/>
                </a:moveTo>
                <a:lnTo>
                  <a:pt x="0" y="0"/>
                </a:lnTo>
                <a:lnTo>
                  <a:pt x="11" y="11"/>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88" name="Freeform 57">
            <a:extLst>
              <a:ext uri="{FF2B5EF4-FFF2-40B4-BE49-F238E27FC236}">
                <a16:creationId xmlns:a16="http://schemas.microsoft.com/office/drawing/2014/main" id="{C44AA0E4-00B1-514C-9016-6C159864232F}"/>
              </a:ext>
            </a:extLst>
          </p:cNvPr>
          <p:cNvSpPr>
            <a:spLocks/>
          </p:cNvSpPr>
          <p:nvPr/>
        </p:nvSpPr>
        <p:spPr bwMode="auto">
          <a:xfrm>
            <a:off x="5907088" y="3052763"/>
            <a:ext cx="19050" cy="19050"/>
          </a:xfrm>
          <a:custGeom>
            <a:avLst/>
            <a:gdLst>
              <a:gd name="T0" fmla="*/ 0 w 12"/>
              <a:gd name="T1" fmla="*/ 0 h 12"/>
              <a:gd name="T2" fmla="*/ 0 w 12"/>
              <a:gd name="T3" fmla="*/ 0 h 12"/>
              <a:gd name="T4" fmla="*/ 2147483646 w 12"/>
              <a:gd name="T5" fmla="*/ 2147483646 h 12"/>
              <a:gd name="T6" fmla="*/ 2147483646 w 12"/>
              <a:gd name="T7" fmla="*/ 2147483646 h 12"/>
              <a:gd name="T8" fmla="*/ 0 w 12"/>
              <a:gd name="T9" fmla="*/ 0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0"/>
                </a:moveTo>
                <a:lnTo>
                  <a:pt x="0" y="0"/>
                </a:lnTo>
                <a:lnTo>
                  <a:pt x="12" y="12"/>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89" name="Freeform 58">
            <a:extLst>
              <a:ext uri="{FF2B5EF4-FFF2-40B4-BE49-F238E27FC236}">
                <a16:creationId xmlns:a16="http://schemas.microsoft.com/office/drawing/2014/main" id="{9398C9D4-FB09-AE46-819C-DF09E39AEE3D}"/>
              </a:ext>
            </a:extLst>
          </p:cNvPr>
          <p:cNvSpPr>
            <a:spLocks/>
          </p:cNvSpPr>
          <p:nvPr/>
        </p:nvSpPr>
        <p:spPr bwMode="auto">
          <a:xfrm>
            <a:off x="5943600" y="2998788"/>
            <a:ext cx="17463" cy="19050"/>
          </a:xfrm>
          <a:custGeom>
            <a:avLst/>
            <a:gdLst>
              <a:gd name="T0" fmla="*/ 0 w 11"/>
              <a:gd name="T1" fmla="*/ 0 h 12"/>
              <a:gd name="T2" fmla="*/ 0 w 11"/>
              <a:gd name="T3" fmla="*/ 0 h 12"/>
              <a:gd name="T4" fmla="*/ 2147483646 w 11"/>
              <a:gd name="T5" fmla="*/ 2147483646 h 12"/>
              <a:gd name="T6" fmla="*/ 2147483646 w 11"/>
              <a:gd name="T7" fmla="*/ 2147483646 h 12"/>
              <a:gd name="T8" fmla="*/ 0 w 11"/>
              <a:gd name="T9" fmla="*/ 0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0" y="0"/>
                </a:moveTo>
                <a:lnTo>
                  <a:pt x="0" y="0"/>
                </a:lnTo>
                <a:lnTo>
                  <a:pt x="11" y="12"/>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90" name="Freeform 59">
            <a:extLst>
              <a:ext uri="{FF2B5EF4-FFF2-40B4-BE49-F238E27FC236}">
                <a16:creationId xmlns:a16="http://schemas.microsoft.com/office/drawing/2014/main" id="{AC0036EE-8E5B-EC47-8BA5-6B4914051A42}"/>
              </a:ext>
            </a:extLst>
          </p:cNvPr>
          <p:cNvSpPr>
            <a:spLocks/>
          </p:cNvSpPr>
          <p:nvPr/>
        </p:nvSpPr>
        <p:spPr bwMode="auto">
          <a:xfrm>
            <a:off x="5907088" y="2998788"/>
            <a:ext cx="53975" cy="73025"/>
          </a:xfrm>
          <a:custGeom>
            <a:avLst/>
            <a:gdLst>
              <a:gd name="T0" fmla="*/ 0 w 34"/>
              <a:gd name="T1" fmla="*/ 2147483646 h 46"/>
              <a:gd name="T2" fmla="*/ 2147483646 w 34"/>
              <a:gd name="T3" fmla="*/ 2147483646 h 46"/>
              <a:gd name="T4" fmla="*/ 2147483646 w 34"/>
              <a:gd name="T5" fmla="*/ 2147483646 h 46"/>
              <a:gd name="T6" fmla="*/ 2147483646 w 34"/>
              <a:gd name="T7" fmla="*/ 0 h 46"/>
              <a:gd name="T8" fmla="*/ 0 w 34"/>
              <a:gd name="T9" fmla="*/ 2147483646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0" y="34"/>
                </a:moveTo>
                <a:lnTo>
                  <a:pt x="12" y="46"/>
                </a:lnTo>
                <a:lnTo>
                  <a:pt x="34" y="12"/>
                </a:lnTo>
                <a:lnTo>
                  <a:pt x="23" y="0"/>
                </a:lnTo>
                <a:lnTo>
                  <a:pt x="0" y="3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91" name="Rectangle 60">
            <a:extLst>
              <a:ext uri="{FF2B5EF4-FFF2-40B4-BE49-F238E27FC236}">
                <a16:creationId xmlns:a16="http://schemas.microsoft.com/office/drawing/2014/main" id="{8C4AC918-6CB8-4740-8042-F01B4DAE416A}"/>
              </a:ext>
            </a:extLst>
          </p:cNvPr>
          <p:cNvSpPr>
            <a:spLocks noChangeArrowheads="1"/>
          </p:cNvSpPr>
          <p:nvPr/>
        </p:nvSpPr>
        <p:spPr bwMode="auto">
          <a:xfrm>
            <a:off x="5943600" y="2998788"/>
            <a:ext cx="17463"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92" name="Rectangle 61">
            <a:extLst>
              <a:ext uri="{FF2B5EF4-FFF2-40B4-BE49-F238E27FC236}">
                <a16:creationId xmlns:a16="http://schemas.microsoft.com/office/drawing/2014/main" id="{6389C22F-759C-3947-B3E0-7EE23DF0A54A}"/>
              </a:ext>
            </a:extLst>
          </p:cNvPr>
          <p:cNvSpPr>
            <a:spLocks noChangeArrowheads="1"/>
          </p:cNvSpPr>
          <p:nvPr/>
        </p:nvSpPr>
        <p:spPr bwMode="auto">
          <a:xfrm>
            <a:off x="5943600" y="3324225"/>
            <a:ext cx="17463"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93" name="Rectangle 62">
            <a:extLst>
              <a:ext uri="{FF2B5EF4-FFF2-40B4-BE49-F238E27FC236}">
                <a16:creationId xmlns:a16="http://schemas.microsoft.com/office/drawing/2014/main" id="{71678E11-8E01-4141-BE95-8952C4EBBF73}"/>
              </a:ext>
            </a:extLst>
          </p:cNvPr>
          <p:cNvSpPr>
            <a:spLocks noChangeArrowheads="1"/>
          </p:cNvSpPr>
          <p:nvPr/>
        </p:nvSpPr>
        <p:spPr bwMode="auto">
          <a:xfrm>
            <a:off x="5943600" y="2998788"/>
            <a:ext cx="17463" cy="3254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94" name="Rectangle 63">
            <a:extLst>
              <a:ext uri="{FF2B5EF4-FFF2-40B4-BE49-F238E27FC236}">
                <a16:creationId xmlns:a16="http://schemas.microsoft.com/office/drawing/2014/main" id="{8C2A7A02-720E-EC48-AF19-CA04BADEE30B}"/>
              </a:ext>
            </a:extLst>
          </p:cNvPr>
          <p:cNvSpPr>
            <a:spLocks noChangeArrowheads="1"/>
          </p:cNvSpPr>
          <p:nvPr/>
        </p:nvSpPr>
        <p:spPr bwMode="auto">
          <a:xfrm>
            <a:off x="5943600" y="2998788"/>
            <a:ext cx="15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95" name="Rectangle 64">
            <a:extLst>
              <a:ext uri="{FF2B5EF4-FFF2-40B4-BE49-F238E27FC236}">
                <a16:creationId xmlns:a16="http://schemas.microsoft.com/office/drawing/2014/main" id="{BA5EE00A-A222-044F-BB12-A406404107AE}"/>
              </a:ext>
            </a:extLst>
          </p:cNvPr>
          <p:cNvSpPr>
            <a:spLocks noChangeArrowheads="1"/>
          </p:cNvSpPr>
          <p:nvPr/>
        </p:nvSpPr>
        <p:spPr bwMode="auto">
          <a:xfrm>
            <a:off x="5619750" y="3160713"/>
            <a:ext cx="15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96" name="Freeform 65">
            <a:extLst>
              <a:ext uri="{FF2B5EF4-FFF2-40B4-BE49-F238E27FC236}">
                <a16:creationId xmlns:a16="http://schemas.microsoft.com/office/drawing/2014/main" id="{BBCB99CA-B10D-C74A-A128-BA11DA485B09}"/>
              </a:ext>
            </a:extLst>
          </p:cNvPr>
          <p:cNvSpPr>
            <a:spLocks/>
          </p:cNvSpPr>
          <p:nvPr/>
        </p:nvSpPr>
        <p:spPr bwMode="auto">
          <a:xfrm>
            <a:off x="5619750" y="2998788"/>
            <a:ext cx="323850" cy="180975"/>
          </a:xfrm>
          <a:custGeom>
            <a:avLst/>
            <a:gdLst>
              <a:gd name="T0" fmla="*/ 2147483646 w 204"/>
              <a:gd name="T1" fmla="*/ 2147483646 h 114"/>
              <a:gd name="T2" fmla="*/ 2147483646 w 204"/>
              <a:gd name="T3" fmla="*/ 0 h 114"/>
              <a:gd name="T4" fmla="*/ 0 w 204"/>
              <a:gd name="T5" fmla="*/ 2147483646 h 114"/>
              <a:gd name="T6" fmla="*/ 0 w 204"/>
              <a:gd name="T7" fmla="*/ 2147483646 h 114"/>
              <a:gd name="T8" fmla="*/ 2147483646 w 204"/>
              <a:gd name="T9" fmla="*/ 2147483646 h 114"/>
              <a:gd name="T10" fmla="*/ 0 60000 65536"/>
              <a:gd name="T11" fmla="*/ 0 60000 65536"/>
              <a:gd name="T12" fmla="*/ 0 60000 65536"/>
              <a:gd name="T13" fmla="*/ 0 60000 65536"/>
              <a:gd name="T14" fmla="*/ 0 60000 65536"/>
              <a:gd name="T15" fmla="*/ 0 w 204"/>
              <a:gd name="T16" fmla="*/ 0 h 114"/>
              <a:gd name="T17" fmla="*/ 204 w 204"/>
              <a:gd name="T18" fmla="*/ 114 h 114"/>
            </a:gdLst>
            <a:ahLst/>
            <a:cxnLst>
              <a:cxn ang="T10">
                <a:pos x="T0" y="T1"/>
              </a:cxn>
              <a:cxn ang="T11">
                <a:pos x="T2" y="T3"/>
              </a:cxn>
              <a:cxn ang="T12">
                <a:pos x="T4" y="T5"/>
              </a:cxn>
              <a:cxn ang="T13">
                <a:pos x="T6" y="T7"/>
              </a:cxn>
              <a:cxn ang="T14">
                <a:pos x="T8" y="T9"/>
              </a:cxn>
            </a:cxnLst>
            <a:rect l="T15" t="T16" r="T17" b="T18"/>
            <a:pathLst>
              <a:path w="204" h="114">
                <a:moveTo>
                  <a:pt x="204" y="12"/>
                </a:moveTo>
                <a:lnTo>
                  <a:pt x="204" y="0"/>
                </a:lnTo>
                <a:lnTo>
                  <a:pt x="0" y="102"/>
                </a:lnTo>
                <a:lnTo>
                  <a:pt x="0" y="114"/>
                </a:lnTo>
                <a:lnTo>
                  <a:pt x="204"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997" name="Rectangle 66">
            <a:extLst>
              <a:ext uri="{FF2B5EF4-FFF2-40B4-BE49-F238E27FC236}">
                <a16:creationId xmlns:a16="http://schemas.microsoft.com/office/drawing/2014/main" id="{3054C7FB-BCF1-1F4B-AC9E-6969F85F239D}"/>
              </a:ext>
            </a:extLst>
          </p:cNvPr>
          <p:cNvSpPr>
            <a:spLocks noChangeArrowheads="1"/>
          </p:cNvSpPr>
          <p:nvPr/>
        </p:nvSpPr>
        <p:spPr bwMode="auto">
          <a:xfrm>
            <a:off x="4160838" y="3971925"/>
            <a:ext cx="19050"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98" name="Rectangle 67">
            <a:extLst>
              <a:ext uri="{FF2B5EF4-FFF2-40B4-BE49-F238E27FC236}">
                <a16:creationId xmlns:a16="http://schemas.microsoft.com/office/drawing/2014/main" id="{A603954A-F175-7E4D-921A-155B8411EABC}"/>
              </a:ext>
            </a:extLst>
          </p:cNvPr>
          <p:cNvSpPr>
            <a:spLocks noChangeArrowheads="1"/>
          </p:cNvSpPr>
          <p:nvPr/>
        </p:nvSpPr>
        <p:spPr bwMode="auto">
          <a:xfrm>
            <a:off x="4160838" y="3898900"/>
            <a:ext cx="19050"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39999" name="Rectangle 68">
            <a:extLst>
              <a:ext uri="{FF2B5EF4-FFF2-40B4-BE49-F238E27FC236}">
                <a16:creationId xmlns:a16="http://schemas.microsoft.com/office/drawing/2014/main" id="{EA233274-31B9-A445-8272-F798CD71F072}"/>
              </a:ext>
            </a:extLst>
          </p:cNvPr>
          <p:cNvSpPr>
            <a:spLocks noChangeArrowheads="1"/>
          </p:cNvSpPr>
          <p:nvPr/>
        </p:nvSpPr>
        <p:spPr bwMode="auto">
          <a:xfrm>
            <a:off x="4160838" y="2909888"/>
            <a:ext cx="19050"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40000" name="Rectangle 69">
            <a:extLst>
              <a:ext uri="{FF2B5EF4-FFF2-40B4-BE49-F238E27FC236}">
                <a16:creationId xmlns:a16="http://schemas.microsoft.com/office/drawing/2014/main" id="{80FCC692-AA16-BC4F-8E59-3A0191D01699}"/>
              </a:ext>
            </a:extLst>
          </p:cNvPr>
          <p:cNvSpPr>
            <a:spLocks noChangeArrowheads="1"/>
          </p:cNvSpPr>
          <p:nvPr/>
        </p:nvSpPr>
        <p:spPr bwMode="auto">
          <a:xfrm>
            <a:off x="4160838" y="2836863"/>
            <a:ext cx="19050"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40001" name="Rectangle 70">
            <a:extLst>
              <a:ext uri="{FF2B5EF4-FFF2-40B4-BE49-F238E27FC236}">
                <a16:creationId xmlns:a16="http://schemas.microsoft.com/office/drawing/2014/main" id="{BBD0E9C8-635E-0841-9AAC-B976791C353D}"/>
              </a:ext>
            </a:extLst>
          </p:cNvPr>
          <p:cNvSpPr>
            <a:spLocks noChangeArrowheads="1"/>
          </p:cNvSpPr>
          <p:nvPr/>
        </p:nvSpPr>
        <p:spPr bwMode="auto">
          <a:xfrm>
            <a:off x="4160838" y="2836863"/>
            <a:ext cx="19050" cy="730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40002" name="Freeform 71">
            <a:extLst>
              <a:ext uri="{FF2B5EF4-FFF2-40B4-BE49-F238E27FC236}">
                <a16:creationId xmlns:a16="http://schemas.microsoft.com/office/drawing/2014/main" id="{57AA0BF8-612E-0A4E-ABFD-74565D8FF387}"/>
              </a:ext>
            </a:extLst>
          </p:cNvPr>
          <p:cNvSpPr>
            <a:spLocks/>
          </p:cNvSpPr>
          <p:nvPr/>
        </p:nvSpPr>
        <p:spPr bwMode="auto">
          <a:xfrm>
            <a:off x="4160838" y="2836863"/>
            <a:ext cx="19050" cy="19050"/>
          </a:xfrm>
          <a:custGeom>
            <a:avLst/>
            <a:gdLst>
              <a:gd name="T0" fmla="*/ 2147483646 w 12"/>
              <a:gd name="T1" fmla="*/ 2147483646 h 12"/>
              <a:gd name="T2" fmla="*/ 2147483646 w 12"/>
              <a:gd name="T3" fmla="*/ 2147483646 h 12"/>
              <a:gd name="T4" fmla="*/ 0 w 12"/>
              <a:gd name="T5" fmla="*/ 0 h 12"/>
              <a:gd name="T6" fmla="*/ 0 w 12"/>
              <a:gd name="T7" fmla="*/ 0 h 12"/>
              <a:gd name="T8" fmla="*/ 2147483646 w 12"/>
              <a:gd name="T9" fmla="*/ 2147483646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12" y="12"/>
                </a:moveTo>
                <a:lnTo>
                  <a:pt x="12" y="12"/>
                </a:lnTo>
                <a:lnTo>
                  <a:pt x="0" y="0"/>
                </a:lnTo>
                <a:lnTo>
                  <a:pt x="12"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03" name="Freeform 72">
            <a:extLst>
              <a:ext uri="{FF2B5EF4-FFF2-40B4-BE49-F238E27FC236}">
                <a16:creationId xmlns:a16="http://schemas.microsoft.com/office/drawing/2014/main" id="{FBE5EE7B-0AA4-BD40-9D55-9B80FBEBD0FE}"/>
              </a:ext>
            </a:extLst>
          </p:cNvPr>
          <p:cNvSpPr>
            <a:spLocks/>
          </p:cNvSpPr>
          <p:nvPr/>
        </p:nvSpPr>
        <p:spPr bwMode="auto">
          <a:xfrm>
            <a:off x="3998913" y="2998788"/>
            <a:ext cx="19050" cy="19050"/>
          </a:xfrm>
          <a:custGeom>
            <a:avLst/>
            <a:gdLst>
              <a:gd name="T0" fmla="*/ 2147483646 w 12"/>
              <a:gd name="T1" fmla="*/ 2147483646 h 12"/>
              <a:gd name="T2" fmla="*/ 2147483646 w 12"/>
              <a:gd name="T3" fmla="*/ 2147483646 h 12"/>
              <a:gd name="T4" fmla="*/ 0 w 12"/>
              <a:gd name="T5" fmla="*/ 0 h 12"/>
              <a:gd name="T6" fmla="*/ 0 w 12"/>
              <a:gd name="T7" fmla="*/ 0 h 12"/>
              <a:gd name="T8" fmla="*/ 2147483646 w 12"/>
              <a:gd name="T9" fmla="*/ 2147483646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12" y="12"/>
                </a:moveTo>
                <a:lnTo>
                  <a:pt x="12" y="12"/>
                </a:lnTo>
                <a:lnTo>
                  <a:pt x="0" y="0"/>
                </a:lnTo>
                <a:lnTo>
                  <a:pt x="12"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04" name="Freeform 73">
            <a:extLst>
              <a:ext uri="{FF2B5EF4-FFF2-40B4-BE49-F238E27FC236}">
                <a16:creationId xmlns:a16="http://schemas.microsoft.com/office/drawing/2014/main" id="{158BCAB9-9E2C-0046-94D2-0DCCF7C4046B}"/>
              </a:ext>
            </a:extLst>
          </p:cNvPr>
          <p:cNvSpPr>
            <a:spLocks/>
          </p:cNvSpPr>
          <p:nvPr/>
        </p:nvSpPr>
        <p:spPr bwMode="auto">
          <a:xfrm>
            <a:off x="3987800" y="2825750"/>
            <a:ext cx="180975" cy="182563"/>
          </a:xfrm>
          <a:custGeom>
            <a:avLst/>
            <a:gdLst>
              <a:gd name="T0" fmla="*/ 2147483646 w 114"/>
              <a:gd name="T1" fmla="*/ 2147483646 h 114"/>
              <a:gd name="T2" fmla="*/ 2147483646 w 114"/>
              <a:gd name="T3" fmla="*/ 0 h 114"/>
              <a:gd name="T4" fmla="*/ 0 w 114"/>
              <a:gd name="T5" fmla="*/ 2147483646 h 114"/>
              <a:gd name="T6" fmla="*/ 2147483646 w 114"/>
              <a:gd name="T7" fmla="*/ 2147483646 h 114"/>
              <a:gd name="T8" fmla="*/ 2147483646 w 114"/>
              <a:gd name="T9" fmla="*/ 2147483646 h 114"/>
              <a:gd name="T10" fmla="*/ 0 60000 65536"/>
              <a:gd name="T11" fmla="*/ 0 60000 65536"/>
              <a:gd name="T12" fmla="*/ 0 60000 65536"/>
              <a:gd name="T13" fmla="*/ 0 60000 65536"/>
              <a:gd name="T14" fmla="*/ 0 60000 65536"/>
              <a:gd name="T15" fmla="*/ 0 w 114"/>
              <a:gd name="T16" fmla="*/ 0 h 114"/>
              <a:gd name="T17" fmla="*/ 114 w 114"/>
              <a:gd name="T18" fmla="*/ 114 h 114"/>
            </a:gdLst>
            <a:ahLst/>
            <a:cxnLst>
              <a:cxn ang="T10">
                <a:pos x="T0" y="T1"/>
              </a:cxn>
              <a:cxn ang="T11">
                <a:pos x="T2" y="T3"/>
              </a:cxn>
              <a:cxn ang="T12">
                <a:pos x="T4" y="T5"/>
              </a:cxn>
              <a:cxn ang="T13">
                <a:pos x="T6" y="T7"/>
              </a:cxn>
              <a:cxn ang="T14">
                <a:pos x="T8" y="T9"/>
              </a:cxn>
            </a:cxnLst>
            <a:rect l="T15" t="T16" r="T17" b="T18"/>
            <a:pathLst>
              <a:path w="114" h="114">
                <a:moveTo>
                  <a:pt x="114" y="12"/>
                </a:moveTo>
                <a:lnTo>
                  <a:pt x="102" y="0"/>
                </a:lnTo>
                <a:lnTo>
                  <a:pt x="0" y="102"/>
                </a:lnTo>
                <a:lnTo>
                  <a:pt x="12" y="114"/>
                </a:lnTo>
                <a:lnTo>
                  <a:pt x="114"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05" name="Freeform 74">
            <a:extLst>
              <a:ext uri="{FF2B5EF4-FFF2-40B4-BE49-F238E27FC236}">
                <a16:creationId xmlns:a16="http://schemas.microsoft.com/office/drawing/2014/main" id="{AAF4BAA4-47BB-3941-A166-A38FFC4AB25A}"/>
              </a:ext>
            </a:extLst>
          </p:cNvPr>
          <p:cNvSpPr>
            <a:spLocks/>
          </p:cNvSpPr>
          <p:nvPr/>
        </p:nvSpPr>
        <p:spPr bwMode="auto">
          <a:xfrm>
            <a:off x="4160838" y="2836863"/>
            <a:ext cx="19050" cy="19050"/>
          </a:xfrm>
          <a:custGeom>
            <a:avLst/>
            <a:gdLst>
              <a:gd name="T0" fmla="*/ 2147483646 w 12"/>
              <a:gd name="T1" fmla="*/ 0 h 12"/>
              <a:gd name="T2" fmla="*/ 2147483646 w 12"/>
              <a:gd name="T3" fmla="*/ 0 h 12"/>
              <a:gd name="T4" fmla="*/ 0 w 12"/>
              <a:gd name="T5" fmla="*/ 2147483646 h 12"/>
              <a:gd name="T6" fmla="*/ 0 w 12"/>
              <a:gd name="T7" fmla="*/ 2147483646 h 12"/>
              <a:gd name="T8" fmla="*/ 2147483646 w 12"/>
              <a:gd name="T9" fmla="*/ 0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12" y="0"/>
                </a:moveTo>
                <a:lnTo>
                  <a:pt x="12" y="0"/>
                </a:lnTo>
                <a:lnTo>
                  <a:pt x="0" y="12"/>
                </a:lnTo>
                <a:lnTo>
                  <a:pt x="1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06" name="Freeform 75">
            <a:extLst>
              <a:ext uri="{FF2B5EF4-FFF2-40B4-BE49-F238E27FC236}">
                <a16:creationId xmlns:a16="http://schemas.microsoft.com/office/drawing/2014/main" id="{D6042D57-F05D-994B-B402-C1E2196A08F2}"/>
              </a:ext>
            </a:extLst>
          </p:cNvPr>
          <p:cNvSpPr>
            <a:spLocks/>
          </p:cNvSpPr>
          <p:nvPr/>
        </p:nvSpPr>
        <p:spPr bwMode="auto">
          <a:xfrm>
            <a:off x="4322763" y="2998788"/>
            <a:ext cx="19050" cy="19050"/>
          </a:xfrm>
          <a:custGeom>
            <a:avLst/>
            <a:gdLst>
              <a:gd name="T0" fmla="*/ 2147483646 w 12"/>
              <a:gd name="T1" fmla="*/ 0 h 12"/>
              <a:gd name="T2" fmla="*/ 2147483646 w 12"/>
              <a:gd name="T3" fmla="*/ 0 h 12"/>
              <a:gd name="T4" fmla="*/ 0 w 12"/>
              <a:gd name="T5" fmla="*/ 2147483646 h 12"/>
              <a:gd name="T6" fmla="*/ 0 w 12"/>
              <a:gd name="T7" fmla="*/ 2147483646 h 12"/>
              <a:gd name="T8" fmla="*/ 2147483646 w 12"/>
              <a:gd name="T9" fmla="*/ 0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12" y="0"/>
                </a:moveTo>
                <a:lnTo>
                  <a:pt x="12" y="0"/>
                </a:lnTo>
                <a:lnTo>
                  <a:pt x="0" y="12"/>
                </a:lnTo>
                <a:lnTo>
                  <a:pt x="1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07" name="Freeform 76">
            <a:extLst>
              <a:ext uri="{FF2B5EF4-FFF2-40B4-BE49-F238E27FC236}">
                <a16:creationId xmlns:a16="http://schemas.microsoft.com/office/drawing/2014/main" id="{E0D133DF-D26A-7A42-A4E7-BB5B7A344B9C}"/>
              </a:ext>
            </a:extLst>
          </p:cNvPr>
          <p:cNvSpPr>
            <a:spLocks/>
          </p:cNvSpPr>
          <p:nvPr/>
        </p:nvSpPr>
        <p:spPr bwMode="auto">
          <a:xfrm>
            <a:off x="4160838" y="2836863"/>
            <a:ext cx="180975" cy="180975"/>
          </a:xfrm>
          <a:custGeom>
            <a:avLst/>
            <a:gdLst>
              <a:gd name="T0" fmla="*/ 2147483646 w 114"/>
              <a:gd name="T1" fmla="*/ 0 h 114"/>
              <a:gd name="T2" fmla="*/ 0 w 114"/>
              <a:gd name="T3" fmla="*/ 2147483646 h 114"/>
              <a:gd name="T4" fmla="*/ 2147483646 w 114"/>
              <a:gd name="T5" fmla="*/ 2147483646 h 114"/>
              <a:gd name="T6" fmla="*/ 2147483646 w 114"/>
              <a:gd name="T7" fmla="*/ 2147483646 h 114"/>
              <a:gd name="T8" fmla="*/ 2147483646 w 114"/>
              <a:gd name="T9" fmla="*/ 0 h 114"/>
              <a:gd name="T10" fmla="*/ 0 60000 65536"/>
              <a:gd name="T11" fmla="*/ 0 60000 65536"/>
              <a:gd name="T12" fmla="*/ 0 60000 65536"/>
              <a:gd name="T13" fmla="*/ 0 60000 65536"/>
              <a:gd name="T14" fmla="*/ 0 60000 65536"/>
              <a:gd name="T15" fmla="*/ 0 w 114"/>
              <a:gd name="T16" fmla="*/ 0 h 114"/>
              <a:gd name="T17" fmla="*/ 114 w 114"/>
              <a:gd name="T18" fmla="*/ 114 h 114"/>
            </a:gdLst>
            <a:ahLst/>
            <a:cxnLst>
              <a:cxn ang="T10">
                <a:pos x="T0" y="T1"/>
              </a:cxn>
              <a:cxn ang="T11">
                <a:pos x="T2" y="T3"/>
              </a:cxn>
              <a:cxn ang="T12">
                <a:pos x="T4" y="T5"/>
              </a:cxn>
              <a:cxn ang="T13">
                <a:pos x="T6" y="T7"/>
              </a:cxn>
              <a:cxn ang="T14">
                <a:pos x="T8" y="T9"/>
              </a:cxn>
            </a:cxnLst>
            <a:rect l="T15" t="T16" r="T17" b="T18"/>
            <a:pathLst>
              <a:path w="114" h="114">
                <a:moveTo>
                  <a:pt x="12" y="0"/>
                </a:moveTo>
                <a:lnTo>
                  <a:pt x="0" y="12"/>
                </a:lnTo>
                <a:lnTo>
                  <a:pt x="102" y="114"/>
                </a:lnTo>
                <a:lnTo>
                  <a:pt x="114" y="102"/>
                </a:lnTo>
                <a:lnTo>
                  <a:pt x="1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08" name="Freeform 77">
            <a:extLst>
              <a:ext uri="{FF2B5EF4-FFF2-40B4-BE49-F238E27FC236}">
                <a16:creationId xmlns:a16="http://schemas.microsoft.com/office/drawing/2014/main" id="{5F02C433-6036-5D4C-BB22-D4BD78463C24}"/>
              </a:ext>
            </a:extLst>
          </p:cNvPr>
          <p:cNvSpPr>
            <a:spLocks/>
          </p:cNvSpPr>
          <p:nvPr/>
        </p:nvSpPr>
        <p:spPr bwMode="auto">
          <a:xfrm>
            <a:off x="920750" y="3989388"/>
            <a:ext cx="341313" cy="342900"/>
          </a:xfrm>
          <a:custGeom>
            <a:avLst/>
            <a:gdLst>
              <a:gd name="T0" fmla="*/ 2147483646 w 215"/>
              <a:gd name="T1" fmla="*/ 2147483646 h 216"/>
              <a:gd name="T2" fmla="*/ 2147483646 w 215"/>
              <a:gd name="T3" fmla="*/ 2147483646 h 216"/>
              <a:gd name="T4" fmla="*/ 2147483646 w 215"/>
              <a:gd name="T5" fmla="*/ 2147483646 h 216"/>
              <a:gd name="T6" fmla="*/ 2147483646 w 215"/>
              <a:gd name="T7" fmla="*/ 2147483646 h 216"/>
              <a:gd name="T8" fmla="*/ 2147483646 w 215"/>
              <a:gd name="T9" fmla="*/ 2147483646 h 216"/>
              <a:gd name="T10" fmla="*/ 2147483646 w 215"/>
              <a:gd name="T11" fmla="*/ 2147483646 h 216"/>
              <a:gd name="T12" fmla="*/ 2147483646 w 215"/>
              <a:gd name="T13" fmla="*/ 2147483646 h 216"/>
              <a:gd name="T14" fmla="*/ 2147483646 w 215"/>
              <a:gd name="T15" fmla="*/ 2147483646 h 216"/>
              <a:gd name="T16" fmla="*/ 2147483646 w 215"/>
              <a:gd name="T17" fmla="*/ 2147483646 h 216"/>
              <a:gd name="T18" fmla="*/ 2147483646 w 215"/>
              <a:gd name="T19" fmla="*/ 2147483646 h 216"/>
              <a:gd name="T20" fmla="*/ 2147483646 w 215"/>
              <a:gd name="T21" fmla="*/ 2147483646 h 216"/>
              <a:gd name="T22" fmla="*/ 2147483646 w 215"/>
              <a:gd name="T23" fmla="*/ 2147483646 h 216"/>
              <a:gd name="T24" fmla="*/ 2147483646 w 215"/>
              <a:gd name="T25" fmla="*/ 2147483646 h 216"/>
              <a:gd name="T26" fmla="*/ 2147483646 w 215"/>
              <a:gd name="T27" fmla="*/ 2147483646 h 216"/>
              <a:gd name="T28" fmla="*/ 2147483646 w 215"/>
              <a:gd name="T29" fmla="*/ 2147483646 h 216"/>
              <a:gd name="T30" fmla="*/ 2147483646 w 215"/>
              <a:gd name="T31" fmla="*/ 2147483646 h 216"/>
              <a:gd name="T32" fmla="*/ 2147483646 w 215"/>
              <a:gd name="T33" fmla="*/ 2147483646 h 216"/>
              <a:gd name="T34" fmla="*/ 2147483646 w 215"/>
              <a:gd name="T35" fmla="*/ 2147483646 h 216"/>
              <a:gd name="T36" fmla="*/ 2147483646 w 215"/>
              <a:gd name="T37" fmla="*/ 2147483646 h 216"/>
              <a:gd name="T38" fmla="*/ 2147483646 w 215"/>
              <a:gd name="T39" fmla="*/ 2147483646 h 216"/>
              <a:gd name="T40" fmla="*/ 2147483646 w 215"/>
              <a:gd name="T41" fmla="*/ 2147483646 h 216"/>
              <a:gd name="T42" fmla="*/ 2147483646 w 215"/>
              <a:gd name="T43" fmla="*/ 2147483646 h 216"/>
              <a:gd name="T44" fmla="*/ 2147483646 w 215"/>
              <a:gd name="T45" fmla="*/ 2147483646 h 216"/>
              <a:gd name="T46" fmla="*/ 2147483646 w 215"/>
              <a:gd name="T47" fmla="*/ 2147483646 h 216"/>
              <a:gd name="T48" fmla="*/ 2147483646 w 215"/>
              <a:gd name="T49" fmla="*/ 2147483646 h 216"/>
              <a:gd name="T50" fmla="*/ 2147483646 w 215"/>
              <a:gd name="T51" fmla="*/ 2147483646 h 216"/>
              <a:gd name="T52" fmla="*/ 2147483646 w 215"/>
              <a:gd name="T53" fmla="*/ 2147483646 h 216"/>
              <a:gd name="T54" fmla="*/ 2147483646 w 215"/>
              <a:gd name="T55" fmla="*/ 2147483646 h 216"/>
              <a:gd name="T56" fmla="*/ 2147483646 w 215"/>
              <a:gd name="T57" fmla="*/ 2147483646 h 216"/>
              <a:gd name="T58" fmla="*/ 2147483646 w 215"/>
              <a:gd name="T59" fmla="*/ 2147483646 h 216"/>
              <a:gd name="T60" fmla="*/ 2147483646 w 215"/>
              <a:gd name="T61" fmla="*/ 2147483646 h 216"/>
              <a:gd name="T62" fmla="*/ 2147483646 w 215"/>
              <a:gd name="T63" fmla="*/ 2147483646 h 216"/>
              <a:gd name="T64" fmla="*/ 2147483646 w 215"/>
              <a:gd name="T65" fmla="*/ 2147483646 h 216"/>
              <a:gd name="T66" fmla="*/ 2147483646 w 215"/>
              <a:gd name="T67" fmla="*/ 2147483646 h 216"/>
              <a:gd name="T68" fmla="*/ 2147483646 w 215"/>
              <a:gd name="T69" fmla="*/ 2147483646 h 216"/>
              <a:gd name="T70" fmla="*/ 0 w 215"/>
              <a:gd name="T71" fmla="*/ 2147483646 h 216"/>
              <a:gd name="T72" fmla="*/ 0 w 215"/>
              <a:gd name="T73" fmla="*/ 2147483646 h 216"/>
              <a:gd name="T74" fmla="*/ 0 w 215"/>
              <a:gd name="T75" fmla="*/ 2147483646 h 216"/>
              <a:gd name="T76" fmla="*/ 2147483646 w 215"/>
              <a:gd name="T77" fmla="*/ 2147483646 h 216"/>
              <a:gd name="T78" fmla="*/ 2147483646 w 215"/>
              <a:gd name="T79" fmla="*/ 2147483646 h 216"/>
              <a:gd name="T80" fmla="*/ 2147483646 w 215"/>
              <a:gd name="T81" fmla="*/ 2147483646 h 216"/>
              <a:gd name="T82" fmla="*/ 2147483646 w 215"/>
              <a:gd name="T83" fmla="*/ 0 h 216"/>
              <a:gd name="T84" fmla="*/ 2147483646 w 215"/>
              <a:gd name="T85" fmla="*/ 0 h 216"/>
              <a:gd name="T86" fmla="*/ 2147483646 w 215"/>
              <a:gd name="T87" fmla="*/ 0 h 216"/>
              <a:gd name="T88" fmla="*/ 2147483646 w 215"/>
              <a:gd name="T89" fmla="*/ 2147483646 h 216"/>
              <a:gd name="T90" fmla="*/ 2147483646 w 215"/>
              <a:gd name="T91" fmla="*/ 2147483646 h 216"/>
              <a:gd name="T92" fmla="*/ 2147483646 w 215"/>
              <a:gd name="T93" fmla="*/ 2147483646 h 216"/>
              <a:gd name="T94" fmla="*/ 2147483646 w 215"/>
              <a:gd name="T95" fmla="*/ 2147483646 h 216"/>
              <a:gd name="T96" fmla="*/ 2147483646 w 215"/>
              <a:gd name="T97" fmla="*/ 2147483646 h 2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5"/>
              <a:gd name="T148" fmla="*/ 0 h 216"/>
              <a:gd name="T149" fmla="*/ 215 w 215"/>
              <a:gd name="T150" fmla="*/ 216 h 2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5" h="216">
                <a:moveTo>
                  <a:pt x="204" y="102"/>
                </a:moveTo>
                <a:lnTo>
                  <a:pt x="170" y="34"/>
                </a:lnTo>
                <a:lnTo>
                  <a:pt x="170" y="46"/>
                </a:lnTo>
                <a:lnTo>
                  <a:pt x="102" y="11"/>
                </a:lnTo>
                <a:lnTo>
                  <a:pt x="34" y="46"/>
                </a:lnTo>
                <a:lnTo>
                  <a:pt x="45" y="34"/>
                </a:lnTo>
                <a:lnTo>
                  <a:pt x="11" y="102"/>
                </a:lnTo>
                <a:lnTo>
                  <a:pt x="45" y="170"/>
                </a:lnTo>
                <a:lnTo>
                  <a:pt x="34" y="170"/>
                </a:lnTo>
                <a:lnTo>
                  <a:pt x="102" y="204"/>
                </a:lnTo>
                <a:lnTo>
                  <a:pt x="170" y="170"/>
                </a:lnTo>
                <a:lnTo>
                  <a:pt x="204" y="102"/>
                </a:lnTo>
                <a:lnTo>
                  <a:pt x="215" y="102"/>
                </a:lnTo>
                <a:lnTo>
                  <a:pt x="181" y="170"/>
                </a:lnTo>
                <a:lnTo>
                  <a:pt x="170" y="182"/>
                </a:lnTo>
                <a:lnTo>
                  <a:pt x="102" y="216"/>
                </a:lnTo>
                <a:lnTo>
                  <a:pt x="34" y="182"/>
                </a:lnTo>
                <a:lnTo>
                  <a:pt x="34" y="170"/>
                </a:lnTo>
                <a:lnTo>
                  <a:pt x="0" y="102"/>
                </a:lnTo>
                <a:lnTo>
                  <a:pt x="34" y="34"/>
                </a:lnTo>
                <a:lnTo>
                  <a:pt x="102" y="0"/>
                </a:lnTo>
                <a:lnTo>
                  <a:pt x="170" y="34"/>
                </a:lnTo>
                <a:lnTo>
                  <a:pt x="181" y="34"/>
                </a:lnTo>
                <a:lnTo>
                  <a:pt x="215" y="102"/>
                </a:lnTo>
                <a:lnTo>
                  <a:pt x="204" y="10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09" name="Freeform 78">
            <a:extLst>
              <a:ext uri="{FF2B5EF4-FFF2-40B4-BE49-F238E27FC236}">
                <a16:creationId xmlns:a16="http://schemas.microsoft.com/office/drawing/2014/main" id="{1DA2EFB0-2B86-D149-9638-1141757E3103}"/>
              </a:ext>
            </a:extLst>
          </p:cNvPr>
          <p:cNvSpPr>
            <a:spLocks/>
          </p:cNvSpPr>
          <p:nvPr/>
        </p:nvSpPr>
        <p:spPr bwMode="auto">
          <a:xfrm>
            <a:off x="1244600" y="4151313"/>
            <a:ext cx="17463" cy="1587"/>
          </a:xfrm>
          <a:custGeom>
            <a:avLst/>
            <a:gdLst>
              <a:gd name="T0" fmla="*/ 0 w 11"/>
              <a:gd name="T1" fmla="*/ 0 h 1587"/>
              <a:gd name="T2" fmla="*/ 0 w 11"/>
              <a:gd name="T3" fmla="*/ 0 h 1587"/>
              <a:gd name="T4" fmla="*/ 0 w 11"/>
              <a:gd name="T5" fmla="*/ 0 h 1587"/>
              <a:gd name="T6" fmla="*/ 2147483646 w 11"/>
              <a:gd name="T7" fmla="*/ 0 h 1587"/>
              <a:gd name="T8" fmla="*/ 2147483646 w 11"/>
              <a:gd name="T9" fmla="*/ 0 h 1587"/>
              <a:gd name="T10" fmla="*/ 2147483646 w 11"/>
              <a:gd name="T11" fmla="*/ 0 h 1587"/>
              <a:gd name="T12" fmla="*/ 0 w 11"/>
              <a:gd name="T13" fmla="*/ 0 h 1587"/>
              <a:gd name="T14" fmla="*/ 0 60000 65536"/>
              <a:gd name="T15" fmla="*/ 0 60000 65536"/>
              <a:gd name="T16" fmla="*/ 0 60000 65536"/>
              <a:gd name="T17" fmla="*/ 0 60000 65536"/>
              <a:gd name="T18" fmla="*/ 0 60000 65536"/>
              <a:gd name="T19" fmla="*/ 0 60000 65536"/>
              <a:gd name="T20" fmla="*/ 0 60000 65536"/>
              <a:gd name="T21" fmla="*/ 0 w 11"/>
              <a:gd name="T22" fmla="*/ 0 h 1587"/>
              <a:gd name="T23" fmla="*/ 11 w 11"/>
              <a:gd name="T24" fmla="*/ 1587 h 1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587">
                <a:moveTo>
                  <a:pt x="0" y="0"/>
                </a:moveTo>
                <a:lnTo>
                  <a:pt x="0" y="0"/>
                </a:lnTo>
                <a:lnTo>
                  <a:pt x="11"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10" name="Rectangle 79">
            <a:extLst>
              <a:ext uri="{FF2B5EF4-FFF2-40B4-BE49-F238E27FC236}">
                <a16:creationId xmlns:a16="http://schemas.microsoft.com/office/drawing/2014/main" id="{90ABC931-060F-3840-B517-BFAC838A3554}"/>
              </a:ext>
            </a:extLst>
          </p:cNvPr>
          <p:cNvSpPr>
            <a:spLocks noChangeArrowheads="1"/>
          </p:cNvSpPr>
          <p:nvPr/>
        </p:nvSpPr>
        <p:spPr bwMode="auto">
          <a:xfrm>
            <a:off x="1082675" y="4313238"/>
            <a:ext cx="17463"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40011" name="Rectangle 80">
            <a:extLst>
              <a:ext uri="{FF2B5EF4-FFF2-40B4-BE49-F238E27FC236}">
                <a16:creationId xmlns:a16="http://schemas.microsoft.com/office/drawing/2014/main" id="{631F72E3-4575-0A4D-8A9B-6540D061FCAA}"/>
              </a:ext>
            </a:extLst>
          </p:cNvPr>
          <p:cNvSpPr>
            <a:spLocks noChangeArrowheads="1"/>
          </p:cNvSpPr>
          <p:nvPr/>
        </p:nvSpPr>
        <p:spPr bwMode="auto">
          <a:xfrm>
            <a:off x="1082675" y="4799013"/>
            <a:ext cx="17463"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40012" name="Rectangle 81">
            <a:extLst>
              <a:ext uri="{FF2B5EF4-FFF2-40B4-BE49-F238E27FC236}">
                <a16:creationId xmlns:a16="http://schemas.microsoft.com/office/drawing/2014/main" id="{7C5A392A-46FE-F34E-A6CA-DF8DDF14BCF4}"/>
              </a:ext>
            </a:extLst>
          </p:cNvPr>
          <p:cNvSpPr>
            <a:spLocks noChangeArrowheads="1"/>
          </p:cNvSpPr>
          <p:nvPr/>
        </p:nvSpPr>
        <p:spPr bwMode="auto">
          <a:xfrm>
            <a:off x="1082675" y="4313238"/>
            <a:ext cx="17463" cy="4857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40013" name="Freeform 82">
            <a:extLst>
              <a:ext uri="{FF2B5EF4-FFF2-40B4-BE49-F238E27FC236}">
                <a16:creationId xmlns:a16="http://schemas.microsoft.com/office/drawing/2014/main" id="{F7275F0F-96A4-E94B-A947-887E95D6EA48}"/>
              </a:ext>
            </a:extLst>
          </p:cNvPr>
          <p:cNvSpPr>
            <a:spLocks/>
          </p:cNvSpPr>
          <p:nvPr/>
        </p:nvSpPr>
        <p:spPr bwMode="auto">
          <a:xfrm>
            <a:off x="1082675" y="4799013"/>
            <a:ext cx="17463" cy="19050"/>
          </a:xfrm>
          <a:custGeom>
            <a:avLst/>
            <a:gdLst>
              <a:gd name="T0" fmla="*/ 2147483646 w 11"/>
              <a:gd name="T1" fmla="*/ 2147483646 h 12"/>
              <a:gd name="T2" fmla="*/ 2147483646 w 11"/>
              <a:gd name="T3" fmla="*/ 2147483646 h 12"/>
              <a:gd name="T4" fmla="*/ 0 w 11"/>
              <a:gd name="T5" fmla="*/ 0 h 12"/>
              <a:gd name="T6" fmla="*/ 0 w 11"/>
              <a:gd name="T7" fmla="*/ 0 h 12"/>
              <a:gd name="T8" fmla="*/ 2147483646 w 11"/>
              <a:gd name="T9" fmla="*/ 2147483646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11" y="12"/>
                </a:moveTo>
                <a:lnTo>
                  <a:pt x="11" y="12"/>
                </a:lnTo>
                <a:lnTo>
                  <a:pt x="0" y="0"/>
                </a:lnTo>
                <a:lnTo>
                  <a:pt x="11"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14" name="Freeform 83">
            <a:extLst>
              <a:ext uri="{FF2B5EF4-FFF2-40B4-BE49-F238E27FC236}">
                <a16:creationId xmlns:a16="http://schemas.microsoft.com/office/drawing/2014/main" id="{C46C12C0-3CA8-7046-A2B5-CA4EBA4B0A15}"/>
              </a:ext>
            </a:extLst>
          </p:cNvPr>
          <p:cNvSpPr>
            <a:spLocks/>
          </p:cNvSpPr>
          <p:nvPr/>
        </p:nvSpPr>
        <p:spPr bwMode="auto">
          <a:xfrm>
            <a:off x="758825" y="5124450"/>
            <a:ext cx="17463" cy="17463"/>
          </a:xfrm>
          <a:custGeom>
            <a:avLst/>
            <a:gdLst>
              <a:gd name="T0" fmla="*/ 2147483646 w 11"/>
              <a:gd name="T1" fmla="*/ 2147483646 h 11"/>
              <a:gd name="T2" fmla="*/ 2147483646 w 11"/>
              <a:gd name="T3" fmla="*/ 2147483646 h 11"/>
              <a:gd name="T4" fmla="*/ 0 w 11"/>
              <a:gd name="T5" fmla="*/ 0 h 11"/>
              <a:gd name="T6" fmla="*/ 0 w 11"/>
              <a:gd name="T7" fmla="*/ 0 h 11"/>
              <a:gd name="T8" fmla="*/ 2147483646 w 11"/>
              <a:gd name="T9" fmla="*/ 2147483646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1" y="11"/>
                </a:moveTo>
                <a:lnTo>
                  <a:pt x="11" y="11"/>
                </a:lnTo>
                <a:lnTo>
                  <a:pt x="0" y="0"/>
                </a:lnTo>
                <a:lnTo>
                  <a:pt x="11" y="11"/>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15" name="Freeform 84">
            <a:extLst>
              <a:ext uri="{FF2B5EF4-FFF2-40B4-BE49-F238E27FC236}">
                <a16:creationId xmlns:a16="http://schemas.microsoft.com/office/drawing/2014/main" id="{93310C71-70B4-AD45-98D8-74E932D44914}"/>
              </a:ext>
            </a:extLst>
          </p:cNvPr>
          <p:cNvSpPr>
            <a:spLocks/>
          </p:cNvSpPr>
          <p:nvPr/>
        </p:nvSpPr>
        <p:spPr bwMode="auto">
          <a:xfrm>
            <a:off x="758825" y="4799013"/>
            <a:ext cx="341313" cy="342900"/>
          </a:xfrm>
          <a:custGeom>
            <a:avLst/>
            <a:gdLst>
              <a:gd name="T0" fmla="*/ 2147483646 w 215"/>
              <a:gd name="T1" fmla="*/ 2147483646 h 216"/>
              <a:gd name="T2" fmla="*/ 2147483646 w 215"/>
              <a:gd name="T3" fmla="*/ 0 h 216"/>
              <a:gd name="T4" fmla="*/ 0 w 215"/>
              <a:gd name="T5" fmla="*/ 2147483646 h 216"/>
              <a:gd name="T6" fmla="*/ 2147483646 w 215"/>
              <a:gd name="T7" fmla="*/ 2147483646 h 216"/>
              <a:gd name="T8" fmla="*/ 2147483646 w 215"/>
              <a:gd name="T9" fmla="*/ 2147483646 h 216"/>
              <a:gd name="T10" fmla="*/ 0 60000 65536"/>
              <a:gd name="T11" fmla="*/ 0 60000 65536"/>
              <a:gd name="T12" fmla="*/ 0 60000 65536"/>
              <a:gd name="T13" fmla="*/ 0 60000 65536"/>
              <a:gd name="T14" fmla="*/ 0 60000 65536"/>
              <a:gd name="T15" fmla="*/ 0 w 215"/>
              <a:gd name="T16" fmla="*/ 0 h 216"/>
              <a:gd name="T17" fmla="*/ 215 w 215"/>
              <a:gd name="T18" fmla="*/ 216 h 216"/>
            </a:gdLst>
            <a:ahLst/>
            <a:cxnLst>
              <a:cxn ang="T10">
                <a:pos x="T0" y="T1"/>
              </a:cxn>
              <a:cxn ang="T11">
                <a:pos x="T2" y="T3"/>
              </a:cxn>
              <a:cxn ang="T12">
                <a:pos x="T4" y="T5"/>
              </a:cxn>
              <a:cxn ang="T13">
                <a:pos x="T6" y="T7"/>
              </a:cxn>
              <a:cxn ang="T14">
                <a:pos x="T8" y="T9"/>
              </a:cxn>
            </a:cxnLst>
            <a:rect l="T15" t="T16" r="T17" b="T18"/>
            <a:pathLst>
              <a:path w="215" h="216">
                <a:moveTo>
                  <a:pt x="215" y="12"/>
                </a:moveTo>
                <a:lnTo>
                  <a:pt x="204" y="0"/>
                </a:lnTo>
                <a:lnTo>
                  <a:pt x="0" y="205"/>
                </a:lnTo>
                <a:lnTo>
                  <a:pt x="11" y="216"/>
                </a:lnTo>
                <a:lnTo>
                  <a:pt x="215"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16" name="Freeform 85">
            <a:extLst>
              <a:ext uri="{FF2B5EF4-FFF2-40B4-BE49-F238E27FC236}">
                <a16:creationId xmlns:a16="http://schemas.microsoft.com/office/drawing/2014/main" id="{FEC7BE2F-B60E-5E4B-B830-77CA27E86B04}"/>
              </a:ext>
            </a:extLst>
          </p:cNvPr>
          <p:cNvSpPr>
            <a:spLocks/>
          </p:cNvSpPr>
          <p:nvPr/>
        </p:nvSpPr>
        <p:spPr bwMode="auto">
          <a:xfrm>
            <a:off x="1082675" y="4799013"/>
            <a:ext cx="17463" cy="19050"/>
          </a:xfrm>
          <a:custGeom>
            <a:avLst/>
            <a:gdLst>
              <a:gd name="T0" fmla="*/ 2147483646 w 11"/>
              <a:gd name="T1" fmla="*/ 0 h 12"/>
              <a:gd name="T2" fmla="*/ 2147483646 w 11"/>
              <a:gd name="T3" fmla="*/ 0 h 12"/>
              <a:gd name="T4" fmla="*/ 0 w 11"/>
              <a:gd name="T5" fmla="*/ 2147483646 h 12"/>
              <a:gd name="T6" fmla="*/ 0 w 11"/>
              <a:gd name="T7" fmla="*/ 2147483646 h 12"/>
              <a:gd name="T8" fmla="*/ 2147483646 w 11"/>
              <a:gd name="T9" fmla="*/ 0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11" y="0"/>
                </a:moveTo>
                <a:lnTo>
                  <a:pt x="11" y="0"/>
                </a:lnTo>
                <a:lnTo>
                  <a:pt x="0" y="12"/>
                </a:lnTo>
                <a:lnTo>
                  <a:pt x="11"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17" name="Freeform 86">
            <a:extLst>
              <a:ext uri="{FF2B5EF4-FFF2-40B4-BE49-F238E27FC236}">
                <a16:creationId xmlns:a16="http://schemas.microsoft.com/office/drawing/2014/main" id="{6A395300-8B1C-004E-9399-62380BE7B1F2}"/>
              </a:ext>
            </a:extLst>
          </p:cNvPr>
          <p:cNvSpPr>
            <a:spLocks/>
          </p:cNvSpPr>
          <p:nvPr/>
        </p:nvSpPr>
        <p:spPr bwMode="auto">
          <a:xfrm>
            <a:off x="1406525" y="5124450"/>
            <a:ext cx="17463" cy="17463"/>
          </a:xfrm>
          <a:custGeom>
            <a:avLst/>
            <a:gdLst>
              <a:gd name="T0" fmla="*/ 2147483646 w 11"/>
              <a:gd name="T1" fmla="*/ 0 h 11"/>
              <a:gd name="T2" fmla="*/ 2147483646 w 11"/>
              <a:gd name="T3" fmla="*/ 0 h 11"/>
              <a:gd name="T4" fmla="*/ 0 w 11"/>
              <a:gd name="T5" fmla="*/ 2147483646 h 11"/>
              <a:gd name="T6" fmla="*/ 0 w 11"/>
              <a:gd name="T7" fmla="*/ 2147483646 h 11"/>
              <a:gd name="T8" fmla="*/ 2147483646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1" y="0"/>
                </a:moveTo>
                <a:lnTo>
                  <a:pt x="11" y="0"/>
                </a:lnTo>
                <a:lnTo>
                  <a:pt x="0" y="11"/>
                </a:lnTo>
                <a:lnTo>
                  <a:pt x="11"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18" name="Freeform 87">
            <a:extLst>
              <a:ext uri="{FF2B5EF4-FFF2-40B4-BE49-F238E27FC236}">
                <a16:creationId xmlns:a16="http://schemas.microsoft.com/office/drawing/2014/main" id="{93DE0AB0-EA59-D54B-98EE-11A13BAED2C0}"/>
              </a:ext>
            </a:extLst>
          </p:cNvPr>
          <p:cNvSpPr>
            <a:spLocks/>
          </p:cNvSpPr>
          <p:nvPr/>
        </p:nvSpPr>
        <p:spPr bwMode="auto">
          <a:xfrm>
            <a:off x="1082675" y="4799013"/>
            <a:ext cx="341313" cy="342900"/>
          </a:xfrm>
          <a:custGeom>
            <a:avLst/>
            <a:gdLst>
              <a:gd name="T0" fmla="*/ 2147483646 w 215"/>
              <a:gd name="T1" fmla="*/ 0 h 216"/>
              <a:gd name="T2" fmla="*/ 0 w 215"/>
              <a:gd name="T3" fmla="*/ 2147483646 h 216"/>
              <a:gd name="T4" fmla="*/ 2147483646 w 215"/>
              <a:gd name="T5" fmla="*/ 2147483646 h 216"/>
              <a:gd name="T6" fmla="*/ 2147483646 w 215"/>
              <a:gd name="T7" fmla="*/ 2147483646 h 216"/>
              <a:gd name="T8" fmla="*/ 2147483646 w 215"/>
              <a:gd name="T9" fmla="*/ 0 h 216"/>
              <a:gd name="T10" fmla="*/ 0 60000 65536"/>
              <a:gd name="T11" fmla="*/ 0 60000 65536"/>
              <a:gd name="T12" fmla="*/ 0 60000 65536"/>
              <a:gd name="T13" fmla="*/ 0 60000 65536"/>
              <a:gd name="T14" fmla="*/ 0 60000 65536"/>
              <a:gd name="T15" fmla="*/ 0 w 215"/>
              <a:gd name="T16" fmla="*/ 0 h 216"/>
              <a:gd name="T17" fmla="*/ 215 w 215"/>
              <a:gd name="T18" fmla="*/ 216 h 216"/>
            </a:gdLst>
            <a:ahLst/>
            <a:cxnLst>
              <a:cxn ang="T10">
                <a:pos x="T0" y="T1"/>
              </a:cxn>
              <a:cxn ang="T11">
                <a:pos x="T2" y="T3"/>
              </a:cxn>
              <a:cxn ang="T12">
                <a:pos x="T4" y="T5"/>
              </a:cxn>
              <a:cxn ang="T13">
                <a:pos x="T6" y="T7"/>
              </a:cxn>
              <a:cxn ang="T14">
                <a:pos x="T8" y="T9"/>
              </a:cxn>
            </a:cxnLst>
            <a:rect l="T15" t="T16" r="T17" b="T18"/>
            <a:pathLst>
              <a:path w="215" h="216">
                <a:moveTo>
                  <a:pt x="11" y="0"/>
                </a:moveTo>
                <a:lnTo>
                  <a:pt x="0" y="12"/>
                </a:lnTo>
                <a:lnTo>
                  <a:pt x="204" y="216"/>
                </a:lnTo>
                <a:lnTo>
                  <a:pt x="215" y="205"/>
                </a:lnTo>
                <a:lnTo>
                  <a:pt x="11"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019" name="Rectangle 88">
            <a:extLst>
              <a:ext uri="{FF2B5EF4-FFF2-40B4-BE49-F238E27FC236}">
                <a16:creationId xmlns:a16="http://schemas.microsoft.com/office/drawing/2014/main" id="{3052BEBE-CD3F-9547-8416-37066872C084}"/>
              </a:ext>
            </a:extLst>
          </p:cNvPr>
          <p:cNvSpPr>
            <a:spLocks noChangeArrowheads="1"/>
          </p:cNvSpPr>
          <p:nvPr/>
        </p:nvSpPr>
        <p:spPr bwMode="auto">
          <a:xfrm>
            <a:off x="920750" y="4475163"/>
            <a:ext cx="15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40020" name="Rectangle 89">
            <a:extLst>
              <a:ext uri="{FF2B5EF4-FFF2-40B4-BE49-F238E27FC236}">
                <a16:creationId xmlns:a16="http://schemas.microsoft.com/office/drawing/2014/main" id="{3F54D99B-816B-564B-8F05-88BF67879BE9}"/>
              </a:ext>
            </a:extLst>
          </p:cNvPr>
          <p:cNvSpPr>
            <a:spLocks noChangeArrowheads="1"/>
          </p:cNvSpPr>
          <p:nvPr/>
        </p:nvSpPr>
        <p:spPr bwMode="auto">
          <a:xfrm>
            <a:off x="1244600" y="4475163"/>
            <a:ext cx="15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40021" name="Rectangle 90">
            <a:extLst>
              <a:ext uri="{FF2B5EF4-FFF2-40B4-BE49-F238E27FC236}">
                <a16:creationId xmlns:a16="http://schemas.microsoft.com/office/drawing/2014/main" id="{B9E05A63-1C9B-7645-B0DF-CD42BF4D2252}"/>
              </a:ext>
            </a:extLst>
          </p:cNvPr>
          <p:cNvSpPr>
            <a:spLocks noChangeArrowheads="1"/>
          </p:cNvSpPr>
          <p:nvPr/>
        </p:nvSpPr>
        <p:spPr bwMode="auto">
          <a:xfrm>
            <a:off x="920750" y="4475163"/>
            <a:ext cx="323850"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40022" name="Rectangle 91">
            <a:extLst>
              <a:ext uri="{FF2B5EF4-FFF2-40B4-BE49-F238E27FC236}">
                <a16:creationId xmlns:a16="http://schemas.microsoft.com/office/drawing/2014/main" id="{8CB600D2-CAFF-1841-9B53-7B436A960CE0}"/>
              </a:ext>
            </a:extLst>
          </p:cNvPr>
          <p:cNvSpPr>
            <a:spLocks noChangeArrowheads="1"/>
          </p:cNvSpPr>
          <p:nvPr/>
        </p:nvSpPr>
        <p:spPr bwMode="auto">
          <a:xfrm>
            <a:off x="1244600" y="4637088"/>
            <a:ext cx="15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40023" name="Rectangle 92">
            <a:extLst>
              <a:ext uri="{FF2B5EF4-FFF2-40B4-BE49-F238E27FC236}">
                <a16:creationId xmlns:a16="http://schemas.microsoft.com/office/drawing/2014/main" id="{AE2BEB54-E6CA-6844-9ED4-0961FA27B665}"/>
              </a:ext>
            </a:extLst>
          </p:cNvPr>
          <p:cNvSpPr>
            <a:spLocks noChangeArrowheads="1"/>
          </p:cNvSpPr>
          <p:nvPr/>
        </p:nvSpPr>
        <p:spPr bwMode="auto">
          <a:xfrm>
            <a:off x="2541588" y="4637088"/>
            <a:ext cx="1587"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40024" name="Rectangle 93">
            <a:extLst>
              <a:ext uri="{FF2B5EF4-FFF2-40B4-BE49-F238E27FC236}">
                <a16:creationId xmlns:a16="http://schemas.microsoft.com/office/drawing/2014/main" id="{5FE6244E-F8DC-AB46-97E0-9B48F0507D46}"/>
              </a:ext>
            </a:extLst>
          </p:cNvPr>
          <p:cNvSpPr>
            <a:spLocks noChangeArrowheads="1"/>
          </p:cNvSpPr>
          <p:nvPr/>
        </p:nvSpPr>
        <p:spPr bwMode="auto">
          <a:xfrm>
            <a:off x="1244600" y="4637088"/>
            <a:ext cx="1296988"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dirty="0"/>
          </a:p>
        </p:txBody>
      </p:sp>
      <p:sp>
        <p:nvSpPr>
          <p:cNvPr id="40025" name="Rectangle 94">
            <a:extLst>
              <a:ext uri="{FF2B5EF4-FFF2-40B4-BE49-F238E27FC236}">
                <a16:creationId xmlns:a16="http://schemas.microsoft.com/office/drawing/2014/main" id="{2F1FCEC3-2585-F043-ACF4-CAB120789BD2}"/>
              </a:ext>
            </a:extLst>
          </p:cNvPr>
          <p:cNvSpPr>
            <a:spLocks noChangeArrowheads="1"/>
          </p:cNvSpPr>
          <p:nvPr/>
        </p:nvSpPr>
        <p:spPr bwMode="auto">
          <a:xfrm>
            <a:off x="3207787" y="4572000"/>
            <a:ext cx="7698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b="1" dirty="0">
                <a:solidFill>
                  <a:srgbClr val="000000"/>
                </a:solidFill>
                <a:latin typeface="Garamond" panose="02020404030301010803" pitchFamily="18" charset="0"/>
              </a:rPr>
              <a:t>Place</a:t>
            </a:r>
            <a:endParaRPr lang="en-US" altLang="en-US" sz="2000" dirty="0">
              <a:latin typeface="Garamond" panose="02020404030301010803" pitchFamily="18" charset="0"/>
            </a:endParaRPr>
          </a:p>
        </p:txBody>
      </p:sp>
      <p:sp>
        <p:nvSpPr>
          <p:cNvPr id="40026" name="Rectangle 95">
            <a:extLst>
              <a:ext uri="{FF2B5EF4-FFF2-40B4-BE49-F238E27FC236}">
                <a16:creationId xmlns:a16="http://schemas.microsoft.com/office/drawing/2014/main" id="{A31D7669-83D0-7542-9140-3CA604FBE26F}"/>
              </a:ext>
            </a:extLst>
          </p:cNvPr>
          <p:cNvSpPr>
            <a:spLocks noChangeArrowheads="1"/>
          </p:cNvSpPr>
          <p:nvPr/>
        </p:nvSpPr>
        <p:spPr bwMode="auto">
          <a:xfrm>
            <a:off x="3992880" y="4572001"/>
            <a:ext cx="7943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b="1" dirty="0">
                <a:solidFill>
                  <a:srgbClr val="000000"/>
                </a:solidFill>
                <a:latin typeface="Garamond" panose="02020404030301010803" pitchFamily="18" charset="0"/>
              </a:rPr>
              <a:t>Order</a:t>
            </a:r>
            <a:endParaRPr lang="en-US" altLang="en-US" sz="2000" dirty="0">
              <a:latin typeface="Garamond" panose="02020404030301010803" pitchFamily="18" charset="0"/>
            </a:endParaRPr>
          </a:p>
        </p:txBody>
      </p:sp>
      <p:sp>
        <p:nvSpPr>
          <p:cNvPr id="40027" name="Rectangle 98">
            <a:extLst>
              <a:ext uri="{FF2B5EF4-FFF2-40B4-BE49-F238E27FC236}">
                <a16:creationId xmlns:a16="http://schemas.microsoft.com/office/drawing/2014/main" id="{0BFF1DEE-3059-7F44-AF46-C9510A33218A}"/>
              </a:ext>
            </a:extLst>
          </p:cNvPr>
          <p:cNvSpPr>
            <a:spLocks noChangeArrowheads="1"/>
          </p:cNvSpPr>
          <p:nvPr/>
        </p:nvSpPr>
        <p:spPr bwMode="auto">
          <a:xfrm>
            <a:off x="5851258" y="4384675"/>
            <a:ext cx="23532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dirty="0">
                <a:solidFill>
                  <a:srgbClr val="000000"/>
                </a:solidFill>
                <a:latin typeface="Garamond" panose="02020404030301010803" pitchFamily="18" charset="0"/>
              </a:rPr>
              <a:t>the salesperson asks for</a:t>
            </a:r>
            <a:endParaRPr lang="en-US" altLang="en-US" sz="2000" dirty="0">
              <a:latin typeface="Garamond" panose="02020404030301010803" pitchFamily="18" charset="0"/>
            </a:endParaRPr>
          </a:p>
        </p:txBody>
      </p:sp>
      <p:sp>
        <p:nvSpPr>
          <p:cNvPr id="40028" name="Rectangle 99">
            <a:extLst>
              <a:ext uri="{FF2B5EF4-FFF2-40B4-BE49-F238E27FC236}">
                <a16:creationId xmlns:a16="http://schemas.microsoft.com/office/drawing/2014/main" id="{F724D26C-07F1-114E-ABC4-E288B4AF5962}"/>
              </a:ext>
            </a:extLst>
          </p:cNvPr>
          <p:cNvSpPr>
            <a:spLocks noChangeArrowheads="1"/>
          </p:cNvSpPr>
          <p:nvPr/>
        </p:nvSpPr>
        <p:spPr bwMode="auto">
          <a:xfrm>
            <a:off x="6146458" y="4665028"/>
            <a:ext cx="10756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dirty="0">
                <a:solidFill>
                  <a:srgbClr val="000000"/>
                </a:solidFill>
                <a:latin typeface="Garamond" panose="02020404030301010803" pitchFamily="18" charset="0"/>
              </a:rPr>
              <a:t>the catalog</a:t>
            </a:r>
            <a:endParaRPr lang="en-US" altLang="en-US" sz="2000" dirty="0">
              <a:latin typeface="Garamond" panose="02020404030301010803" pitchFamily="18" charset="0"/>
            </a:endParaRPr>
          </a:p>
        </p:txBody>
      </p:sp>
      <p:sp>
        <p:nvSpPr>
          <p:cNvPr id="40029" name="Line 100">
            <a:extLst>
              <a:ext uri="{FF2B5EF4-FFF2-40B4-BE49-F238E27FC236}">
                <a16:creationId xmlns:a16="http://schemas.microsoft.com/office/drawing/2014/main" id="{65D66833-FB87-664F-A7A0-4D67C6B50F8D}"/>
              </a:ext>
            </a:extLst>
          </p:cNvPr>
          <p:cNvSpPr>
            <a:spLocks noChangeShapeType="1"/>
          </p:cNvSpPr>
          <p:nvPr/>
        </p:nvSpPr>
        <p:spPr bwMode="auto">
          <a:xfrm flipH="1" flipV="1">
            <a:off x="2424113" y="2936875"/>
            <a:ext cx="709612" cy="127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0030" name="Line 101">
            <a:extLst>
              <a:ext uri="{FF2B5EF4-FFF2-40B4-BE49-F238E27FC236}">
                <a16:creationId xmlns:a16="http://schemas.microsoft.com/office/drawing/2014/main" id="{459445EC-AFBA-B94F-90B1-D8A3040BB7A4}"/>
              </a:ext>
            </a:extLst>
          </p:cNvPr>
          <p:cNvSpPr>
            <a:spLocks noChangeShapeType="1"/>
          </p:cNvSpPr>
          <p:nvPr/>
        </p:nvSpPr>
        <p:spPr bwMode="auto">
          <a:xfrm flipV="1">
            <a:off x="4151313" y="2903538"/>
            <a:ext cx="0" cy="1079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0031" name="Line 102">
            <a:extLst>
              <a:ext uri="{FF2B5EF4-FFF2-40B4-BE49-F238E27FC236}">
                <a16:creationId xmlns:a16="http://schemas.microsoft.com/office/drawing/2014/main" id="{BC250775-A74D-9A4A-9190-F350A25B7F44}"/>
              </a:ext>
            </a:extLst>
          </p:cNvPr>
          <p:cNvSpPr>
            <a:spLocks noChangeShapeType="1"/>
          </p:cNvSpPr>
          <p:nvPr/>
        </p:nvSpPr>
        <p:spPr bwMode="auto">
          <a:xfrm flipV="1">
            <a:off x="5157788" y="3048000"/>
            <a:ext cx="760412" cy="1190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0032" name="Line 103">
            <a:extLst>
              <a:ext uri="{FF2B5EF4-FFF2-40B4-BE49-F238E27FC236}">
                <a16:creationId xmlns:a16="http://schemas.microsoft.com/office/drawing/2014/main" id="{73074725-DAE6-ED4C-A978-F7BAE47C1551}"/>
              </a:ext>
            </a:extLst>
          </p:cNvPr>
          <p:cNvSpPr>
            <a:spLocks noChangeShapeType="1"/>
          </p:cNvSpPr>
          <p:nvPr/>
        </p:nvSpPr>
        <p:spPr bwMode="auto">
          <a:xfrm flipH="1" flipV="1">
            <a:off x="5524500" y="4767263"/>
            <a:ext cx="1365250" cy="422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229178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D0EF187-FB9F-F648-A0CD-C60AB1CDB96B}"/>
              </a:ext>
            </a:extLst>
          </p:cNvPr>
          <p:cNvSpPr>
            <a:spLocks noGrp="1" noChangeArrowheads="1"/>
          </p:cNvSpPr>
          <p:nvPr>
            <p:ph type="title"/>
          </p:nvPr>
        </p:nvSpPr>
        <p:spPr/>
        <p:txBody>
          <a:bodyPr>
            <a:normAutofit/>
          </a:bodyPr>
          <a:lstStyle/>
          <a:p>
            <a:pPr algn="ctr"/>
            <a:r>
              <a:rPr lang="en-US" altLang="en-US" sz="4000" b="1" dirty="0">
                <a:latin typeface="Garamond" panose="02020404030301010803" pitchFamily="18" charset="0"/>
              </a:rPr>
              <a:t>Sequence Diagrams</a:t>
            </a:r>
          </a:p>
        </p:txBody>
      </p:sp>
      <p:sp>
        <p:nvSpPr>
          <p:cNvPr id="40963" name="Rectangle 3">
            <a:extLst>
              <a:ext uri="{FF2B5EF4-FFF2-40B4-BE49-F238E27FC236}">
                <a16:creationId xmlns:a16="http://schemas.microsoft.com/office/drawing/2014/main" id="{1CDE7632-09DE-4545-AED2-4F1C24A17ED3}"/>
              </a:ext>
            </a:extLst>
          </p:cNvPr>
          <p:cNvSpPr>
            <a:spLocks noGrp="1" noChangeArrowheads="1"/>
          </p:cNvSpPr>
          <p:nvPr>
            <p:ph idx="1"/>
          </p:nvPr>
        </p:nvSpPr>
        <p:spPr>
          <a:xfrm>
            <a:off x="457200" y="1987315"/>
            <a:ext cx="8229600" cy="4139163"/>
          </a:xfrm>
        </p:spPr>
        <p:txBody>
          <a:bodyPr/>
          <a:lstStyle/>
          <a:p>
            <a:pPr marL="0" indent="0">
              <a:buNone/>
            </a:pPr>
            <a:r>
              <a:rPr lang="en-US" altLang="en-US" sz="2400" dirty="0">
                <a:latin typeface="Garamond" panose="02020404030301010803" pitchFamily="18" charset="0"/>
              </a:rPr>
              <a:t>Sequence diagram is a type of interaction diagrams. </a:t>
            </a:r>
          </a:p>
          <a:p>
            <a:pPr lvl="1">
              <a:buClr>
                <a:schemeClr val="accent3"/>
              </a:buClr>
            </a:pPr>
            <a:r>
              <a:rPr lang="en-US" altLang="en-US" sz="2000" dirty="0">
                <a:latin typeface="Garamond" panose="02020404030301010803" pitchFamily="18" charset="0"/>
              </a:rPr>
              <a:t>A </a:t>
            </a:r>
            <a:r>
              <a:rPr lang="en-US" altLang="en-US" sz="2000" dirty="0">
                <a:solidFill>
                  <a:schemeClr val="tx2"/>
                </a:solidFill>
                <a:latin typeface="Garamond" panose="02020404030301010803" pitchFamily="18" charset="0"/>
              </a:rPr>
              <a:t>sequence diagram</a:t>
            </a:r>
            <a:r>
              <a:rPr lang="en-US" altLang="en-US" sz="2000" dirty="0">
                <a:latin typeface="Garamond" panose="02020404030301010803" pitchFamily="18" charset="0"/>
              </a:rPr>
              <a:t> emphasizes the time-ordering of messages; </a:t>
            </a:r>
          </a:p>
        </p:txBody>
      </p:sp>
      <p:sp>
        <p:nvSpPr>
          <p:cNvPr id="40964" name="Rectangle 4">
            <a:extLst>
              <a:ext uri="{FF2B5EF4-FFF2-40B4-BE49-F238E27FC236}">
                <a16:creationId xmlns:a16="http://schemas.microsoft.com/office/drawing/2014/main" id="{4C91F32B-6366-954B-94AE-CF529AA290A6}"/>
              </a:ext>
            </a:extLst>
          </p:cNvPr>
          <p:cNvSpPr>
            <a:spLocks noChangeArrowheads="1"/>
          </p:cNvSpPr>
          <p:nvPr/>
        </p:nvSpPr>
        <p:spPr bwMode="auto">
          <a:xfrm>
            <a:off x="403225" y="1617663"/>
            <a:ext cx="89614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pic>
        <p:nvPicPr>
          <p:cNvPr id="40965" name="Picture 2" descr="Sequence Diagram - Activation Bars">
            <a:extLst>
              <a:ext uri="{FF2B5EF4-FFF2-40B4-BE49-F238E27FC236}">
                <a16:creationId xmlns:a16="http://schemas.microsoft.com/office/drawing/2014/main" id="{F140C5F9-A486-974B-9661-222782B138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80" y="2844800"/>
            <a:ext cx="6538763" cy="340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a:extLst>
              <a:ext uri="{FF2B5EF4-FFF2-40B4-BE49-F238E27FC236}">
                <a16:creationId xmlns:a16="http://schemas.microsoft.com/office/drawing/2014/main" id="{358A2640-D2DB-4791-AB47-C7C59E789F4B}"/>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34</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351390073"/>
      </p:ext>
    </p:extLst>
  </p:cSld>
  <p:clrMapOvr>
    <a:masterClrMapping/>
  </p:clrMapOvr>
  <p:transition>
    <p:cover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AA4AAAAC-AD1C-4A48-BB99-E26C3DFE3151}"/>
              </a:ext>
            </a:extLst>
          </p:cNvPr>
          <p:cNvSpPr>
            <a:spLocks noGrp="1"/>
          </p:cNvSpPr>
          <p:nvPr>
            <p:ph type="title"/>
          </p:nvPr>
        </p:nvSpPr>
        <p:spPr>
          <a:xfrm>
            <a:off x="373310" y="487680"/>
            <a:ext cx="8229600" cy="1248740"/>
          </a:xfrm>
        </p:spPr>
        <p:txBody>
          <a:bodyPr>
            <a:noAutofit/>
          </a:bodyPr>
          <a:lstStyle/>
          <a:p>
            <a:pPr algn="ctr"/>
            <a:r>
              <a:rPr lang="en-US" altLang="en-US" sz="3600" b="1" dirty="0">
                <a:latin typeface="Garamond" panose="02020404030301010803" pitchFamily="18" charset="0"/>
              </a:rPr>
              <a:t>Use Case Model &amp; Sequence Diagram</a:t>
            </a:r>
            <a:br>
              <a:rPr lang="en-US" altLang="en-US" sz="3600" b="1" dirty="0">
                <a:latin typeface="Garamond" panose="02020404030301010803" pitchFamily="18" charset="0"/>
              </a:rPr>
            </a:br>
            <a:endParaRPr lang="en-US" altLang="en-US" sz="3600" b="1" dirty="0">
              <a:latin typeface="Garamond" panose="02020404030301010803" pitchFamily="18" charset="0"/>
            </a:endParaRPr>
          </a:p>
        </p:txBody>
      </p:sp>
      <p:pic>
        <p:nvPicPr>
          <p:cNvPr id="43012" name="Picture 2" descr="How to Draw a Sequence Diagram A sequence diagram represents the scenario or flow of events in one single use case. The message flow of the sequence diagram is based on the narrative of the particular use case. Then, before you start drawing the sequence diagram or decide what interactions should be included in it, you need to ready a comprehensive description of what the particular use case does. ">
            <a:extLst>
              <a:ext uri="{FF2B5EF4-FFF2-40B4-BE49-F238E27FC236}">
                <a16:creationId xmlns:a16="http://schemas.microsoft.com/office/drawing/2014/main" id="{BE251138-AA1E-174A-B1BF-746FCA148A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342640" y="1838960"/>
            <a:ext cx="6450080" cy="4425620"/>
          </a:xfrm>
          <a:noFill/>
          <a:extLst>
            <a:ext uri="{909E8E84-426E-40DD-AFC4-6F175D3DCCD1}">
              <a14:hiddenFill xmlns:a14="http://schemas.microsoft.com/office/drawing/2010/main">
                <a:solidFill>
                  <a:srgbClr val="FFFFFF"/>
                </a:solidFill>
              </a14:hiddenFill>
            </a:ext>
          </a:extLst>
        </p:spPr>
      </p:pic>
      <p:sp>
        <p:nvSpPr>
          <p:cNvPr id="43011" name="Slide Number Placeholder 3">
            <a:extLst>
              <a:ext uri="{FF2B5EF4-FFF2-40B4-BE49-F238E27FC236}">
                <a16:creationId xmlns:a16="http://schemas.microsoft.com/office/drawing/2014/main" id="{069C0144-3446-0B45-9BD7-27F2CFB6B627}"/>
              </a:ext>
            </a:extLst>
          </p:cNvPr>
          <p:cNvSpPr>
            <a:spLocks noGrp="1"/>
          </p:cNvSpPr>
          <p:nvPr>
            <p:ph type="sldNum" sz="quarter" idx="4294967295"/>
          </p:nvPr>
        </p:nvSpPr>
        <p:spPr bwMode="auto">
          <a:xfrm>
            <a:off x="7010400" y="638744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algn="r" rtl="0" eaLnBrk="1" fontAlgn="base"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35</a:t>
            </a:fld>
            <a:endParaRPr lang="tr-TR" altLang="en-US">
              <a:latin typeface="Garamond" panose="02020404030301010803" pitchFamily="18" charset="0"/>
            </a:endParaRPr>
          </a:p>
        </p:txBody>
      </p:sp>
    </p:spTree>
    <p:extLst>
      <p:ext uri="{BB962C8B-B14F-4D97-AF65-F5344CB8AC3E}">
        <p14:creationId xmlns:p14="http://schemas.microsoft.com/office/powerpoint/2010/main" val="47954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7843-0C57-3C47-8082-33D077816BBE}"/>
              </a:ext>
            </a:extLst>
          </p:cNvPr>
          <p:cNvSpPr>
            <a:spLocks noGrp="1"/>
          </p:cNvSpPr>
          <p:nvPr>
            <p:ph type="title"/>
          </p:nvPr>
        </p:nvSpPr>
        <p:spPr>
          <a:xfrm>
            <a:off x="583035" y="281672"/>
            <a:ext cx="8229600" cy="1143000"/>
          </a:xfrm>
        </p:spPr>
        <p:txBody>
          <a:bodyPr>
            <a:noAutofit/>
          </a:bodyPr>
          <a:lstStyle/>
          <a:p>
            <a:br>
              <a:rPr lang="tr-TR" altLang="en-US" sz="3200" b="1" dirty="0">
                <a:latin typeface="Garamond" panose="02020404030301010803" pitchFamily="18" charset="0"/>
              </a:rPr>
            </a:br>
            <a:r>
              <a:rPr lang="tr-TR" sz="3600" b="1" dirty="0">
                <a:latin typeface="Garamond" panose="02020404030301010803" pitchFamily="18" charset="0"/>
              </a:rPr>
              <a:t>The sequence diagram to perform ‘Create New Library User Account’</a:t>
            </a:r>
            <a:br>
              <a:rPr lang="en-US" sz="3600" b="1" dirty="0">
                <a:latin typeface="Garamond" panose="02020404030301010803" pitchFamily="18" charset="0"/>
              </a:rPr>
            </a:br>
            <a:endParaRPr lang="en-US" sz="3600" b="1" dirty="0">
              <a:latin typeface="Garamond" panose="02020404030301010803" pitchFamily="18" charset="0"/>
            </a:endParaRPr>
          </a:p>
        </p:txBody>
      </p:sp>
      <p:sp>
        <p:nvSpPr>
          <p:cNvPr id="44034" name="Slide Number Placeholder 3">
            <a:extLst>
              <a:ext uri="{FF2B5EF4-FFF2-40B4-BE49-F238E27FC236}">
                <a16:creationId xmlns:a16="http://schemas.microsoft.com/office/drawing/2014/main" id="{6AD8272C-D7F7-4E47-BA09-AA22A7CEF4B2}"/>
              </a:ext>
            </a:extLst>
          </p:cNvPr>
          <p:cNvSpPr>
            <a:spLocks noGrp="1"/>
          </p:cNvSpPr>
          <p:nvPr>
            <p:ph type="sldNum" sz="quarter" idx="4294967295"/>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algn="r" rtl="0" eaLnBrk="1" fontAlgn="base"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36</a:t>
            </a:fld>
            <a:endParaRPr lang="tr-TR" altLang="en-US" dirty="0">
              <a:latin typeface="Garamond" panose="02020404030301010803" pitchFamily="18" charset="0"/>
            </a:endParaRPr>
          </a:p>
        </p:txBody>
      </p:sp>
      <p:pic>
        <p:nvPicPr>
          <p:cNvPr id="44036" name="Picture 2" descr="How to draw a sequence diagram - sequence diagram tutorial">
            <a:extLst>
              <a:ext uri="{FF2B5EF4-FFF2-40B4-BE49-F238E27FC236}">
                <a16:creationId xmlns:a16="http://schemas.microsoft.com/office/drawing/2014/main" id="{DBC5CC3D-6E5C-C94E-854C-FE851A65C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997" y="1867890"/>
            <a:ext cx="7992006" cy="450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2272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BFAC7E-6BA4-9C45-B122-464DEA455880}"/>
              </a:ext>
            </a:extLst>
          </p:cNvPr>
          <p:cNvSpPr>
            <a:spLocks noGrp="1"/>
          </p:cNvSpPr>
          <p:nvPr>
            <p:ph type="title"/>
          </p:nvPr>
        </p:nvSpPr>
        <p:spPr/>
        <p:txBody>
          <a:bodyPr/>
          <a:lstStyle/>
          <a:p>
            <a:r>
              <a:rPr lang="en-US" dirty="0">
                <a:latin typeface="Garamond" panose="02020404030301010803" pitchFamily="18" charset="0"/>
              </a:rPr>
              <a:t>Questions..?</a:t>
            </a:r>
          </a:p>
        </p:txBody>
      </p:sp>
      <p:sp>
        <p:nvSpPr>
          <p:cNvPr id="3" name="Slide Number Placeholder 3">
            <a:extLst>
              <a:ext uri="{FF2B5EF4-FFF2-40B4-BE49-F238E27FC236}">
                <a16:creationId xmlns:a16="http://schemas.microsoft.com/office/drawing/2014/main" id="{3274BDFB-6554-4266-B389-A05B29098FA0}"/>
              </a:ext>
            </a:extLst>
          </p:cNvPr>
          <p:cNvSpPr txBox="1">
            <a:spLocks/>
          </p:cNvSpPr>
          <p:nvPr/>
        </p:nvSpPr>
        <p:spPr bwMode="auto">
          <a:xfrm>
            <a:off x="7010400" y="637032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37</a:t>
            </a:fld>
            <a:endParaRPr lang="en-US" altLang="en-US" dirty="0">
              <a:solidFill>
                <a:srgbClr val="045C75"/>
              </a:solidFill>
              <a:latin typeface="Garamond" panose="02020404030301010803"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EEF3A4A-B6A4-DC41-9AF5-F36616413848}"/>
              </a:ext>
            </a:extLst>
          </p:cNvPr>
          <p:cNvSpPr>
            <a:spLocks noGrp="1"/>
          </p:cNvSpPr>
          <p:nvPr>
            <p:ph type="title"/>
          </p:nvPr>
        </p:nvSpPr>
        <p:spPr>
          <a:xfrm>
            <a:off x="457200" y="436880"/>
            <a:ext cx="8229600" cy="822960"/>
          </a:xfrm>
        </p:spPr>
        <p:txBody>
          <a:bodyPr>
            <a:noAutofit/>
          </a:bodyPr>
          <a:lstStyle/>
          <a:p>
            <a:pPr algn="ctr" eaLnBrk="1" hangingPunct="1"/>
            <a:r>
              <a:rPr lang="en-US" altLang="en-US" sz="4000" b="1" dirty="0">
                <a:latin typeface="Garamond" panose="02020404030301010803" pitchFamily="18" charset="0"/>
                <a:cs typeface="Times New Roman" panose="02020603050405020304" pitchFamily="18" charset="0"/>
              </a:rPr>
              <a:t>Modeling Techniques</a:t>
            </a:r>
          </a:p>
        </p:txBody>
      </p:sp>
      <p:sp>
        <p:nvSpPr>
          <p:cNvPr id="8195" name="Content Placeholder 2">
            <a:extLst>
              <a:ext uri="{FF2B5EF4-FFF2-40B4-BE49-F238E27FC236}">
                <a16:creationId xmlns:a16="http://schemas.microsoft.com/office/drawing/2014/main" id="{D931DAA0-3C5E-8F4A-AB0F-7135F6B5E313}"/>
              </a:ext>
            </a:extLst>
          </p:cNvPr>
          <p:cNvSpPr>
            <a:spLocks noGrp="1"/>
          </p:cNvSpPr>
          <p:nvPr>
            <p:ph idx="1"/>
          </p:nvPr>
        </p:nvSpPr>
        <p:spPr/>
        <p:txBody>
          <a:bodyPr/>
          <a:lstStyle/>
          <a:p>
            <a:pPr marL="0" indent="0">
              <a:buClrTx/>
              <a:buFont typeface="Wingdings" pitchFamily="2" charset="2"/>
              <a:buNone/>
            </a:pPr>
            <a:r>
              <a:rPr lang="en-US" altLang="en-US" sz="2000" b="1" dirty="0">
                <a:latin typeface="Garamond" panose="02020404030301010803" pitchFamily="18" charset="0"/>
                <a:cs typeface="Times New Roman" panose="02020603050405020304" pitchFamily="18" charset="0"/>
              </a:rPr>
              <a:t>Decision Tables </a:t>
            </a:r>
            <a:r>
              <a:rPr lang="en-US" altLang="en-US" sz="2000" dirty="0">
                <a:latin typeface="Garamond" panose="02020404030301010803" pitchFamily="18" charset="0"/>
                <a:cs typeface="Times New Roman" panose="02020603050405020304" pitchFamily="18" charset="0"/>
              </a:rPr>
              <a:t>– Tables used to show sets of conditions and the actions resulting from them</a:t>
            </a:r>
          </a:p>
          <a:p>
            <a:pPr marL="0" indent="0">
              <a:buClrTx/>
              <a:buFont typeface="Wingdings" pitchFamily="2" charset="2"/>
              <a:buNone/>
            </a:pPr>
            <a:endParaRPr lang="en-US" altLang="en-US" sz="2000" i="1" dirty="0">
              <a:latin typeface="Garamond" panose="02020404030301010803" pitchFamily="18" charset="0"/>
              <a:cs typeface="Times New Roman" panose="02020603050405020304" pitchFamily="18" charset="0"/>
            </a:endParaRPr>
          </a:p>
          <a:p>
            <a:pPr marL="0" indent="0">
              <a:buClrTx/>
              <a:buFont typeface="Wingdings" pitchFamily="2" charset="2"/>
              <a:buNone/>
            </a:pPr>
            <a:r>
              <a:rPr lang="en-US" altLang="en-US" sz="2000" b="1" dirty="0">
                <a:latin typeface="Garamond" panose="02020404030301010803" pitchFamily="18" charset="0"/>
                <a:cs typeface="Times New Roman" panose="02020603050405020304" pitchFamily="18" charset="0"/>
              </a:rPr>
              <a:t>Finite State Machines </a:t>
            </a:r>
            <a:r>
              <a:rPr lang="en-US" altLang="en-US" sz="2000" dirty="0">
                <a:latin typeface="Garamond" panose="02020404030301010803" pitchFamily="18" charset="0"/>
                <a:cs typeface="Times New Roman" panose="02020603050405020304" pitchFamily="18" charset="0"/>
              </a:rPr>
              <a:t>– A computational model consisting of a finite number of states and transitions between those states, possibly with accompanying actions</a:t>
            </a:r>
          </a:p>
          <a:p>
            <a:pPr marL="0" indent="0">
              <a:buClrTx/>
              <a:buFont typeface="Wingdings" pitchFamily="2" charset="2"/>
              <a:buNone/>
            </a:pPr>
            <a:endParaRPr lang="en-US" altLang="en-US" sz="2000" i="1" dirty="0">
              <a:latin typeface="Garamond" panose="02020404030301010803" pitchFamily="18" charset="0"/>
              <a:cs typeface="Times New Roman" panose="02020603050405020304" pitchFamily="18" charset="0"/>
            </a:endParaRPr>
          </a:p>
          <a:p>
            <a:pPr marL="0" indent="0">
              <a:buClrTx/>
              <a:buFont typeface="Wingdings" pitchFamily="2" charset="2"/>
              <a:buNone/>
            </a:pPr>
            <a:r>
              <a:rPr lang="en-US" altLang="en-US" sz="2000" b="1" dirty="0">
                <a:latin typeface="Garamond" panose="02020404030301010803" pitchFamily="18" charset="0"/>
                <a:cs typeface="Times New Roman" panose="02020603050405020304" pitchFamily="18" charset="0"/>
              </a:rPr>
              <a:t>State charts</a:t>
            </a:r>
            <a:r>
              <a:rPr lang="en-US" altLang="en-US" sz="2000" dirty="0">
                <a:latin typeface="Garamond" panose="02020404030301010803" pitchFamily="18" charset="0"/>
                <a:cs typeface="Times New Roman" panose="02020603050405020304" pitchFamily="18" charset="0"/>
              </a:rPr>
              <a:t> – Behavior diagrams specified as part of the Unified Modeling Language (UML).  A state chart depicts the states that a system or component can assume and shows the events or circumstances that cause or result from a change from one state to another.</a:t>
            </a:r>
          </a:p>
          <a:p>
            <a:pPr marL="0" indent="0">
              <a:buFont typeface="Wingdings" pitchFamily="2" charset="2"/>
              <a:buNone/>
            </a:pPr>
            <a:endParaRPr lang="en-US" altLang="en-US" sz="2000" dirty="0">
              <a:latin typeface="Garamond" panose="02020404030301010803" pitchFamily="18" charset="0"/>
              <a:cs typeface="Times New Roman" panose="02020603050405020304" pitchFamily="18" charset="0"/>
            </a:endParaRPr>
          </a:p>
          <a:p>
            <a:pPr marL="0" indent="0">
              <a:buFont typeface="Wingdings" pitchFamily="2" charset="2"/>
              <a:buNone/>
            </a:pPr>
            <a:endParaRPr lang="en-US" altLang="en-US" sz="2000" dirty="0">
              <a:latin typeface="Garamond" panose="02020404030301010803" pitchFamily="18" charset="0"/>
              <a:cs typeface="Times New Roman" panose="02020603050405020304" pitchFamily="18" charset="0"/>
            </a:endParaRPr>
          </a:p>
        </p:txBody>
      </p:sp>
      <p:sp>
        <p:nvSpPr>
          <p:cNvPr id="8196" name="Slide Number Placeholder 3">
            <a:extLst>
              <a:ext uri="{FF2B5EF4-FFF2-40B4-BE49-F238E27FC236}">
                <a16:creationId xmlns:a16="http://schemas.microsoft.com/office/drawing/2014/main" id="{691379A7-9789-C543-9A97-C61DC3F46C74}"/>
              </a:ext>
            </a:extLst>
          </p:cNvPr>
          <p:cNvSpPr>
            <a:spLocks noGrp="1"/>
          </p:cNvSpPr>
          <p:nvPr>
            <p:ph type="sldNum" sz="quarter" idx="4294967295"/>
          </p:nvPr>
        </p:nvSpPr>
        <p:spPr bwMode="auto">
          <a:xfrm>
            <a:off x="7010400" y="6385161"/>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algn="r" rtl="0" eaLnBrk="1" fontAlgn="base"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SzTx/>
              <a:buFontTx/>
              <a:buNone/>
            </a:pPr>
            <a:fld id="{79113E1A-CB6C-B841-8FB5-D8C44C3B3DC4}" type="slidenum">
              <a:rPr lang="tr-TR" altLang="en-US" smtClean="0">
                <a:latin typeface="Garamond" panose="02020404030301010803" pitchFamily="18" charset="0"/>
              </a:rPr>
              <a:pPr>
                <a:spcBef>
                  <a:spcPct val="0"/>
                </a:spcBef>
                <a:buClrTx/>
                <a:buSzTx/>
                <a:buFontTx/>
                <a:buNone/>
              </a:pPr>
              <a:t>4</a:t>
            </a:fld>
            <a:endParaRPr lang="en-US" altLang="en-US" sz="1200" b="1" dirty="0">
              <a:solidFill>
                <a:srgbClr val="045C75"/>
              </a:solidFill>
              <a:latin typeface="Garamond" panose="02020404030301010803"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7FE94BF-AF31-F94A-9FAE-4D1E9D13774C}"/>
              </a:ext>
            </a:extLst>
          </p:cNvPr>
          <p:cNvSpPr/>
          <p:nvPr/>
        </p:nvSpPr>
        <p:spPr>
          <a:xfrm>
            <a:off x="457200" y="1825625"/>
            <a:ext cx="8334375" cy="101441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6" name="Rectangle 5">
            <a:extLst>
              <a:ext uri="{FF2B5EF4-FFF2-40B4-BE49-F238E27FC236}">
                <a16:creationId xmlns:a16="http://schemas.microsoft.com/office/drawing/2014/main" id="{7A43780C-1A87-4A47-A7D6-B2F8FC64F52A}"/>
              </a:ext>
            </a:extLst>
          </p:cNvPr>
          <p:cNvSpPr/>
          <p:nvPr/>
        </p:nvSpPr>
        <p:spPr>
          <a:xfrm>
            <a:off x="457200" y="3024188"/>
            <a:ext cx="8334375" cy="1016000"/>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7" name="Rectangle 6">
            <a:extLst>
              <a:ext uri="{FF2B5EF4-FFF2-40B4-BE49-F238E27FC236}">
                <a16:creationId xmlns:a16="http://schemas.microsoft.com/office/drawing/2014/main" id="{22A66736-90BE-AD48-B0D7-678D15F44DA4}"/>
              </a:ext>
            </a:extLst>
          </p:cNvPr>
          <p:cNvSpPr/>
          <p:nvPr/>
        </p:nvSpPr>
        <p:spPr>
          <a:xfrm>
            <a:off x="450850" y="4332288"/>
            <a:ext cx="8334375" cy="1641475"/>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Tree>
    <p:extLst>
      <p:ext uri="{BB962C8B-B14F-4D97-AF65-F5344CB8AC3E}">
        <p14:creationId xmlns:p14="http://schemas.microsoft.com/office/powerpoint/2010/main" val="362680073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0E747C3C-F9DD-0145-8344-EB9581B7E0C3}"/>
              </a:ext>
            </a:extLst>
          </p:cNvPr>
          <p:cNvSpPr txBox="1">
            <a:spLocks noChangeArrowheads="1"/>
          </p:cNvSpPr>
          <p:nvPr/>
        </p:nvSpPr>
        <p:spPr bwMode="auto">
          <a:xfrm>
            <a:off x="152400" y="152400"/>
            <a:ext cx="89916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Arial" panose="020B0604020202020204" pitchFamily="34" charset="0"/>
                <a:ea typeface="Microsoft YaHei" panose="020B0503020204020204" pitchFamily="34" charset="-122"/>
              </a:defRPr>
            </a:lvl9pPr>
          </a:lstStyle>
          <a:p>
            <a:pPr algn="ctr" eaLnBrk="1" hangingPunct="1">
              <a:defRPr/>
            </a:pPr>
            <a:endParaRPr lang="en-US" altLang="en-US" sz="2400" b="1" dirty="0">
              <a:solidFill>
                <a:schemeClr val="tx1"/>
              </a:solidFill>
              <a:latin typeface="Arial Narrow" panose="020B0606020202030204" pitchFamily="34" charset="0"/>
              <a:ea typeface="+mj-ea"/>
              <a:cs typeface="+mj-cs"/>
            </a:endParaRPr>
          </a:p>
        </p:txBody>
      </p:sp>
      <p:sp>
        <p:nvSpPr>
          <p:cNvPr id="15362" name="Text Box 2">
            <a:extLst>
              <a:ext uri="{FF2B5EF4-FFF2-40B4-BE49-F238E27FC236}">
                <a16:creationId xmlns:a16="http://schemas.microsoft.com/office/drawing/2014/main" id="{E33AC041-C9DD-5F46-B09C-59219B0B6C62}"/>
              </a:ext>
            </a:extLst>
          </p:cNvPr>
          <p:cNvSpPr txBox="1">
            <a:spLocks noChangeArrowheads="1"/>
          </p:cNvSpPr>
          <p:nvPr/>
        </p:nvSpPr>
        <p:spPr bwMode="auto">
          <a:xfrm>
            <a:off x="668338" y="1489075"/>
            <a:ext cx="7942262" cy="445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FFFFFF"/>
                </a:solidFill>
                <a:latin typeface="Arial" panose="020B0604020202020204" pitchFamily="34" charset="0"/>
                <a:ea typeface="Microsoft YaHei" panose="020B0503020204020204" pitchFamily="34" charset="-122"/>
              </a:defRPr>
            </a:lvl1pPr>
            <a:lvl2pPr marL="741363" indent="-284163">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FFFFFF"/>
                </a:solidFill>
                <a:latin typeface="Arial" panose="020B0604020202020204" pitchFamily="34" charset="0"/>
                <a:ea typeface="Microsoft YaHei" panose="020B0503020204020204" pitchFamily="34" charset="-122"/>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FFFFFF"/>
                </a:solidFill>
                <a:latin typeface="Arial" panose="020B0604020202020204" pitchFamily="34" charset="0"/>
                <a:ea typeface="Microsoft YaHei" panose="020B0503020204020204" pitchFamily="34" charset="-122"/>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FFFFFF"/>
                </a:solidFill>
                <a:latin typeface="Arial" panose="020B0604020202020204" pitchFamily="34" charset="0"/>
                <a:ea typeface="Microsoft YaHei" panose="020B0503020204020204" pitchFamily="34" charset="-122"/>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rgbClr val="FFFFFF"/>
                </a:solidFill>
                <a:latin typeface="Arial" panose="020B0604020202020204" pitchFamily="34" charset="0"/>
                <a:ea typeface="Microsoft YaHei" panose="020B0503020204020204" pitchFamily="34" charset="-122"/>
              </a:defRPr>
            </a:lvl9pPr>
          </a:lstStyle>
          <a:p>
            <a:pPr eaLnBrk="1" hangingPunct="1">
              <a:spcBef>
                <a:spcPts val="800"/>
              </a:spcBef>
              <a:defRPr/>
            </a:pPr>
            <a:endParaRPr lang="en-US" altLang="en-US" sz="3200" dirty="0">
              <a:solidFill>
                <a:schemeClr val="tx1"/>
              </a:solidFill>
            </a:endParaRPr>
          </a:p>
        </p:txBody>
      </p:sp>
      <p:sp>
        <p:nvSpPr>
          <p:cNvPr id="4" name="Title 3">
            <a:extLst>
              <a:ext uri="{FF2B5EF4-FFF2-40B4-BE49-F238E27FC236}">
                <a16:creationId xmlns:a16="http://schemas.microsoft.com/office/drawing/2014/main" id="{F08F2FE0-D84A-B44F-BCDF-D4442044B101}"/>
              </a:ext>
            </a:extLst>
          </p:cNvPr>
          <p:cNvSpPr>
            <a:spLocks noGrp="1"/>
          </p:cNvSpPr>
          <p:nvPr>
            <p:ph type="title"/>
          </p:nvPr>
        </p:nvSpPr>
        <p:spPr>
          <a:xfrm>
            <a:off x="152399" y="152401"/>
            <a:ext cx="8839201" cy="1442720"/>
          </a:xfrm>
        </p:spPr>
        <p:txBody>
          <a:bodyPr>
            <a:noAutofit/>
          </a:bodyPr>
          <a:lstStyle/>
          <a:p>
            <a:pPr>
              <a:defRPr/>
            </a:pPr>
            <a:br>
              <a:rPr lang="en-US" altLang="en-US" sz="3200" b="1" dirty="0">
                <a:latin typeface="Garamond" panose="02020404030301010803" pitchFamily="18" charset="0"/>
                <a:cs typeface="Times New Roman" panose="02020603050405020304" pitchFamily="18" charset="0"/>
              </a:rPr>
            </a:br>
            <a:r>
              <a:rPr lang="en-US" altLang="en-US" sz="3200" b="1" dirty="0">
                <a:latin typeface="Garamond" panose="02020404030301010803" pitchFamily="18" charset="0"/>
                <a:cs typeface="Times New Roman" panose="02020603050405020304" pitchFamily="18" charset="0"/>
              </a:rPr>
              <a:t>Modeling the Software</a:t>
            </a:r>
            <a:br>
              <a:rPr lang="en-US" altLang="en-US" sz="3200" b="1" dirty="0">
                <a:latin typeface="Garamond" panose="02020404030301010803" pitchFamily="18" charset="0"/>
                <a:cs typeface="Times New Roman" panose="02020603050405020304" pitchFamily="18" charset="0"/>
              </a:rPr>
            </a:br>
            <a:r>
              <a:rPr lang="en-US" altLang="en-US" sz="3200" b="1" dirty="0">
                <a:latin typeface="Garamond" panose="02020404030301010803" pitchFamily="18" charset="0"/>
              </a:rPr>
              <a:t>Developing the Model &amp; Exploring the System</a:t>
            </a:r>
            <a:br>
              <a:rPr lang="en-US" altLang="en-US" sz="4000" b="1" dirty="0">
                <a:latin typeface="Garamond" panose="02020404030301010803" pitchFamily="18" charset="0"/>
              </a:rPr>
            </a:br>
            <a:endParaRPr lang="en-US" sz="4000" dirty="0">
              <a:latin typeface="Garamond" panose="02020404030301010803" pitchFamily="18" charset="0"/>
            </a:endParaRPr>
          </a:p>
        </p:txBody>
      </p:sp>
      <p:sp>
        <p:nvSpPr>
          <p:cNvPr id="5" name="Content Placeholder 4">
            <a:extLst>
              <a:ext uri="{FF2B5EF4-FFF2-40B4-BE49-F238E27FC236}">
                <a16:creationId xmlns:a16="http://schemas.microsoft.com/office/drawing/2014/main" id="{6709705B-4688-8E44-AEF2-9E12AFE43A32}"/>
              </a:ext>
            </a:extLst>
          </p:cNvPr>
          <p:cNvSpPr>
            <a:spLocks noGrp="1"/>
          </p:cNvSpPr>
          <p:nvPr>
            <p:ph idx="1"/>
          </p:nvPr>
        </p:nvSpPr>
        <p:spPr>
          <a:xfrm>
            <a:off x="457200" y="1987315"/>
            <a:ext cx="8384796" cy="3869199"/>
          </a:xfrm>
        </p:spPr>
        <p:txBody>
          <a:bodyPr>
            <a:noAutofit/>
          </a:bodyPr>
          <a:lstStyle/>
          <a:p>
            <a:pPr>
              <a:lnSpc>
                <a:spcPct val="110000"/>
              </a:lnSpc>
              <a:spcBef>
                <a:spcPts val="800"/>
              </a:spcBef>
              <a:buClr>
                <a:schemeClr val="accent3"/>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400" dirty="0">
                <a:solidFill>
                  <a:schemeClr val="tx1"/>
                </a:solidFill>
                <a:latin typeface="Garamond" panose="02020404030301010803" pitchFamily="18" charset="0"/>
              </a:rPr>
              <a:t>Develops an in-depth understanding of the system's functionality.</a:t>
            </a:r>
          </a:p>
          <a:p>
            <a:pPr algn="just">
              <a:lnSpc>
                <a:spcPct val="110000"/>
              </a:lnSpc>
              <a:spcBef>
                <a:spcPts val="800"/>
              </a:spcBef>
              <a:buClr>
                <a:schemeClr val="accent3"/>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sz="2400" dirty="0">
              <a:solidFill>
                <a:schemeClr val="tx1"/>
              </a:solidFill>
              <a:latin typeface="Garamond" panose="02020404030301010803" pitchFamily="18" charset="0"/>
            </a:endParaRPr>
          </a:p>
          <a:p>
            <a:pPr marL="344487" algn="just">
              <a:lnSpc>
                <a:spcPct val="110000"/>
              </a:lnSpc>
              <a:spcBef>
                <a:spcPts val="800"/>
              </a:spcBef>
              <a:buClr>
                <a:schemeClr val="accent3"/>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400" dirty="0">
                <a:solidFill>
                  <a:schemeClr val="tx1"/>
                </a:solidFill>
                <a:latin typeface="Garamond" panose="02020404030301010803" pitchFamily="18" charset="0"/>
              </a:rPr>
              <a:t>This is accomplished by:</a:t>
            </a:r>
          </a:p>
          <a:p>
            <a:pPr marL="801687" lvl="1" indent="-342900" algn="just">
              <a:lnSpc>
                <a:spcPct val="110000"/>
              </a:lnSpc>
              <a:spcBef>
                <a:spcPts val="800"/>
              </a:spcBef>
              <a:buClr>
                <a:schemeClr val="accent3"/>
              </a:buClr>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solidFill>
                  <a:schemeClr val="tx1"/>
                </a:solidFill>
                <a:latin typeface="Garamond" panose="02020404030301010803" pitchFamily="18" charset="0"/>
              </a:rPr>
              <a:t>Using the application</a:t>
            </a:r>
          </a:p>
          <a:p>
            <a:pPr marL="801687" lvl="1" indent="-342900" algn="just">
              <a:lnSpc>
                <a:spcPct val="110000"/>
              </a:lnSpc>
              <a:spcBef>
                <a:spcPts val="800"/>
              </a:spcBef>
              <a:buClr>
                <a:schemeClr val="accent3"/>
              </a:buClr>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solidFill>
                  <a:schemeClr val="tx1"/>
                </a:solidFill>
                <a:latin typeface="Garamond" panose="02020404030301010803" pitchFamily="18" charset="0"/>
              </a:rPr>
              <a:t>Thoroughly examining the specification</a:t>
            </a:r>
          </a:p>
          <a:p>
            <a:pPr marL="801687" lvl="1" indent="-342900" algn="just">
              <a:lnSpc>
                <a:spcPct val="110000"/>
              </a:lnSpc>
              <a:spcBef>
                <a:spcPts val="800"/>
              </a:spcBef>
              <a:buClr>
                <a:schemeClr val="accent3"/>
              </a:buClr>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solidFill>
                  <a:schemeClr val="tx1"/>
                </a:solidFill>
                <a:latin typeface="Garamond" panose="02020404030301010803" pitchFamily="18" charset="0"/>
              </a:rPr>
              <a:t>Develop a model </a:t>
            </a:r>
          </a:p>
          <a:p>
            <a:pPr marL="344487" lvl="1" indent="-342900" algn="just">
              <a:lnSpc>
                <a:spcPct val="110000"/>
              </a:lnSpc>
              <a:spcBef>
                <a:spcPts val="800"/>
              </a:spcBef>
              <a:buClr>
                <a:srgbClr val="FFFFFF"/>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sz="2400" dirty="0">
              <a:solidFill>
                <a:schemeClr val="tx1"/>
              </a:solidFill>
              <a:latin typeface="Garamond" panose="02020404030301010803" pitchFamily="18" charset="0"/>
            </a:endParaRPr>
          </a:p>
          <a:p>
            <a:pPr algn="just">
              <a:lnSpc>
                <a:spcPct val="110000"/>
              </a:lnSpc>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sz="2400" dirty="0">
              <a:solidFill>
                <a:schemeClr val="tx1"/>
              </a:solidFill>
              <a:latin typeface="Garamond" panose="02020404030301010803" pitchFamily="18" charset="0"/>
            </a:endParaRPr>
          </a:p>
          <a:p>
            <a:pPr algn="just">
              <a:lnSpc>
                <a:spcPct val="110000"/>
              </a:lnSpc>
              <a:spcBef>
                <a:spcPts val="800"/>
              </a:spcBef>
              <a:defRPr/>
            </a:pPr>
            <a:endParaRPr lang="en-US" altLang="en-US" sz="2400" dirty="0">
              <a:solidFill>
                <a:schemeClr val="tx1"/>
              </a:solidFill>
              <a:latin typeface="Garamond" panose="02020404030301010803" pitchFamily="18" charset="0"/>
            </a:endParaRPr>
          </a:p>
          <a:p>
            <a:pPr algn="just">
              <a:lnSpc>
                <a:spcPct val="110000"/>
              </a:lnSpc>
            </a:pPr>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02F3E307-915B-4BF0-A6E5-B9E8143C24DE}"/>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5</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4901377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a:extLst>
              <a:ext uri="{FF2B5EF4-FFF2-40B4-BE49-F238E27FC236}">
                <a16:creationId xmlns:a16="http://schemas.microsoft.com/office/drawing/2014/main" id="{21BDBE39-F1EA-CD4B-B335-89D6099AAECC}"/>
              </a:ext>
            </a:extLst>
          </p:cNvPr>
          <p:cNvSpPr txBox="1">
            <a:spLocks noChangeArrowheads="1"/>
          </p:cNvSpPr>
          <p:nvPr/>
        </p:nvSpPr>
        <p:spPr bwMode="auto">
          <a:xfrm>
            <a:off x="301625" y="381000"/>
            <a:ext cx="8510588"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endParaRPr lang="en-US" altLang="en-US" sz="2400" b="1" dirty="0">
              <a:latin typeface="Arial Narrow" panose="020B0604020202020204" pitchFamily="34" charset="0"/>
              <a:ea typeface="Microsoft YaHei" panose="020B0503020204020204" pitchFamily="34" charset="-122"/>
              <a:cs typeface="Times New Roman" panose="02020603050405020304" pitchFamily="18" charset="0"/>
            </a:endParaRPr>
          </a:p>
        </p:txBody>
      </p:sp>
      <p:sp>
        <p:nvSpPr>
          <p:cNvPr id="18434" name="Text Box 2">
            <a:extLst>
              <a:ext uri="{FF2B5EF4-FFF2-40B4-BE49-F238E27FC236}">
                <a16:creationId xmlns:a16="http://schemas.microsoft.com/office/drawing/2014/main" id="{16E7B712-0F5F-F446-94F3-2A88CB6897EA}"/>
              </a:ext>
            </a:extLst>
          </p:cNvPr>
          <p:cNvSpPr txBox="1">
            <a:spLocks noChangeArrowheads="1"/>
          </p:cNvSpPr>
          <p:nvPr/>
        </p:nvSpPr>
        <p:spPr bwMode="auto">
          <a:xfrm>
            <a:off x="581025" y="1524000"/>
            <a:ext cx="8202613"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FFFFFF"/>
                </a:solidFill>
                <a:latin typeface="Arial" panose="020B0604020202020204" pitchFamily="34" charset="0"/>
                <a:ea typeface="Microsoft YaHei" panose="020B0503020204020204" pitchFamily="34" charset="-122"/>
              </a:defRPr>
            </a:lvl9pPr>
          </a:lstStyle>
          <a:p>
            <a:pPr marL="342900" eaLnBrk="1" hangingPunct="1">
              <a:spcBef>
                <a:spcPts val="800"/>
              </a:spcBef>
              <a:buClr>
                <a:srgbClr val="FFCC00"/>
              </a:buClr>
              <a:defRPr/>
            </a:pPr>
            <a:endParaRPr lang="en-US" altLang="en-US" sz="2100" dirty="0">
              <a:solidFill>
                <a:schemeClr val="tx1"/>
              </a:solidFill>
              <a:latin typeface="Arial Narrow" panose="020B0606020202030204" pitchFamily="34" charset="0"/>
              <a:ea typeface="+mn-ea"/>
            </a:endParaRPr>
          </a:p>
        </p:txBody>
      </p:sp>
      <p:sp>
        <p:nvSpPr>
          <p:cNvPr id="2" name="Title 1">
            <a:extLst>
              <a:ext uri="{FF2B5EF4-FFF2-40B4-BE49-F238E27FC236}">
                <a16:creationId xmlns:a16="http://schemas.microsoft.com/office/drawing/2014/main" id="{16B1EC46-B4EA-7344-A8C4-764648925569}"/>
              </a:ext>
            </a:extLst>
          </p:cNvPr>
          <p:cNvSpPr>
            <a:spLocks noGrp="1"/>
          </p:cNvSpPr>
          <p:nvPr>
            <p:ph type="title"/>
          </p:nvPr>
        </p:nvSpPr>
        <p:spPr>
          <a:xfrm>
            <a:off x="457200" y="711199"/>
            <a:ext cx="8229600" cy="904081"/>
          </a:xfrm>
        </p:spPr>
        <p:txBody>
          <a:bodyPr>
            <a:noAutofit/>
          </a:bodyPr>
          <a:lstStyle/>
          <a:p>
            <a:r>
              <a:rPr lang="en-US" altLang="en-US" sz="3600" b="1" dirty="0">
                <a:latin typeface="Garamond" panose="02020404030301010803" pitchFamily="18" charset="0"/>
                <a:ea typeface="Microsoft YaHei" panose="020B0503020204020204" pitchFamily="34" charset="-122"/>
                <a:cs typeface="Times New Roman" panose="02020603050405020304" pitchFamily="18" charset="0"/>
              </a:rPr>
              <a:t>Modeling the Software</a:t>
            </a:r>
            <a:br>
              <a:rPr lang="en-US" altLang="en-US" sz="3600" b="1" dirty="0">
                <a:latin typeface="Garamond" panose="02020404030301010803" pitchFamily="18" charset="0"/>
                <a:ea typeface="Microsoft YaHei" panose="020B0503020204020204" pitchFamily="34" charset="-122"/>
                <a:cs typeface="Times New Roman" panose="02020603050405020304" pitchFamily="18" charset="0"/>
              </a:rPr>
            </a:br>
            <a:r>
              <a:rPr lang="en-US" altLang="en-US" sz="3600" b="1" dirty="0">
                <a:latin typeface="Garamond" panose="02020404030301010803" pitchFamily="18" charset="0"/>
                <a:ea typeface="Microsoft YaHei" panose="020B0503020204020204" pitchFamily="34" charset="-122"/>
                <a:cs typeface="Times New Roman" panose="02020603050405020304" pitchFamily="18" charset="0"/>
              </a:rPr>
              <a:t>Understanding The System Under Test</a:t>
            </a:r>
            <a:br>
              <a:rPr lang="en-US" altLang="en-US" sz="3600" b="1" dirty="0">
                <a:latin typeface="Garamond" panose="02020404030301010803" pitchFamily="18" charset="0"/>
                <a:ea typeface="Microsoft YaHei" panose="020B0503020204020204" pitchFamily="34" charset="-122"/>
                <a:cs typeface="Times New Roman" panose="02020603050405020304" pitchFamily="18" charset="0"/>
              </a:rPr>
            </a:br>
            <a:endParaRPr lang="en-US" sz="3600" dirty="0">
              <a:latin typeface="Garamond" panose="02020404030301010803" pitchFamily="18" charset="0"/>
            </a:endParaRPr>
          </a:p>
        </p:txBody>
      </p:sp>
      <p:sp>
        <p:nvSpPr>
          <p:cNvPr id="3" name="Content Placeholder 2">
            <a:extLst>
              <a:ext uri="{FF2B5EF4-FFF2-40B4-BE49-F238E27FC236}">
                <a16:creationId xmlns:a16="http://schemas.microsoft.com/office/drawing/2014/main" id="{F84A37CA-CCFC-4F4F-80E8-16645890250D}"/>
              </a:ext>
            </a:extLst>
          </p:cNvPr>
          <p:cNvSpPr>
            <a:spLocks noGrp="1"/>
          </p:cNvSpPr>
          <p:nvPr>
            <p:ph idx="1"/>
          </p:nvPr>
        </p:nvSpPr>
        <p:spPr/>
        <p:txBody>
          <a:bodyPr>
            <a:normAutofit/>
          </a:bodyPr>
          <a:lstStyle/>
          <a:p>
            <a:pPr>
              <a:spcBef>
                <a:spcPts val="800"/>
              </a:spcBef>
              <a:buClr>
                <a:schemeClr val="accent3"/>
              </a:buClr>
              <a:buFont typeface="Arial" panose="020B0604020202020204" pitchFamily="34" charset="0"/>
              <a:buChar char="•"/>
              <a:defRPr/>
            </a:pPr>
            <a:endParaRPr lang="en-US" altLang="en-US" sz="2000" dirty="0">
              <a:solidFill>
                <a:schemeClr val="tx1"/>
              </a:solidFill>
              <a:latin typeface="Garamond" panose="02020404030301010803" pitchFamily="18" charset="0"/>
            </a:endParaRPr>
          </a:p>
          <a:p>
            <a:pPr>
              <a:spcBef>
                <a:spcPts val="800"/>
              </a:spcBef>
              <a:buClr>
                <a:schemeClr val="accent3"/>
              </a:buClr>
              <a:buFont typeface="Arial" panose="020B0604020202020204" pitchFamily="34" charset="0"/>
              <a:buChar char="•"/>
              <a:defRPr/>
            </a:pPr>
            <a:r>
              <a:rPr lang="en-US" altLang="en-US" sz="2000" dirty="0">
                <a:solidFill>
                  <a:schemeClr val="tx1"/>
                </a:solidFill>
                <a:latin typeface="Garamond" panose="02020404030301010803" pitchFamily="18" charset="0"/>
              </a:rPr>
              <a:t>Develop a “</a:t>
            </a:r>
            <a:r>
              <a:rPr lang="en-US" altLang="en-US" sz="2000" b="1" dirty="0">
                <a:solidFill>
                  <a:schemeClr val="tx1"/>
                </a:solidFill>
                <a:latin typeface="Garamond" panose="02020404030301010803" pitchFamily="18" charset="0"/>
              </a:rPr>
              <a:t>Behavioral Model </a:t>
            </a:r>
            <a:r>
              <a:rPr lang="en-US" altLang="en-US" sz="2000" dirty="0">
                <a:solidFill>
                  <a:schemeClr val="tx1"/>
                </a:solidFill>
                <a:latin typeface="Garamond" panose="02020404030301010803" pitchFamily="18" charset="0"/>
              </a:rPr>
              <a:t>” – State Transition Diagram – </a:t>
            </a:r>
          </a:p>
          <a:p>
            <a:pPr>
              <a:spcBef>
                <a:spcPts val="800"/>
              </a:spcBef>
              <a:buClr>
                <a:schemeClr val="accent3"/>
              </a:buClr>
              <a:buFont typeface="Arial" panose="020B0604020202020204" pitchFamily="34" charset="0"/>
              <a:buChar char="•"/>
              <a:defRPr/>
            </a:pPr>
            <a:endParaRPr lang="en-US" altLang="en-US" sz="2000" dirty="0">
              <a:solidFill>
                <a:schemeClr val="tx1"/>
              </a:solidFill>
              <a:latin typeface="Garamond" panose="02020404030301010803" pitchFamily="18" charset="0"/>
            </a:endParaRPr>
          </a:p>
          <a:p>
            <a:pPr>
              <a:spcBef>
                <a:spcPts val="800"/>
              </a:spcBef>
              <a:buClr>
                <a:schemeClr val="accent3"/>
              </a:buClr>
              <a:buFont typeface="Arial" panose="020B0604020202020204" pitchFamily="34" charset="0"/>
              <a:buChar char="•"/>
              <a:defRPr/>
            </a:pPr>
            <a:r>
              <a:rPr lang="en-US" altLang="en-US" sz="2000" dirty="0">
                <a:solidFill>
                  <a:schemeClr val="tx1"/>
                </a:solidFill>
                <a:latin typeface="Garamond" panose="02020404030301010803" pitchFamily="18" charset="0"/>
              </a:rPr>
              <a:t>To understand the system under test ……</a:t>
            </a:r>
          </a:p>
          <a:p>
            <a:pPr lvl="1">
              <a:spcBef>
                <a:spcPts val="800"/>
              </a:spcBef>
              <a:buClr>
                <a:schemeClr val="accent3"/>
              </a:buClr>
              <a:buFont typeface="Arial" panose="020B0604020202020204" pitchFamily="34" charset="0"/>
              <a:buChar char="•"/>
              <a:defRPr/>
            </a:pPr>
            <a:r>
              <a:rPr lang="en-US" altLang="en-US" sz="2000" dirty="0">
                <a:solidFill>
                  <a:schemeClr val="tx1"/>
                </a:solidFill>
                <a:latin typeface="Garamond" panose="02020404030301010803" pitchFamily="18" charset="0"/>
              </a:rPr>
              <a:t>Identify all states and inputs</a:t>
            </a:r>
          </a:p>
          <a:p>
            <a:pPr lvl="1">
              <a:spcBef>
                <a:spcPts val="800"/>
              </a:spcBef>
              <a:buClr>
                <a:schemeClr val="accent3"/>
              </a:buClr>
              <a:buFont typeface="Arial" panose="020B0604020202020204" pitchFamily="34" charset="0"/>
              <a:buChar char="•"/>
              <a:defRPr/>
            </a:pPr>
            <a:r>
              <a:rPr lang="en-US" altLang="en-US" sz="2000" dirty="0">
                <a:solidFill>
                  <a:schemeClr val="tx1"/>
                </a:solidFill>
                <a:latin typeface="Garamond" panose="02020404030301010803" pitchFamily="18" charset="0"/>
              </a:rPr>
              <a:t>Form a state transition table</a:t>
            </a:r>
          </a:p>
          <a:p>
            <a:pPr lvl="1">
              <a:spcBef>
                <a:spcPts val="800"/>
              </a:spcBef>
              <a:buClr>
                <a:schemeClr val="accent3"/>
              </a:buClr>
              <a:buFont typeface="Arial" panose="020B0604020202020204" pitchFamily="34" charset="0"/>
              <a:buChar char="•"/>
              <a:defRPr/>
            </a:pPr>
            <a:r>
              <a:rPr lang="en-US" altLang="en-US" sz="2000" dirty="0">
                <a:solidFill>
                  <a:schemeClr val="tx1"/>
                </a:solidFill>
                <a:latin typeface="Garamond" panose="02020404030301010803" pitchFamily="18" charset="0"/>
              </a:rPr>
              <a:t>Form a state transition diagram</a:t>
            </a:r>
          </a:p>
          <a:p>
            <a:endParaRPr lang="en-US" sz="20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44408042-27CF-4228-9916-05CFBFD5C63A}"/>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6</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40091009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A402-D407-CA4C-A7D8-69EA080588F9}"/>
              </a:ext>
            </a:extLst>
          </p:cNvPr>
          <p:cNvSpPr>
            <a:spLocks noGrp="1"/>
          </p:cNvSpPr>
          <p:nvPr>
            <p:ph type="title"/>
          </p:nvPr>
        </p:nvSpPr>
        <p:spPr>
          <a:xfrm>
            <a:off x="457200" y="533400"/>
            <a:ext cx="8229600" cy="1143000"/>
          </a:xfrm>
        </p:spPr>
        <p:txBody>
          <a:bodyPr>
            <a:noAutofit/>
          </a:bodyPr>
          <a:lstStyle/>
          <a:p>
            <a:r>
              <a:rPr lang="en-US" altLang="en-US" sz="3600" b="1" dirty="0">
                <a:latin typeface="Garamond" panose="02020404030301010803" pitchFamily="18" charset="0"/>
              </a:rPr>
              <a:t>Understanding The System Under Test</a:t>
            </a:r>
            <a:br>
              <a:rPr lang="en-US" altLang="en-US" sz="3600" b="1" dirty="0">
                <a:latin typeface="Garamond" panose="02020404030301010803" pitchFamily="18" charset="0"/>
              </a:rPr>
            </a:br>
            <a:endParaRPr lang="en-US" sz="3600" dirty="0">
              <a:latin typeface="Garamond" panose="02020404030301010803" pitchFamily="18" charset="0"/>
            </a:endParaRPr>
          </a:p>
        </p:txBody>
      </p:sp>
      <p:sp>
        <p:nvSpPr>
          <p:cNvPr id="3" name="Content Placeholder 2">
            <a:extLst>
              <a:ext uri="{FF2B5EF4-FFF2-40B4-BE49-F238E27FC236}">
                <a16:creationId xmlns:a16="http://schemas.microsoft.com/office/drawing/2014/main" id="{80B7F905-3C77-FC4F-B6D0-DE0EE58F617A}"/>
              </a:ext>
            </a:extLst>
          </p:cNvPr>
          <p:cNvSpPr>
            <a:spLocks noGrp="1"/>
          </p:cNvSpPr>
          <p:nvPr>
            <p:ph idx="1"/>
          </p:nvPr>
        </p:nvSpPr>
        <p:spPr>
          <a:xfrm>
            <a:off x="821094" y="2230016"/>
            <a:ext cx="7865706" cy="3541387"/>
          </a:xfrm>
        </p:spPr>
        <p:txBody>
          <a:bodyPr>
            <a:normAutofit/>
          </a:bodyPr>
          <a:lstStyle/>
          <a:p>
            <a:pPr>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sz="2000" dirty="0">
              <a:solidFill>
                <a:schemeClr val="tx1"/>
              </a:solidFill>
              <a:latin typeface="Garamond" panose="02020404030301010803" pitchFamily="18" charset="0"/>
            </a:endParaRPr>
          </a:p>
          <a:p>
            <a:pPr marL="0" indent="0">
              <a:spcBef>
                <a:spcPts val="800"/>
              </a:spcBef>
              <a:buClr>
                <a:schemeClr val="accent3"/>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solidFill>
                  <a:schemeClr val="tx1"/>
                </a:solidFill>
                <a:latin typeface="Garamond" panose="02020404030301010803" pitchFamily="18" charset="0"/>
              </a:rPr>
              <a:t>Each input found is analyzed with two questions</a:t>
            </a:r>
          </a:p>
          <a:p>
            <a:pPr>
              <a:spcBef>
                <a:spcPts val="800"/>
              </a:spcBef>
              <a:buClr>
                <a:schemeClr val="accent3"/>
              </a:buClr>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sz="2000" dirty="0">
              <a:solidFill>
                <a:schemeClr val="tx1"/>
              </a:solidFill>
              <a:latin typeface="Garamond" panose="02020404030301010803" pitchFamily="18" charset="0"/>
            </a:endParaRPr>
          </a:p>
          <a:p>
            <a:pPr lvl="1">
              <a:spcBef>
                <a:spcPts val="800"/>
              </a:spcBef>
              <a:buClr>
                <a:schemeClr val="accent3"/>
              </a:buClr>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solidFill>
                  <a:schemeClr val="tx1"/>
                </a:solidFill>
                <a:latin typeface="Garamond" panose="02020404030301010803" pitchFamily="18" charset="0"/>
              </a:rPr>
              <a:t>When is the input available?</a:t>
            </a:r>
          </a:p>
          <a:p>
            <a:pPr>
              <a:spcBef>
                <a:spcPts val="800"/>
              </a:spcBef>
              <a:buClr>
                <a:schemeClr val="accent3"/>
              </a:buClr>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sz="2800" dirty="0">
              <a:solidFill>
                <a:schemeClr val="tx1"/>
              </a:solidFill>
              <a:latin typeface="Garamond" panose="02020404030301010803" pitchFamily="18" charset="0"/>
            </a:endParaRPr>
          </a:p>
          <a:p>
            <a:pPr lvl="1">
              <a:spcBef>
                <a:spcPts val="800"/>
              </a:spcBef>
              <a:buClr>
                <a:schemeClr val="accent3"/>
              </a:buClr>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solidFill>
                  <a:schemeClr val="tx1"/>
                </a:solidFill>
                <a:latin typeface="Garamond" panose="02020404030301010803" pitchFamily="18" charset="0"/>
              </a:rPr>
              <a:t>What happens after the input is applied?</a:t>
            </a:r>
          </a:p>
        </p:txBody>
      </p:sp>
      <p:sp>
        <p:nvSpPr>
          <p:cNvPr id="4" name="Slide Number Placeholder 3">
            <a:extLst>
              <a:ext uri="{FF2B5EF4-FFF2-40B4-BE49-F238E27FC236}">
                <a16:creationId xmlns:a16="http://schemas.microsoft.com/office/drawing/2014/main" id="{01AB68FE-EC04-400C-862A-0854AF1FC12E}"/>
              </a:ext>
            </a:extLst>
          </p:cNvPr>
          <p:cNvSpPr txBox="1">
            <a:spLocks/>
          </p:cNvSpPr>
          <p:nvPr/>
        </p:nvSpPr>
        <p:spPr bwMode="auto">
          <a:xfrm>
            <a:off x="7010400" y="638556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7</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5779460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5D0A-900C-174E-AA39-8945255326EE}"/>
              </a:ext>
            </a:extLst>
          </p:cNvPr>
          <p:cNvSpPr>
            <a:spLocks noGrp="1"/>
          </p:cNvSpPr>
          <p:nvPr>
            <p:ph type="title"/>
          </p:nvPr>
        </p:nvSpPr>
        <p:spPr>
          <a:xfrm>
            <a:off x="457200" y="636077"/>
            <a:ext cx="8229600" cy="1143000"/>
          </a:xfrm>
        </p:spPr>
        <p:txBody>
          <a:bodyPr>
            <a:noAutofit/>
          </a:bodyPr>
          <a:lstStyle/>
          <a:p>
            <a:r>
              <a:rPr lang="en-US" altLang="en-US" sz="3600" b="1" dirty="0">
                <a:latin typeface="Garamond" panose="02020404030301010803" pitchFamily="18" charset="0"/>
              </a:rPr>
              <a:t>Understanding The System Under Test</a:t>
            </a:r>
            <a:br>
              <a:rPr lang="en-US" altLang="en-US" sz="3600" b="1" dirty="0">
                <a:latin typeface="Garamond" panose="02020404030301010803" pitchFamily="18" charset="0"/>
              </a:rPr>
            </a:br>
            <a:endParaRPr lang="en-US" sz="3600" dirty="0">
              <a:latin typeface="Garamond" panose="02020404030301010803" pitchFamily="18" charset="0"/>
            </a:endParaRPr>
          </a:p>
        </p:txBody>
      </p:sp>
      <p:sp>
        <p:nvSpPr>
          <p:cNvPr id="6147" name="Rectangle 3">
            <a:extLst>
              <a:ext uri="{FF2B5EF4-FFF2-40B4-BE49-F238E27FC236}">
                <a16:creationId xmlns:a16="http://schemas.microsoft.com/office/drawing/2014/main" id="{0974F3EC-CDF9-3548-B2D4-CC0F885C7FAD}"/>
              </a:ext>
            </a:extLst>
          </p:cNvPr>
          <p:cNvSpPr>
            <a:spLocks noGrp="1" noChangeArrowheads="1"/>
          </p:cNvSpPr>
          <p:nvPr>
            <p:ph idx="1"/>
          </p:nvPr>
        </p:nvSpPr>
        <p:spPr>
          <a:xfrm>
            <a:off x="233680" y="1903444"/>
            <a:ext cx="8686800" cy="4344955"/>
          </a:xfrm>
        </p:spPr>
        <p:txBody>
          <a:bodyPr>
            <a:noAutofit/>
          </a:bodyPr>
          <a:lstStyle/>
          <a:p>
            <a:pPr indent="-341313" algn="just">
              <a:spcBef>
                <a:spcPts val="8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400" b="1" dirty="0">
                <a:latin typeface="Garamond" panose="02020404030301010803" pitchFamily="18" charset="0"/>
                <a:ea typeface="Microsoft YaHei" panose="020B0503020204020204" pitchFamily="34" charset="-122"/>
              </a:rPr>
              <a:t>Light Switch Example – </a:t>
            </a:r>
            <a:endParaRPr lang="en-US" altLang="en-US" sz="1800" dirty="0">
              <a:latin typeface="Garamond" panose="02020404030301010803" pitchFamily="18" charset="0"/>
              <a:ea typeface="Microsoft YaHei" panose="020B0503020204020204" pitchFamily="34" charset="-122"/>
            </a:endParaRPr>
          </a:p>
          <a:p>
            <a:pPr indent="-341313" algn="just">
              <a:spcBef>
                <a:spcPts val="8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b="1" dirty="0">
                <a:latin typeface="Garamond" panose="02020404030301010803" pitchFamily="18" charset="0"/>
                <a:ea typeface="Microsoft YaHei" panose="020B0503020204020204" pitchFamily="34" charset="-122"/>
              </a:rPr>
              <a:t>Description: </a:t>
            </a:r>
            <a:r>
              <a:rPr lang="en-US" altLang="en-US" sz="1800" b="1" i="1" dirty="0">
                <a:latin typeface="Garamond" panose="02020404030301010803" pitchFamily="18" charset="0"/>
                <a:ea typeface="Microsoft YaHei" panose="020B0503020204020204" pitchFamily="34" charset="-122"/>
              </a:rPr>
              <a:t>A simple light switch simulator </a:t>
            </a:r>
            <a:endParaRPr lang="en-US" altLang="en-US" sz="1800" b="1" dirty="0">
              <a:latin typeface="Garamond" panose="02020404030301010803" pitchFamily="18" charset="0"/>
              <a:ea typeface="Microsoft YaHei" panose="020B0503020204020204" pitchFamily="34" charset="-122"/>
            </a:endParaRPr>
          </a:p>
          <a:p>
            <a:pPr indent="-341313" algn="just">
              <a:spcBef>
                <a:spcPts val="8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a:latin typeface="Garamond" panose="02020404030301010803" pitchFamily="18" charset="0"/>
                <a:ea typeface="Microsoft YaHei" panose="020B0503020204020204" pitchFamily="34" charset="-122"/>
              </a:rPr>
              <a:t>The following are the details -</a:t>
            </a:r>
          </a:p>
          <a:p>
            <a:pPr algn="just">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latin typeface="Garamond" panose="02020404030301010803" pitchFamily="18" charset="0"/>
              </a:rPr>
              <a:t>The lights can be turned on and off using</a:t>
            </a:r>
            <a:r>
              <a:rPr lang="tr-TR" altLang="en-US" sz="2000" dirty="0">
                <a:latin typeface="Garamond" panose="02020404030301010803" pitchFamily="18" charset="0"/>
              </a:rPr>
              <a:t> </a:t>
            </a:r>
            <a:r>
              <a:rPr lang="en-US" altLang="en-US" sz="2000" dirty="0">
                <a:latin typeface="Garamond" panose="02020404030301010803" pitchFamily="18" charset="0"/>
              </a:rPr>
              <a:t>one input. </a:t>
            </a:r>
          </a:p>
          <a:p>
            <a:pPr algn="just">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latin typeface="Garamond" panose="02020404030301010803" pitchFamily="18" charset="0"/>
              </a:rPr>
              <a:t>The intensity of the light can be adjusted using two inputs for decreasing</a:t>
            </a:r>
            <a:r>
              <a:rPr lang="tr-TR" altLang="en-US" sz="2000" dirty="0">
                <a:latin typeface="Garamond" panose="02020404030301010803" pitchFamily="18" charset="0"/>
              </a:rPr>
              <a:t> </a:t>
            </a:r>
            <a:r>
              <a:rPr lang="en-US" altLang="en-US" sz="2000" dirty="0">
                <a:latin typeface="Garamond" panose="02020404030301010803" pitchFamily="18" charset="0"/>
              </a:rPr>
              <a:t> and increasing</a:t>
            </a:r>
            <a:r>
              <a:rPr lang="tr-TR" altLang="en-US" sz="2000" dirty="0">
                <a:latin typeface="Garamond" panose="02020404030301010803" pitchFamily="18" charset="0"/>
              </a:rPr>
              <a:t> </a:t>
            </a:r>
            <a:r>
              <a:rPr lang="en-US" altLang="en-US" sz="2000" dirty="0">
                <a:latin typeface="Garamond" panose="02020404030301010803" pitchFamily="18" charset="0"/>
              </a:rPr>
              <a:t>the intensity. </a:t>
            </a:r>
          </a:p>
          <a:p>
            <a:pPr algn="just">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latin typeface="Garamond" panose="02020404030301010803" pitchFamily="18" charset="0"/>
              </a:rPr>
              <a:t>There are three levels of light intensity: dim, normal, and bright. If the lights are</a:t>
            </a:r>
            <a:r>
              <a:rPr lang="tr-TR" altLang="en-US" sz="2000" dirty="0">
                <a:latin typeface="Garamond" panose="02020404030301010803" pitchFamily="18" charset="0"/>
              </a:rPr>
              <a:t> </a:t>
            </a:r>
            <a:r>
              <a:rPr lang="en-US" altLang="en-US" sz="2000" dirty="0">
                <a:latin typeface="Garamond" panose="02020404030301010803" pitchFamily="18" charset="0"/>
              </a:rPr>
              <a:t>bright, increasing the intensity should not affect the intensity. </a:t>
            </a:r>
          </a:p>
          <a:p>
            <a:pPr algn="just">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2000" dirty="0">
                <a:latin typeface="Garamond" panose="02020404030301010803" pitchFamily="18" charset="0"/>
              </a:rPr>
              <a:t>The simulator starts with the lights off. Finally, when the lights are turned on, the intensity is normal by default, regardless of the intensity</a:t>
            </a:r>
            <a:r>
              <a:rPr lang="tr-TR" altLang="en-US" sz="2000" dirty="0">
                <a:latin typeface="Garamond" panose="02020404030301010803" pitchFamily="18" charset="0"/>
              </a:rPr>
              <a:t> </a:t>
            </a:r>
            <a:r>
              <a:rPr lang="en-US" altLang="en-US" sz="2000" dirty="0">
                <a:latin typeface="Garamond" panose="02020404030301010803" pitchFamily="18" charset="0"/>
              </a:rPr>
              <a:t>of the light when it was</a:t>
            </a:r>
            <a:r>
              <a:rPr lang="tr-TR" altLang="en-US" sz="2000" dirty="0">
                <a:latin typeface="Garamond" panose="02020404030301010803" pitchFamily="18" charset="0"/>
              </a:rPr>
              <a:t> </a:t>
            </a:r>
            <a:r>
              <a:rPr lang="en-US" altLang="en-US" sz="2000" dirty="0">
                <a:latin typeface="Garamond" panose="02020404030301010803" pitchFamily="18" charset="0"/>
              </a:rPr>
              <a:t>last turned off.</a:t>
            </a:r>
          </a:p>
          <a:p>
            <a:pPr algn="just">
              <a:defRPr/>
            </a:pPr>
            <a:endParaRPr lang="en-US" altLang="en-US" sz="1800" dirty="0">
              <a:latin typeface="Garamond" panose="02020404030301010803" pitchFamily="18" charset="0"/>
            </a:endParaRPr>
          </a:p>
          <a:p>
            <a:pPr algn="just" eaLnBrk="1" hangingPunct="1">
              <a:defRPr/>
            </a:pPr>
            <a:endParaRPr lang="en-US" altLang="en-US" sz="18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211910CC-668B-4AEC-B1C0-12CA4AAB77AD}"/>
              </a:ext>
            </a:extLst>
          </p:cNvPr>
          <p:cNvSpPr txBox="1">
            <a:spLocks/>
          </p:cNvSpPr>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marL="0" algn="r" defTabSz="457200" rtl="0" eaLnBrk="1" fontAlgn="base" latinLnBrk="0"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a:lstStyle>
          <a:p>
            <a:fld id="{79113E1A-CB6C-B841-8FB5-D8C44C3B3DC4}" type="slidenum">
              <a:rPr lang="tr-TR" altLang="en-US" smtClean="0">
                <a:latin typeface="Garamond" panose="02020404030301010803" pitchFamily="18" charset="0"/>
              </a:rPr>
              <a:pPr/>
              <a:t>8</a:t>
            </a:fld>
            <a:endParaRPr lang="en-US" altLang="en-US" b="1" dirty="0">
              <a:solidFill>
                <a:srgbClr val="045C75"/>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32951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A81D-38C3-8F43-AC60-60BF0A9D1F2F}"/>
              </a:ext>
            </a:extLst>
          </p:cNvPr>
          <p:cNvSpPr>
            <a:spLocks noGrp="1"/>
          </p:cNvSpPr>
          <p:nvPr>
            <p:ph type="title"/>
          </p:nvPr>
        </p:nvSpPr>
        <p:spPr>
          <a:xfrm>
            <a:off x="457200" y="585030"/>
            <a:ext cx="8229600" cy="1143000"/>
          </a:xfrm>
        </p:spPr>
        <p:txBody>
          <a:bodyPr>
            <a:noAutofit/>
          </a:bodyPr>
          <a:lstStyle/>
          <a:p>
            <a:r>
              <a:rPr lang="en-US" altLang="en-US" sz="3600" b="1" dirty="0">
                <a:latin typeface="Garamond" panose="02020404030301010803" pitchFamily="18" charset="0"/>
              </a:rPr>
              <a:t>Understanding The System Under Test</a:t>
            </a:r>
            <a:br>
              <a:rPr lang="en-US" altLang="en-US" sz="3600" b="1" dirty="0">
                <a:latin typeface="Garamond" panose="02020404030301010803" pitchFamily="18" charset="0"/>
              </a:rPr>
            </a:br>
            <a:endParaRPr lang="en-US" sz="3600" dirty="0">
              <a:latin typeface="Garamond" panose="02020404030301010803" pitchFamily="18" charset="0"/>
            </a:endParaRPr>
          </a:p>
        </p:txBody>
      </p:sp>
      <p:sp>
        <p:nvSpPr>
          <p:cNvPr id="16387" name="Rectangle 3">
            <a:extLst>
              <a:ext uri="{FF2B5EF4-FFF2-40B4-BE49-F238E27FC236}">
                <a16:creationId xmlns:a16="http://schemas.microsoft.com/office/drawing/2014/main" id="{633F9928-B3B9-7040-A8C2-DB5660AB52A2}"/>
              </a:ext>
            </a:extLst>
          </p:cNvPr>
          <p:cNvSpPr>
            <a:spLocks noGrp="1" noChangeArrowheads="1"/>
          </p:cNvSpPr>
          <p:nvPr>
            <p:ph idx="1"/>
          </p:nvPr>
        </p:nvSpPr>
        <p:spPr>
          <a:xfrm>
            <a:off x="205273" y="1728030"/>
            <a:ext cx="8742784" cy="4855650"/>
          </a:xfrm>
        </p:spPr>
        <p:txBody>
          <a:bodyPr>
            <a:normAutofit fontScale="25000" lnSpcReduction="20000"/>
          </a:bodyPr>
          <a:lstStyle/>
          <a:p>
            <a:pPr algn="just">
              <a:lnSpc>
                <a:spcPct val="80000"/>
              </a:lnSpc>
              <a:buNone/>
            </a:pPr>
            <a:endParaRPr lang="en-US" altLang="en-US" sz="5600" b="1" dirty="0">
              <a:latin typeface="Garamond" panose="02020404030301010803" pitchFamily="18" charset="0"/>
            </a:endParaRPr>
          </a:p>
          <a:p>
            <a:pPr algn="just">
              <a:lnSpc>
                <a:spcPct val="80000"/>
              </a:lnSpc>
              <a:buNone/>
            </a:pPr>
            <a:r>
              <a:rPr lang="en-US" altLang="en-US" sz="8000" b="1" dirty="0">
                <a:latin typeface="Garamond" panose="02020404030301010803" pitchFamily="18" charset="0"/>
              </a:rPr>
              <a:t>Light Switch Example  </a:t>
            </a:r>
          </a:p>
          <a:p>
            <a:pPr algn="just">
              <a:lnSpc>
                <a:spcPct val="80000"/>
              </a:lnSpc>
              <a:buNone/>
            </a:pPr>
            <a:endParaRPr lang="en-US" altLang="en-US" sz="8000" b="1" dirty="0">
              <a:latin typeface="Garamond" panose="02020404030301010803" pitchFamily="18" charset="0"/>
            </a:endParaRPr>
          </a:p>
          <a:p>
            <a:pPr algn="just">
              <a:lnSpc>
                <a:spcPct val="80000"/>
              </a:lnSpc>
              <a:buNone/>
            </a:pPr>
            <a:r>
              <a:rPr lang="en-US" altLang="en-US" sz="8000" b="1" dirty="0">
                <a:latin typeface="Garamond" panose="02020404030301010803" pitchFamily="18" charset="0"/>
              </a:rPr>
              <a:t>“Light Switch” = (I, S, T, F, L), where:</a:t>
            </a:r>
          </a:p>
          <a:p>
            <a:pPr algn="just">
              <a:lnSpc>
                <a:spcPct val="80000"/>
              </a:lnSpc>
              <a:buNone/>
            </a:pPr>
            <a:endParaRPr lang="en-US" altLang="en-US" sz="5600" dirty="0">
              <a:latin typeface="Garamond" panose="02020404030301010803" pitchFamily="18" charset="0"/>
            </a:endParaRPr>
          </a:p>
          <a:p>
            <a:pPr lvl="1" algn="just">
              <a:lnSpc>
                <a:spcPct val="120000"/>
              </a:lnSpc>
              <a:buClr>
                <a:schemeClr val="accent3"/>
              </a:buClr>
              <a:buFont typeface="Arial" panose="020B0604020202020204" pitchFamily="34" charset="0"/>
              <a:buChar char="•"/>
            </a:pPr>
            <a:r>
              <a:rPr lang="tr-TR" altLang="en-US" sz="8000" dirty="0">
                <a:latin typeface="Garamond" panose="02020404030301010803" pitchFamily="18" charset="0"/>
              </a:rPr>
              <a:t> </a:t>
            </a:r>
            <a:r>
              <a:rPr lang="en-US" altLang="en-US" sz="8000" dirty="0">
                <a:latin typeface="Garamond" panose="02020404030301010803" pitchFamily="18" charset="0"/>
              </a:rPr>
              <a:t>I = {&lt;turn on&gt;, &lt;turn off&gt;, &lt;increase intensity&gt;, &lt;decrease intensity&gt;}</a:t>
            </a:r>
          </a:p>
          <a:p>
            <a:pPr lvl="1" algn="just">
              <a:lnSpc>
                <a:spcPct val="120000"/>
              </a:lnSpc>
              <a:buClr>
                <a:schemeClr val="accent3"/>
              </a:buClr>
              <a:buFont typeface="Arial" panose="020B0604020202020204" pitchFamily="34" charset="0"/>
              <a:buChar char="•"/>
            </a:pPr>
            <a:r>
              <a:rPr lang="en-US" altLang="en-US" sz="8000" dirty="0">
                <a:latin typeface="Garamond" panose="02020404030301010803" pitchFamily="18" charset="0"/>
              </a:rPr>
              <a:t>S = {[off], [dim], [normal], [bright]}</a:t>
            </a:r>
          </a:p>
          <a:p>
            <a:pPr lvl="1" algn="just">
              <a:lnSpc>
                <a:spcPct val="120000"/>
              </a:lnSpc>
              <a:buClr>
                <a:schemeClr val="accent3"/>
              </a:buClr>
              <a:buFont typeface="Arial" panose="020B0604020202020204" pitchFamily="34" charset="0"/>
              <a:buChar char="•"/>
            </a:pPr>
            <a:r>
              <a:rPr lang="en-US" altLang="en-US" sz="8000" dirty="0">
                <a:latin typeface="Garamond" panose="02020404030301010803" pitchFamily="18" charset="0"/>
              </a:rPr>
              <a:t>T:</a:t>
            </a:r>
          </a:p>
          <a:p>
            <a:pPr lvl="1" algn="just">
              <a:lnSpc>
                <a:spcPct val="120000"/>
              </a:lnSpc>
              <a:buNone/>
            </a:pPr>
            <a:r>
              <a:rPr lang="en-US" altLang="en-US" sz="8000" dirty="0">
                <a:latin typeface="Garamond" panose="02020404030301010803" pitchFamily="18" charset="0"/>
              </a:rPr>
              <a:t> </a:t>
            </a:r>
            <a:r>
              <a:rPr lang="tr-TR" altLang="en-US" sz="8000" dirty="0">
                <a:latin typeface="Garamond" panose="02020404030301010803" pitchFamily="18" charset="0"/>
              </a:rPr>
              <a:t>	</a:t>
            </a:r>
            <a:r>
              <a:rPr lang="en-US" altLang="en-US" sz="8000" dirty="0">
                <a:latin typeface="Garamond" panose="02020404030301010803" pitchFamily="18" charset="0"/>
              </a:rPr>
              <a:t>&lt;turn on&gt; changes [off] to [normal]</a:t>
            </a:r>
          </a:p>
          <a:p>
            <a:pPr lvl="1" algn="just">
              <a:lnSpc>
                <a:spcPct val="120000"/>
              </a:lnSpc>
              <a:buNone/>
            </a:pPr>
            <a:r>
              <a:rPr lang="en-US" altLang="en-US" sz="8000" dirty="0">
                <a:latin typeface="Garamond" panose="02020404030301010803" pitchFamily="18" charset="0"/>
              </a:rPr>
              <a:t> </a:t>
            </a:r>
            <a:r>
              <a:rPr lang="tr-TR" altLang="en-US" sz="8000" dirty="0">
                <a:latin typeface="Garamond" panose="02020404030301010803" pitchFamily="18" charset="0"/>
              </a:rPr>
              <a:t>	</a:t>
            </a:r>
            <a:r>
              <a:rPr lang="en-US" altLang="en-US" sz="8000" dirty="0">
                <a:latin typeface="Garamond" panose="02020404030301010803" pitchFamily="18" charset="0"/>
              </a:rPr>
              <a:t>&lt;turn off&gt; changes any of [dim], [normal], or [bright] to [off]</a:t>
            </a:r>
          </a:p>
          <a:p>
            <a:pPr lvl="1" algn="just">
              <a:lnSpc>
                <a:spcPct val="120000"/>
              </a:lnSpc>
              <a:buNone/>
            </a:pPr>
            <a:r>
              <a:rPr lang="en-US" altLang="en-US" sz="8000" dirty="0">
                <a:latin typeface="Garamond" panose="02020404030301010803" pitchFamily="18" charset="0"/>
              </a:rPr>
              <a:t> </a:t>
            </a:r>
            <a:r>
              <a:rPr lang="tr-TR" altLang="en-US" sz="8000" dirty="0">
                <a:latin typeface="Garamond" panose="02020404030301010803" pitchFamily="18" charset="0"/>
              </a:rPr>
              <a:t>	</a:t>
            </a:r>
            <a:r>
              <a:rPr lang="en-US" altLang="en-US" sz="8000" dirty="0">
                <a:latin typeface="Garamond" panose="02020404030301010803" pitchFamily="18" charset="0"/>
              </a:rPr>
              <a:t>&lt;increase intensity&gt; changes [dim] </a:t>
            </a:r>
            <a:r>
              <a:rPr lang="tr-TR" altLang="en-US" sz="8000" dirty="0" err="1">
                <a:latin typeface="Garamond" panose="02020404030301010803" pitchFamily="18" charset="0"/>
              </a:rPr>
              <a:t>to</a:t>
            </a:r>
            <a:r>
              <a:rPr lang="en-US" altLang="en-US" sz="8000" dirty="0">
                <a:latin typeface="Garamond" panose="02020404030301010803" pitchFamily="18" charset="0"/>
              </a:rPr>
              <a:t> [normal]</a:t>
            </a:r>
            <a:r>
              <a:rPr lang="tr-TR" altLang="en-US" sz="8000" dirty="0">
                <a:latin typeface="Garamond" panose="02020404030301010803" pitchFamily="18" charset="0"/>
              </a:rPr>
              <a:t>, </a:t>
            </a:r>
            <a:r>
              <a:rPr lang="tr-TR" altLang="en-US" sz="8000" dirty="0" err="1">
                <a:latin typeface="Garamond" panose="02020404030301010803" pitchFamily="18" charset="0"/>
              </a:rPr>
              <a:t>or</a:t>
            </a:r>
            <a:r>
              <a:rPr lang="en-US" altLang="en-US" sz="8000" dirty="0">
                <a:latin typeface="Garamond" panose="02020404030301010803" pitchFamily="18" charset="0"/>
              </a:rPr>
              <a:t>  [normal] </a:t>
            </a:r>
            <a:r>
              <a:rPr lang="tr-TR" altLang="en-US" sz="8000" dirty="0" err="1">
                <a:latin typeface="Garamond" panose="02020404030301010803" pitchFamily="18" charset="0"/>
              </a:rPr>
              <a:t>to</a:t>
            </a:r>
            <a:r>
              <a:rPr lang="tr-TR" altLang="en-US" sz="8000" dirty="0">
                <a:latin typeface="Garamond" panose="02020404030301010803" pitchFamily="18" charset="0"/>
              </a:rPr>
              <a:t> </a:t>
            </a:r>
            <a:r>
              <a:rPr lang="en-US" altLang="en-US" sz="8000" dirty="0">
                <a:latin typeface="Garamond" panose="02020404030301010803" pitchFamily="18" charset="0"/>
              </a:rPr>
              <a:t>[bright]</a:t>
            </a:r>
          </a:p>
          <a:p>
            <a:pPr lvl="1" algn="just">
              <a:lnSpc>
                <a:spcPct val="120000"/>
              </a:lnSpc>
              <a:buNone/>
            </a:pPr>
            <a:r>
              <a:rPr lang="tr-TR" altLang="en-US" sz="8000" dirty="0">
                <a:latin typeface="Garamond" panose="02020404030301010803" pitchFamily="18" charset="0"/>
              </a:rPr>
              <a:t>	</a:t>
            </a:r>
            <a:r>
              <a:rPr lang="en-US" altLang="en-US" sz="8000" dirty="0">
                <a:latin typeface="Garamond" panose="02020404030301010803" pitchFamily="18" charset="0"/>
              </a:rPr>
              <a:t>&lt;decrease intensity&gt; changes [bright] </a:t>
            </a:r>
            <a:r>
              <a:rPr lang="tr-TR" altLang="en-US" sz="8000" dirty="0" err="1">
                <a:latin typeface="Garamond" panose="02020404030301010803" pitchFamily="18" charset="0"/>
              </a:rPr>
              <a:t>to</a:t>
            </a:r>
            <a:r>
              <a:rPr lang="en-US" altLang="en-US" sz="8000" dirty="0">
                <a:latin typeface="Garamond" panose="02020404030301010803" pitchFamily="18" charset="0"/>
              </a:rPr>
              <a:t> [normal]</a:t>
            </a:r>
            <a:r>
              <a:rPr lang="tr-TR" altLang="en-US" sz="8000" dirty="0">
                <a:latin typeface="Garamond" panose="02020404030301010803" pitchFamily="18" charset="0"/>
              </a:rPr>
              <a:t>, </a:t>
            </a:r>
            <a:r>
              <a:rPr lang="tr-TR" altLang="en-US" sz="8000" dirty="0" err="1">
                <a:latin typeface="Garamond" panose="02020404030301010803" pitchFamily="18" charset="0"/>
              </a:rPr>
              <a:t>or</a:t>
            </a:r>
            <a:r>
              <a:rPr lang="en-US" altLang="en-US" sz="8000" dirty="0">
                <a:latin typeface="Garamond" panose="02020404030301010803" pitchFamily="18" charset="0"/>
              </a:rPr>
              <a:t> [normal]</a:t>
            </a:r>
            <a:r>
              <a:rPr lang="tr-TR" altLang="en-US" sz="8000" dirty="0">
                <a:latin typeface="Garamond" panose="02020404030301010803" pitchFamily="18" charset="0"/>
              </a:rPr>
              <a:t> </a:t>
            </a:r>
            <a:r>
              <a:rPr lang="tr-TR" altLang="en-US" sz="8000" dirty="0" err="1">
                <a:latin typeface="Garamond" panose="02020404030301010803" pitchFamily="18" charset="0"/>
              </a:rPr>
              <a:t>to</a:t>
            </a:r>
            <a:r>
              <a:rPr lang="tr-TR" altLang="en-US" sz="8000" dirty="0">
                <a:latin typeface="Garamond" panose="02020404030301010803" pitchFamily="18" charset="0"/>
              </a:rPr>
              <a:t> </a:t>
            </a:r>
            <a:r>
              <a:rPr lang="en-US" altLang="en-US" sz="8000" dirty="0">
                <a:latin typeface="Garamond" panose="02020404030301010803" pitchFamily="18" charset="0"/>
              </a:rPr>
              <a:t>[dim]</a:t>
            </a:r>
            <a:endParaRPr lang="tr-TR" altLang="en-US" sz="8000" dirty="0">
              <a:latin typeface="Garamond" panose="02020404030301010803" pitchFamily="18" charset="0"/>
            </a:endParaRPr>
          </a:p>
          <a:p>
            <a:pPr lvl="1" algn="just">
              <a:lnSpc>
                <a:spcPct val="120000"/>
              </a:lnSpc>
              <a:buNone/>
            </a:pPr>
            <a:endParaRPr lang="tr-TR" altLang="en-US" sz="7200" dirty="0">
              <a:latin typeface="Garamond" panose="02020404030301010803" pitchFamily="18" charset="0"/>
            </a:endParaRPr>
          </a:p>
        </p:txBody>
      </p:sp>
      <p:sp>
        <p:nvSpPr>
          <p:cNvPr id="16386" name="Slide Number Placeholder 4">
            <a:extLst>
              <a:ext uri="{FF2B5EF4-FFF2-40B4-BE49-F238E27FC236}">
                <a16:creationId xmlns:a16="http://schemas.microsoft.com/office/drawing/2014/main" id="{C75B7880-12A4-BE4C-AAEE-C308B22C9FD4}"/>
              </a:ext>
            </a:extLst>
          </p:cNvPr>
          <p:cNvSpPr>
            <a:spLocks noGrp="1"/>
          </p:cNvSpPr>
          <p:nvPr>
            <p:ph type="sldNum" sz="quarter" idx="4294967295"/>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tr-TR"/>
            </a:defPPr>
            <a:lvl1pPr algn="r" rtl="0" eaLnBrk="1" fontAlgn="base" hangingPunct="1">
              <a:spcBef>
                <a:spcPct val="0"/>
              </a:spcBef>
              <a:spcAft>
                <a:spcPct val="0"/>
              </a:spcAft>
              <a:defRPr sz="1200" kern="1200">
                <a:solidFill>
                  <a:schemeClr val="tx1"/>
                </a:solidFill>
                <a:latin typeface="Arial Black"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SzTx/>
              <a:buFontTx/>
              <a:buNone/>
            </a:pPr>
            <a:fld id="{79113E1A-CB6C-B841-8FB5-D8C44C3B3DC4}" type="slidenum">
              <a:rPr lang="tr-TR" altLang="en-US" smtClean="0">
                <a:latin typeface="Garamond" panose="02020404030301010803" pitchFamily="18" charset="0"/>
              </a:rPr>
              <a:pPr>
                <a:spcBef>
                  <a:spcPct val="0"/>
                </a:spcBef>
                <a:buClrTx/>
                <a:buSzTx/>
                <a:buFontTx/>
                <a:buNone/>
              </a:pPr>
              <a:t>9</a:t>
            </a:fld>
            <a:endParaRPr lang="tr-TR" altLang="en-US" sz="1200">
              <a:latin typeface="Garamond" panose="02020404030301010803" pitchFamily="18" charset="0"/>
            </a:endParaRPr>
          </a:p>
        </p:txBody>
      </p:sp>
    </p:spTree>
    <p:extLst>
      <p:ext uri="{BB962C8B-B14F-4D97-AF65-F5344CB8AC3E}">
        <p14:creationId xmlns:p14="http://schemas.microsoft.com/office/powerpoint/2010/main" val="484153365"/>
      </p:ext>
    </p:extLst>
  </p:cSld>
  <p:clrMapOvr>
    <a:masterClrMapping/>
  </p:clrMapOvr>
</p:sld>
</file>

<file path=ppt/theme/theme1.xml><?xml version="1.0" encoding="utf-8"?>
<a:theme xmlns:a="http://schemas.openxmlformats.org/drawingml/2006/main" name="Office Theme">
  <a:themeElements>
    <a:clrScheme name="Formal Template">
      <a:dk1>
        <a:srgbClr val="0B3D29"/>
      </a:dk1>
      <a:lt1>
        <a:sysClr val="window" lastClr="FFFFFF"/>
      </a:lt1>
      <a:dk2>
        <a:srgbClr val="05231A"/>
      </a:dk2>
      <a:lt2>
        <a:srgbClr val="E3E0B8"/>
      </a:lt2>
      <a:accent1>
        <a:srgbClr val="B6A771"/>
      </a:accent1>
      <a:accent2>
        <a:srgbClr val="D0CB81"/>
      </a:accent2>
      <a:accent3>
        <a:srgbClr val="147242"/>
      </a:accent3>
      <a:accent4>
        <a:srgbClr val="1C9B40"/>
      </a:accent4>
      <a:accent5>
        <a:srgbClr val="4DAE3D"/>
      </a:accent5>
      <a:accent6>
        <a:srgbClr val="E3E0B8"/>
      </a:accent6>
      <a:hlink>
        <a:srgbClr val="D0CB81"/>
      </a:hlink>
      <a:folHlink>
        <a:srgbClr val="B6A77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1606</Words>
  <Application>Microsoft Office PowerPoint</Application>
  <PresentationFormat>On-screen Show (4:3)</PresentationFormat>
  <Paragraphs>271</Paragraphs>
  <Slides>37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Microsoft YaHei</vt:lpstr>
      <vt:lpstr>Arial</vt:lpstr>
      <vt:lpstr>Arial Black</vt:lpstr>
      <vt:lpstr>Arial Narrow</vt:lpstr>
      <vt:lpstr>Calibri</vt:lpstr>
      <vt:lpstr>Courier New</vt:lpstr>
      <vt:lpstr>Garamond</vt:lpstr>
      <vt:lpstr>Times New Roman</vt:lpstr>
      <vt:lpstr>Wingdings</vt:lpstr>
      <vt:lpstr>Office Theme</vt:lpstr>
      <vt:lpstr>PowerPoint Presentation</vt:lpstr>
      <vt:lpstr>Software Testing Process  -Four Phases-</vt:lpstr>
      <vt:lpstr>Modeling The Software</vt:lpstr>
      <vt:lpstr>Modeling Techniques</vt:lpstr>
      <vt:lpstr> Modeling the Software Developing the Model &amp; Exploring the System </vt:lpstr>
      <vt:lpstr>Modeling the Software Understanding The System Under Test </vt:lpstr>
      <vt:lpstr>Understanding The System Under Test </vt:lpstr>
      <vt:lpstr>Understanding The System Under Test </vt:lpstr>
      <vt:lpstr>Understanding The System Under Test </vt:lpstr>
      <vt:lpstr>Understanding The System Under Test </vt:lpstr>
      <vt:lpstr>Light Switch Example - State Transition Diagram</vt:lpstr>
      <vt:lpstr>Light Switch Example - State Transition Matrix</vt:lpstr>
      <vt:lpstr>Another Example   State Transition Diagram - Reservation System </vt:lpstr>
      <vt:lpstr> State Transition Diagram – Challenges   </vt:lpstr>
      <vt:lpstr>State Transition Diagram – Challenges  </vt:lpstr>
      <vt:lpstr>Modeling The Software  Use Case Model</vt:lpstr>
      <vt:lpstr>Modeling The Software  Use Case Model</vt:lpstr>
      <vt:lpstr>Example   BANKING APPLICATION</vt:lpstr>
      <vt:lpstr>Identify the System</vt:lpstr>
      <vt:lpstr>Identify Actors</vt:lpstr>
      <vt:lpstr>Place Actors </vt:lpstr>
      <vt:lpstr>Use case</vt:lpstr>
      <vt:lpstr>Identify Use cases</vt:lpstr>
      <vt:lpstr>Include use cases in the System</vt:lpstr>
      <vt:lpstr>Establish Relationships-  Primary Actor</vt:lpstr>
      <vt:lpstr>Establish Relationships -  Secondary Actor</vt:lpstr>
      <vt:lpstr>Include Extend Relationship</vt:lpstr>
      <vt:lpstr>Include &amp; Extend Relationships</vt:lpstr>
      <vt:lpstr>Include Relationships</vt:lpstr>
      <vt:lpstr>Exclude Relationships</vt:lpstr>
      <vt:lpstr>Use Case Diagram – Banking Application</vt:lpstr>
      <vt:lpstr>PowerPoint Presentation</vt:lpstr>
      <vt:lpstr>Use Case Relationships</vt:lpstr>
      <vt:lpstr>Sequence Diagrams</vt:lpstr>
      <vt:lpstr>Use Case Model &amp; Sequence Diagram </vt:lpstr>
      <vt:lpstr> The sequence diagram to perform ‘Create New Library User Account’ </vt:lpstr>
      <vt:lpstr>Questions..?</vt:lpstr>
    </vt:vector>
  </TitlesOfParts>
  <Company>Page Design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dc:creator>
  <cp:lastModifiedBy>Bankar, Priti Gunwantrao</cp:lastModifiedBy>
  <cp:revision>38</cp:revision>
  <dcterms:created xsi:type="dcterms:W3CDTF">2015-02-11T18:15:53Z</dcterms:created>
  <dcterms:modified xsi:type="dcterms:W3CDTF">2022-06-14T00:05:33Z</dcterms:modified>
</cp:coreProperties>
</file>