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Predicate Logic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852" y="1335770"/>
            <a:ext cx="7293266" cy="310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Existential Quantifier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existential quantification is a quantifier meaning there exists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exists  a  prime number whose cube is less than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773" y="1277891"/>
            <a:ext cx="6916526" cy="451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537" y="2082006"/>
            <a:ext cx="5876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Limitation of Propositional Logic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p: All Students should take CS courses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q: Melissa is a student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 is a proposition.  But p is not, because it generalizes.  It is not possible to express in Propositional Logic. Proposition should be very specific with no variables or generalizations.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need Predicate Logic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is Predicate Logic then.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predicate is a statement that contains variables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They may be true or false depending on the values of these variables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 &gt; 10 is a predicate because it has a variable x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is it :  True or False 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x be 11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x &gt; 10 is true.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a statement with variables can be True or False when we assign values to the variables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predicate can be expressed as P(x)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P(x ) could be  x</a:t>
            </a:r>
            <a:r>
              <a:rPr baseline="30000" lang="en-US"/>
              <a:t>3</a:t>
            </a:r>
            <a:r>
              <a:rPr lang="en-US"/>
              <a:t> &gt; x  .  It is Predicate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P(1) is 1</a:t>
            </a:r>
            <a:r>
              <a:rPr baseline="30000" lang="en-US"/>
              <a:t>3</a:t>
            </a:r>
            <a:r>
              <a:rPr lang="en-US"/>
              <a:t> &gt; 1 is a Proposition,  it is false though.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P(2) is 2</a:t>
            </a:r>
            <a:r>
              <a:rPr baseline="30000" lang="en-US"/>
              <a:t>3</a:t>
            </a:r>
            <a:r>
              <a:rPr lang="en-US"/>
              <a:t> &gt; 1 is a true proposition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now know predicate takes a value of a variable.  Once a value is assigned to the variable,  the predicate becomes a proposition.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Additionally, we have to specify explicitly the domain of the predicate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other words, the boundaries of the predicate need to be specified.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call it domain of the predicate variable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Z of all integers, set N of all natural numbers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more than one predicate variables are involved, variables may have their own domain or common domain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 ( x, y ) :  x &gt; y  is a predicate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 ( 4, 2 ) : 4 &gt; 2 is true and is a proposition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 ( 2, 4) :  2 &gt; 4 is false , and is a proposition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  ( 4, 2 )  is not equal to P ( 2, 4) ,  so the variables are not interchangeable.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type of Quantifiers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all - the universal quantification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exists - existential quantification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Universal Quantifiers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409" y="2208526"/>
            <a:ext cx="49434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537" y="2082006"/>
            <a:ext cx="5876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