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Logic Gates and Circuits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 Morgan's law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2333625"/>
            <a:ext cx="57150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: Convert a Boolean Expression into Logic gates  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AB + ĀC</a:t>
            </a:r>
            <a:endParaRPr sz="3600"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075" y="2750162"/>
            <a:ext cx="65627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Another example:  Boolean Expression to Logic Gates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9306" y="2645752"/>
            <a:ext cx="64865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Another example:  Boolean Expression to Logic Gates</a:t>
            </a:r>
            <a:endParaRPr/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35" y="1690688"/>
            <a:ext cx="78009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Another example:  Boolean Expression to Logic Gates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076" y="2197189"/>
            <a:ext cx="58864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Convert Logic Gates to Boolean Expression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854" y="2676524"/>
            <a:ext cx="7802264" cy="229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184" name="Google Shape;184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337" y="2763044"/>
            <a:ext cx="679132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 to Boolean expression</a:t>
            </a:r>
            <a:endParaRPr/>
          </a:p>
        </p:txBody>
      </p:sp>
      <p:pic>
        <p:nvPicPr>
          <p:cNvPr id="190" name="Google Shape;190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415" y="1690688"/>
            <a:ext cx="9233169" cy="354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475" y="1633537"/>
            <a:ext cx="91630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 Gates to Boolean Expression</a:t>
            </a:r>
            <a:endParaRPr/>
          </a:p>
        </p:txBody>
      </p:sp>
      <p:pic>
        <p:nvPicPr>
          <p:cNvPr id="203" name="Google Shape;203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3269" y="2360158"/>
            <a:ext cx="4962401" cy="237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logic circuits are built up using logic gates.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several types of logic gates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Combination and arrangement of these gates makes up a circuit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circuit basically performs a mathematical task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circuit can be considered to be a machine that contains many input gates and one output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209" name="Google Shape;209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0052" y="1964409"/>
            <a:ext cx="603885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pic>
        <p:nvPicPr>
          <p:cNvPr id="215" name="Google Shape;21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6889" y="1690688"/>
            <a:ext cx="6187030" cy="31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75" y="1876425"/>
            <a:ext cx="73342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– Do this in Class 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374" y="1620342"/>
            <a:ext cx="7461826" cy="3977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– Do this in Class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7148" y="1411271"/>
            <a:ext cx="7691975" cy="4208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– Do this in Class</a:t>
            </a:r>
            <a:endParaRPr/>
          </a:p>
        </p:txBody>
      </p:sp>
      <p:pic>
        <p:nvPicPr>
          <p:cNvPr id="242" name="Google Shape;242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8782" y="1690688"/>
            <a:ext cx="7998603" cy="4377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3741" y="1690688"/>
            <a:ext cx="7447996" cy="3802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</a:t>
            </a:r>
            <a:endParaRPr/>
          </a:p>
        </p:txBody>
      </p:sp>
      <p:pic>
        <p:nvPicPr>
          <p:cNvPr id="255" name="Google Shape;255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2489" y="1303826"/>
            <a:ext cx="5767021" cy="450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61" name="Google Shape;261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1346" y="1444504"/>
            <a:ext cx="7281208" cy="479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Gates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 Gate,  It has two inputs A and B</a:t>
            </a:r>
            <a:br>
              <a:rPr lang="en-US"/>
            </a:br>
            <a:r>
              <a:rPr lang="en-US"/>
              <a:t>Output Y = A + B</a:t>
            </a:r>
            <a:endParaRPr/>
          </a:p>
        </p:txBody>
      </p:sp>
      <p:pic>
        <p:nvPicPr>
          <p:cNvPr id="103" name="Google Shape;10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822" y="2203297"/>
            <a:ext cx="6212584" cy="2680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3606" y="1998863"/>
            <a:ext cx="3361376" cy="2689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AND Gate</a:t>
            </a:r>
            <a:endParaRPr/>
          </a:p>
        </p:txBody>
      </p:sp>
      <p:pic>
        <p:nvPicPr>
          <p:cNvPr id="110" name="Google Shape;11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009" y="2409821"/>
            <a:ext cx="9179197" cy="270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NOT Gate</a:t>
            </a:r>
            <a:endParaRPr/>
          </a:p>
        </p:txBody>
      </p:sp>
      <p:pic>
        <p:nvPicPr>
          <p:cNvPr id="116" name="Google Shape;11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297" y="2142245"/>
            <a:ext cx="9372387" cy="261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NAND Gate – Not AND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AND Gate followed by a invertor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025" y="2466975"/>
            <a:ext cx="56959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Combined together and Truth Table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1766" y="1825625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 Morgan's law</a:t>
            </a:r>
            <a:endParaRPr/>
          </a:p>
        </p:txBody>
      </p:sp>
      <p:pic>
        <p:nvPicPr>
          <p:cNvPr id="136" name="Google Shape;13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829" y="2064422"/>
            <a:ext cx="587692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6098" y="2064422"/>
            <a:ext cx="77819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