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LOGIC Gates- PART-B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425" y="1825625"/>
            <a:ext cx="691515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Equivalent circuit is formed 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985" y="3183641"/>
            <a:ext cx="3819048" cy="2028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571" y="2837583"/>
            <a:ext cx="5365274" cy="285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5596" y="2996532"/>
            <a:ext cx="3580952" cy="200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149" y="3007717"/>
            <a:ext cx="3819048" cy="2028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 Gates is nothing but a NAND gate with an invertor</a:t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82" y="1690688"/>
            <a:ext cx="7171027" cy="468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Truth Table to verify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1719263"/>
            <a:ext cx="8448675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means that an OR gate operates identically to a NAND gate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with inverted inputs. This is also true for OR gates with three or more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inputs.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Invertor is same as NAND 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340" y="2119744"/>
            <a:ext cx="5720818" cy="3804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NAND Gate represented as vertical bar  |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NAND operator same as AND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721" y="1958181"/>
            <a:ext cx="80200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Converting A SOP expression into Digital Circuit</a:t>
            </a:r>
            <a:endParaRPr/>
          </a:p>
        </p:txBody>
      </p:sp>
      <p:pic>
        <p:nvPicPr>
          <p:cNvPr id="130" name="Google Shape;130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872" y="2000177"/>
            <a:ext cx="6425189" cy="3860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/>
          <p:nvPr/>
        </p:nvSpPr>
        <p:spPr>
          <a:xfrm>
            <a:off x="5415466" y="6169961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the book - COMPUTER ORGANIZATION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FUNDAMENTALS  by David Turnoff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Converting A SOP expression into Digital Circuit</a:t>
            </a:r>
            <a:endParaRPr/>
          </a:p>
        </p:txBody>
      </p:sp>
      <p:pic>
        <p:nvPicPr>
          <p:cNvPr id="137" name="Google Shape;13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2872" y="2000177"/>
            <a:ext cx="6425189" cy="386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