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Regular Expression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order of precedence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 R 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R*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</a:t>
            </a:r>
            <a:r>
              <a:rPr baseline="-25000" lang="en-US"/>
              <a:t>1</a:t>
            </a:r>
            <a:r>
              <a:rPr lang="en-US"/>
              <a:t>R</a:t>
            </a:r>
            <a:r>
              <a:rPr baseline="-25000" lang="en-US"/>
              <a:t>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</a:t>
            </a:r>
            <a:r>
              <a:rPr baseline="-25000" lang="en-US"/>
              <a:t>1   </a:t>
            </a:r>
            <a:r>
              <a:rPr lang="en-US"/>
              <a:t>U </a:t>
            </a:r>
            <a:r>
              <a:rPr baseline="-25000" lang="en-US"/>
              <a:t> </a:t>
            </a:r>
            <a:r>
              <a:rPr lang="en-US"/>
              <a:t>R</a:t>
            </a:r>
            <a:r>
              <a:rPr baseline="-25000" lang="en-US"/>
              <a:t>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aseline="-25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aseline="-25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820" y="1690688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651" y="1690688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075" y="2671762"/>
            <a:ext cx="71818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450" y="2700337"/>
            <a:ext cx="57531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727" y="2095134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examples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3945" y="1416266"/>
            <a:ext cx="7762875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5219" y="1414096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four types of languages: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Non-restricted types of languages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Context Sensitive languages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Context Free languages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languages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8771" y="2890471"/>
            <a:ext cx="58388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Language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421178"/>
            <a:ext cx="10820400" cy="5130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 formal language is a set of strings composed from the alphabet.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What is an alphabet ?</a:t>
            </a:r>
            <a:endParaRPr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The set of strings composed from the alphabets is written as  </a:t>
            </a:r>
            <a:endParaRPr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3503" y="5863744"/>
            <a:ext cx="7334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3133" y="1705362"/>
            <a:ext cx="7390667" cy="415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we doing 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languages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do you define a language ? strings, grammars,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do you define a machine ( automata ) to accept the language 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course, we will be dealing with regular languages that define strings and how do you develop a automaton to accept the language.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Regular expression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expressions are a way of to express a regular language via a string representation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expression generates strings in the language.  That language is known as regular language.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any language we define the alphabets, strings, and the rules governing the generation of strings.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would not be dealing with grammars , that would be context free languages.  Because regular language is a subset of CFL,  CFL machines do accept regular languages, not vice versa.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regular language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7012" y="1662112"/>
            <a:ext cx="665797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690688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897" y="1273419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