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Finite State Automata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0" name="Google Shape;1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Finite State Automaton 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FSA is a type of mathematical machine for designed to check if a string is contained within some language.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FSA has five parts 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4651" y="26801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3225" y="2533650"/>
            <a:ext cx="630555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Each finite state automaton contains a set of states and transitions.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Each state is represented by a </a:t>
            </a:r>
            <a:r>
              <a:rPr lang="en-US" sz="2590">
                <a:solidFill>
                  <a:srgbClr val="FF0000"/>
                </a:solidFill>
              </a:rPr>
              <a:t>circle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first state is the </a:t>
            </a:r>
            <a:r>
              <a:rPr lang="en-US" sz="2590">
                <a:solidFill>
                  <a:srgbClr val="FF0000"/>
                </a:solidFill>
              </a:rPr>
              <a:t>start state</a:t>
            </a:r>
            <a:endParaRPr sz="2590"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are many </a:t>
            </a:r>
            <a:r>
              <a:rPr lang="en-US" sz="2590">
                <a:solidFill>
                  <a:srgbClr val="FF0000"/>
                </a:solidFill>
              </a:rPr>
              <a:t>final or accepting </a:t>
            </a:r>
            <a:r>
              <a:rPr lang="en-US" sz="2590"/>
              <a:t>states marked with double circles.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automaton run on an </a:t>
            </a:r>
            <a:r>
              <a:rPr lang="en-US" sz="2590">
                <a:solidFill>
                  <a:srgbClr val="FF0000"/>
                </a:solidFill>
              </a:rPr>
              <a:t>input</a:t>
            </a:r>
            <a:r>
              <a:rPr lang="en-US" sz="2590"/>
              <a:t> string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For each alphabet in the string,  it transitions to a </a:t>
            </a:r>
            <a:r>
              <a:rPr lang="en-US" sz="2590">
                <a:solidFill>
                  <a:srgbClr val="FF0000"/>
                </a:solidFill>
              </a:rPr>
              <a:t>different or same </a:t>
            </a:r>
            <a:r>
              <a:rPr lang="en-US" sz="2590"/>
              <a:t>state.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The transitions are defined by the FSA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After transitioning to a state,  it reads the next alphabet in the string </a:t>
            </a:r>
            <a:endParaRPr/>
          </a:p>
          <a:p>
            <a:pPr indent="-228600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Char char="•"/>
            </a:pPr>
            <a:r>
              <a:rPr lang="en-US" sz="2590"/>
              <a:t>When it finally reaches the end of the string,  it should be in accepting state to indicate the string is </a:t>
            </a:r>
            <a:r>
              <a:rPr lang="en-US" sz="2590">
                <a:solidFill>
                  <a:srgbClr val="FF0000"/>
                </a:solidFill>
              </a:rPr>
              <a:t>accepted</a:t>
            </a:r>
            <a:r>
              <a:rPr lang="en-US" sz="2590"/>
              <a:t>.  If it is not in the accepting state, the string is considered to be </a:t>
            </a:r>
            <a:r>
              <a:rPr lang="en-US" sz="2590">
                <a:solidFill>
                  <a:srgbClr val="FF0000"/>
                </a:solidFill>
              </a:rPr>
              <a:t>rejected</a:t>
            </a:r>
            <a:r>
              <a:rPr lang="en-US" sz="2590"/>
              <a:t> by the FSA</a:t>
            </a:r>
            <a:endParaRPr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  <a:p>
            <a:pPr indent="-64135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90"/>
              <a:buNone/>
            </a:pPr>
            <a:r>
              <a:t/>
            </a:r>
            <a:endParaRPr sz="259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automaton can only be in one state at a time.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begins with the start state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When it is processing the input string,  it can only move forward.  It cannot reverse to process the alphabet again.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At each state, the automaton should define the transition for each alphabet.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2420" y="1690688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5512" y="1238250"/>
            <a:ext cx="780097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