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Counting sets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Disjoint sets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Team A has 11 players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Sitting on the Bench : 8 players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Total number of players:  11 + 8  in the team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7487" y="1590675"/>
            <a:ext cx="667702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98922"/>
            <a:ext cx="9134475" cy="502266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Not a disjoint 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Students enrolled in speech and debate tournament.</a:t>
            </a:r>
            <a:endParaRPr/>
          </a:p>
        </p:txBody>
      </p:sp>
      <p:pic>
        <p:nvPicPr>
          <p:cNvPr id="110" name="Google Shape;11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6306" y="2433132"/>
            <a:ext cx="66865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409" y="365124"/>
            <a:ext cx="8921657" cy="3271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771754"/>
            <a:ext cx="4837846" cy="266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170" y="1373831"/>
            <a:ext cx="4933333" cy="10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1117" y="604903"/>
            <a:ext cx="5505756" cy="583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170" y="1373831"/>
            <a:ext cx="4933333" cy="10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6276" y="937413"/>
            <a:ext cx="4664959" cy="488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2232" y="1690688"/>
            <a:ext cx="7783657" cy="427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