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Counting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986" y="2294009"/>
            <a:ext cx="10243172" cy="14163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701986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Permutations – Order important, No repeats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Permutations – Order important, No replacement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could be expressed as :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694" y="2256559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Permutations – Order important, No repeats</a:t>
            </a:r>
            <a:endParaRPr/>
          </a:p>
        </p:txBody>
      </p:sp>
      <p:pic>
        <p:nvPicPr>
          <p:cNvPr id="154" name="Google Shape;15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629694"/>
            <a:ext cx="5486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Combinations - Order does not matters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4762" y="2476500"/>
            <a:ext cx="45624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Combinations – order doesn't matter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Three students getting A grades from a class of 4 students: A, B, C, 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ABC, ACD, ABD, BCD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is represented as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2646" y="2718954"/>
            <a:ext cx="55721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617" y="4471554"/>
            <a:ext cx="57340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department offers 4 graduate level courses: A, B, C and D.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student requires two courses to graduate.  How many combinations are possible?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840" y="2734541"/>
            <a:ext cx="7239434" cy="406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526472" y="3501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department offers 4 graduate level courses: A, B, C and D.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student requires two courses to graduate.  How many combinations are possible?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AB, AC, AD, BC, BD, CD are possible courses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BA and AB counts as one because order is not important.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3802" y="4136736"/>
            <a:ext cx="57245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8"/>
            <a:ext cx="10950681" cy="389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Last topic: Permutations with indistinguishable objects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number of different permutations of n objects where there are n1 indistinguishable objects of type 1, n2 of type 2, n3 of type 3 is: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3520" y="3530603"/>
            <a:ext cx="23145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Factorial 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n! is represented as  n * ( n – 1) * ( n -2 ) ….. * 3 * 2 * 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n! is also written as n * ( n – 1 )!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1! is 1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0! is 1 too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Proof: Permutations with indistinguishable objects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3060" y="1284836"/>
            <a:ext cx="755332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BABBY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MISSISSIPPI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9387" y="1825625"/>
            <a:ext cx="67532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8257" y="3509473"/>
            <a:ext cx="40005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Combinatorial analysis 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includes counting,  permutations and combinations.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calculate all possibilities without counting them.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Counting – Two ways</a:t>
            </a:r>
            <a:br>
              <a:rPr lang="en-US"/>
            </a:b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 Rule Principle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Product Rule Principle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Event A can occur in m ways and event B can occur in n ways, then Event A or Event B can occur in m + n ways.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dice is rolled,  #4 occurs in 1 way.  #6 occurs in 1 way.  Then 4 or 6 can occur in two ways.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1: Slot Machines with three reels 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slot machine with three reels are very popular in Reno and Vegas.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reel may have 256 spots.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That would make 256*256*256 = 16 Millions positions [ product rule]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Odds of a jackpot may occur one in 16 million.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 repeats allowed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4258" y="4171730"/>
            <a:ext cx="3810433" cy="214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 License Plate problem – replacement is allowed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California license plate has this format [ at least in my car ]: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digit [1-9] </a:t>
            </a:r>
            <a:r>
              <a:rPr lang="en-US"/>
              <a:t>Letter </a:t>
            </a:r>
            <a:r>
              <a:rPr lang="en-US">
                <a:solidFill>
                  <a:srgbClr val="FF0000"/>
                </a:solidFill>
              </a:rPr>
              <a:t>Letter</a:t>
            </a:r>
            <a:r>
              <a:rPr lang="en-US"/>
              <a:t> Letter </a:t>
            </a:r>
            <a:r>
              <a:rPr lang="en-US">
                <a:solidFill>
                  <a:srgbClr val="FF0000"/>
                </a:solidFill>
              </a:rPr>
              <a:t>digit [ 0 – 9 ] </a:t>
            </a:r>
            <a:r>
              <a:rPr lang="en-US"/>
              <a:t>digit [ 0 – 9 ] digit [ 0 – 9 ]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total number of plates to be printed is: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product rule applies:  9 * 26 * 26 * 26 * 10 * 10 * 10 = 156 Million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26 million currently registered in 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License Plate problem – Without digits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Generic license plate with 6 letters A-Z will have this format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Letter </a:t>
            </a:r>
            <a:r>
              <a:rPr lang="en-US">
                <a:solidFill>
                  <a:srgbClr val="FF0000"/>
                </a:solidFill>
              </a:rPr>
              <a:t>Letter</a:t>
            </a:r>
            <a:r>
              <a:rPr lang="en-US"/>
              <a:t> Letter Letter Letter Letter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product rule applies:   26 * 26 * 26 * 26 * 26 * 26 = 26</a:t>
            </a:r>
            <a:r>
              <a:rPr baseline="30000" lang="en-US" sz="3030"/>
              <a:t> 6</a:t>
            </a:r>
            <a:endParaRPr/>
          </a:p>
          <a:p>
            <a:pPr indent="-361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30"/>
              <a:buNone/>
            </a:pPr>
            <a:r>
              <a:t/>
            </a:r>
            <a:endParaRPr baseline="30000" sz="303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30"/>
              <a:buChar char="•"/>
            </a:pPr>
            <a:r>
              <a:rPr lang="en-US" sz="3030"/>
              <a:t>Here replacement is allowed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Permutations with no replacement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502" y="1690687"/>
            <a:ext cx="9612296" cy="365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Permutations – Order important, No repeats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how many ways can we choose  m objects from n objects. 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Say there are 8 people ,  and Award Gold, Silver and Bronze medals to three people.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only one Gold, One Silver, and one Bronze Medalist.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There are no repetitions, no  replacements.  A cannot win gold and silver at the same time.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Order is important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total possibilities are : 8  ways to choose a gold medalist,  ( 8 – 1 ) ways to choose silver and   ( 8 – 2 ) ways to select a bronze.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expressed as : n * ( n – 1 ) * ( n -2 )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