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Closure of</a:t>
            </a:r>
            <a:br>
              <a:rPr lang="en-US"/>
            </a:br>
            <a:r>
              <a:rPr lang="en-US"/>
              <a:t>Relations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have added the edges ( 0, 2) and ( 1, 3)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After adding these edges, we see that there is a path from (0, 1) and ( (1, 3)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new  relation  is ( 0, 1), ( 1, 2), (2, 3), (0, 2), ( 1, 3)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8945" y="3708991"/>
            <a:ext cx="4503016" cy="2941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new  relation  is ( 0, 1), ( 1, 2), (2, 3), (0, 2), ( 1, 3).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But there is no ( 0, 3)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need to add this.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2991" y="2725882"/>
            <a:ext cx="54102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0501" y="2082006"/>
            <a:ext cx="587692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Closure 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closure of a relation R with respect to property P is the relation obtained by adding the minimum number of ordered pairs to R to obtain property 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other words,  for a reflexive property P,  add ( a, a) to the relation for each (a, a) missing in the relation.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terms of the digraph representation of R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find the reflexive closure - add loops.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find the symmetric closure - add arcs in the opposite direction.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To find the transitive closure - if there is a path from a to b, add an arc from a to b.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Consider the set {1, 2, 3, 4}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relation R = { (1, 3), (2, 2), (3, 3), (3, 4) }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relation is not reflexive, because (1, 1) and ( 4, 4) are missing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can we make it reflexive closure of R?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Solution. This can be done by adding (1, 1) and (4, 4) to R, because these are the only pairs of the form (a, a) that are not in 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Thus reflexive closure of R is R</a:t>
            </a:r>
            <a:r>
              <a:rPr baseline="30000" lang="en-US"/>
              <a:t>r</a:t>
            </a:r>
            <a:r>
              <a:rPr lang="en-US"/>
              <a:t>= {(1, 3),(2, 2), (3,3),(3, 4),</a:t>
            </a:r>
            <a:r>
              <a:rPr lang="en-US">
                <a:solidFill>
                  <a:srgbClr val="FF0000"/>
                </a:solidFill>
              </a:rPr>
              <a:t>(1, 1),(4, 4)</a:t>
            </a:r>
            <a:r>
              <a:rPr lang="en-US"/>
              <a:t>}.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this in digraph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Check each vertex.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the loop is missing, add the loop.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1943" y="2973448"/>
            <a:ext cx="4904637" cy="3203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Symmetric Closure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symmetric closure of R is obtained by adding (b, a) to R for each (a, b) ∈ 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Consider the set {1, 2, 3, 4}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relation R = { (1, 3), (2, 2), (3, 3), (3, 4) }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not symmetric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do we make it symmetric closure 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need to ( 3, 1) , (4, 3)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4652" y="1690688"/>
            <a:ext cx="6398587" cy="4179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Transitive closure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 A be a set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 is a relation on A.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transitive closure of R is the relation R</a:t>
            </a:r>
            <a:r>
              <a:rPr baseline="30000" lang="en-US" sz="4000"/>
              <a:t>t</a:t>
            </a:r>
            <a:r>
              <a:rPr lang="en-US"/>
              <a:t> on A that satisfies the following three properties: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7264" y="4063639"/>
            <a:ext cx="3424746" cy="1568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Transitive closure</a:t>
            </a:r>
            <a:endParaRPr/>
          </a:p>
        </p:txBody>
      </p:sp>
      <p:pic>
        <p:nvPicPr>
          <p:cNvPr id="130" name="Google Shape;130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7537" y="2082006"/>
            <a:ext cx="587692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Making a transitive closure of a relation is little complicated and you have to keep applying the algorithm again and again until all transitive ordered pairs are added.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not transitive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why ? (0, 2) and ( 1, 3) are missing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Let's add them now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3130197"/>
            <a:ext cx="4664652" cy="3046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