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Consider the following three relations on the set A = {1, 2, 3}: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 = {(1, 3), (2, 3), (3, 1)},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g = {(1, 2), (3, 1)},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h = {(1, 3), (2, 1), (1, 2), (3, 1)}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is a function from A into A since each member of A appears as the first coordinate in exactly one ordered pair in f; here f (1) = 3,f(2) = 3, and f (3) = 1.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g is not a function from A into A since 2 ∈ A is not the first coordinate of any pair in g and so g does not assign any image to 2.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 Also h is not a function from A into A since 1 ∈ A appears as the first coordinate of two distinct ordered pairs in h, (1, 3) and (1, 2). If h is to be a function it cannot assign both 3 and 2 to the element 1 ∈ A.</a:t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Kinds of Functions 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Injective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Surjective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Bijective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Inverse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Identity function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427018" y="2205381"/>
            <a:ext cx="954578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be any set. The function from A into A which assigns to each element in A the element itself is called the identity function on A and it is usually denoted by 1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simply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other words, for every a ∈ A,  1</a:t>
            </a:r>
            <a:r>
              <a:rPr baseline="-25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= 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Injective</a:t>
            </a:r>
            <a:endParaRPr/>
          </a:p>
        </p:txBody>
      </p:sp>
      <p:pic>
        <p:nvPicPr>
          <p:cNvPr id="159" name="Google Shape;15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28245"/>
            <a:ext cx="11365378" cy="193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650" y="3366655"/>
            <a:ext cx="30099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Injective </a:t>
            </a:r>
            <a:endParaRPr/>
          </a:p>
        </p:txBody>
      </p:sp>
      <p:pic>
        <p:nvPicPr>
          <p:cNvPr id="166" name="Google Shape;16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28245"/>
            <a:ext cx="11365378" cy="1938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1925" y="3366655"/>
            <a:ext cx="35718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0163" y="3366655"/>
            <a:ext cx="30099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74" name="Google Shape;17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0" y="2172494"/>
            <a:ext cx="43815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442" y="1191378"/>
            <a:ext cx="6865793" cy="498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982" y="1690688"/>
            <a:ext cx="9267909" cy="453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192" name="Google Shape;19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891" y="1468942"/>
            <a:ext cx="6516400" cy="5105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Surjective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155" y="2209366"/>
            <a:ext cx="9595325" cy="302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that to each element of a set A we assign a unique element of a set B;  the collection of such assignments is called a function from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into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set A is called the domain of the function,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set B is called the target set or codomain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Surjective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337" y="1690689"/>
            <a:ext cx="7682571" cy="242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1892" y="3807835"/>
            <a:ext cx="32099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Surjective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337" y="1690689"/>
            <a:ext cx="7682571" cy="242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3641" y="4114801"/>
            <a:ext cx="52292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Surjective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050" y="2128405"/>
            <a:ext cx="83439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 surjective</a:t>
            </a:r>
            <a:endParaRPr/>
          </a:p>
        </p:txBody>
      </p:sp>
      <p:pic>
        <p:nvPicPr>
          <p:cNvPr id="225" name="Google Shape;22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354" y="1969006"/>
            <a:ext cx="54102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82" y="1825625"/>
            <a:ext cx="11874318" cy="295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Bijective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596" y="2168494"/>
            <a:ext cx="11198807" cy="111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04975"/>
            <a:ext cx="88392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3837" y="2362200"/>
            <a:ext cx="41243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Inverse function</a:t>
            </a:r>
            <a:endParaRPr/>
          </a:p>
        </p:txBody>
      </p:sp>
      <p:pic>
        <p:nvPicPr>
          <p:cNvPr id="256" name="Google Shape;256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2763044"/>
            <a:ext cx="8420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Composition of functions</a:t>
            </a:r>
            <a:endParaRPr/>
          </a:p>
        </p:txBody>
      </p:sp>
      <p:pic>
        <p:nvPicPr>
          <p:cNvPr id="262" name="Google Shape;262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092" y="1825625"/>
            <a:ext cx="79158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Functions are ordinarily denoted by symbols. For example, let f denote a function from A into B. Then we write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f: A → B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which is read: “f is a function from A into B,” or “f takes (or maps) A into B.”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If a ∈ A, then f (a) (read: “f of a”) denotes the unique element of B which f assigns to a; it is called the image of a under f, or the value of f at a.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set of all image values is called the range or image of f.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image of f : A → B is denoted by Ran(f ), Im(f ) or f (A).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587" y="2182019"/>
            <a:ext cx="88868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MATHEMATICAL FUNCTIONS, EXPONENTIAL AND LOGARITHMIC FUNCTIONS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Floor and Ceiling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x be any real number. Then x lies between two integers called the floor and the ceiling of x. Specifically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81" name="Google Shape;281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363" y="1825625"/>
            <a:ext cx="774727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697" y="2624209"/>
            <a:ext cx="8213655" cy="184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740" y="1825625"/>
            <a:ext cx="10054077" cy="363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Remainder Function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k be any integer and let M be a positive integer. Then k (mod M) (read: k modulo M) will denote the integer remainder when k is divided by M.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exactly, k (mod M) is the unique integer r such that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k =  Mq + r  where 0  ≤  r &lt; 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k is positive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simply divide k by M to obtain the remainder 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Thus 25 (mod 7) = 4,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25 (mod 5) = 0,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35 (mod 11) = 2,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(mod 8) = 3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 k is negative,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divide |k| by M to obtain a remainder r' ; then k (mod M) = M − r' when r = 0. Thus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−26 (mod 7) = 7 − 5 = 2,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−371 (mod 8) = 8 − 3 = 5,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−39 (mod 3) = 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Logarithmic Functions</a:t>
            </a:r>
            <a:endParaRPr/>
          </a:p>
        </p:txBody>
      </p:sp>
      <p:pic>
        <p:nvPicPr>
          <p:cNvPr id="319" name="Google Shape;319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63" y="1875992"/>
            <a:ext cx="11176937" cy="215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2494" y="4668147"/>
            <a:ext cx="9270017" cy="112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Logarithmic Functions</a:t>
            </a:r>
            <a:endParaRPr/>
          </a:p>
        </p:txBody>
      </p:sp>
      <p:pic>
        <p:nvPicPr>
          <p:cNvPr id="326" name="Google Shape;326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681" y="2411968"/>
            <a:ext cx="9657158" cy="19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function can be expressed by means of a mathematical formula.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consider the function which sends each real number into its square.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may describe this function by writing f (x) = x</a:t>
            </a:r>
            <a:r>
              <a:rPr baseline="30000" lang="en-US"/>
              <a:t>2</a:t>
            </a:r>
            <a:r>
              <a:rPr lang="en-US"/>
              <a:t> or y = x</a:t>
            </a:r>
            <a:r>
              <a:rPr baseline="30000" lang="en-US"/>
              <a:t>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In the first notation, x is called a variable and the letter f denotes the function. In the second notation, x is called the independent variable and y is called the dependent variable since the value of y will depend on the value of x.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function f (x) = x</a:t>
            </a:r>
            <a:r>
              <a:rPr baseline="30000" lang="en-US"/>
              <a:t>3</a:t>
            </a:r>
            <a:r>
              <a:rPr lang="en-US"/>
              <a:t>, i.e., f assigns to each real number its cube. Then the image of 2 is  8, and so we may write f (2) = 8.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function f from A = {a, b, c, d} into B = {r, s, t, u} in the obvious way.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 (a) = s,     f (b) = u,      f (c) = r,      f (d) =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image of f is the set of image values, {r, s, u}. Note that t does not belong to the image of f because t is not the image of any element under f.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5" y="3564876"/>
            <a:ext cx="40957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as relations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function f: A → B gives rise to a relation from A to B called the graph of f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defined by Graph of f =  {   (a, b)| a ∈ A, b = f (a)}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functions f : A → B and g: A → B are defined to be equal, written f = g, if f (a) = g(a) for every a ∈ A; that is, if they have the same graph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do not distinguish between a function and its 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Now, such a graph relation has the property that each a in A belongs to a unique ordered pair (a, b) in the relation.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the other hand, any relation f from A to B that has this property gives rise to a function f : A → B, where f (a) = b for each (a, b) in 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Consequently, one may equivalently define a function as follows: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function f: A → B is a relation from A to B (i.e., a subset of A × B) such that each a ∈ A belongs to a unique ordered pair (a, b) in 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f: A → B be the function defined here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the graph of f is as follows: {(a, s), (b, u), (c, r), (d, s)} 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050" y="1690688"/>
            <a:ext cx="40957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