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Functions</a:t>
            </a:r>
            <a:endParaRPr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Graphs and Sets in a 2 x 2 matrix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57537" y="1509712"/>
            <a:ext cx="5876925" cy="383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14512" y="166687"/>
            <a:ext cx="8562975" cy="652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57537" y="1509712"/>
            <a:ext cx="5876925" cy="383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91696" y="2445086"/>
            <a:ext cx="4440326" cy="33833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0704" y="1401898"/>
            <a:ext cx="4392650" cy="28691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18220" y="1401898"/>
            <a:ext cx="4440326" cy="33833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