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Discrete Mathematics - Induction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9565" y="1285807"/>
            <a:ext cx="8401050" cy="54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4</a:t>
            </a:r>
            <a:endParaRPr/>
          </a:p>
        </p:txBody>
      </p:sp>
      <p:pic>
        <p:nvPicPr>
          <p:cNvPr id="144" name="Google Shape;144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3148" y="2157456"/>
            <a:ext cx="7812520" cy="3674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966" y="2062905"/>
            <a:ext cx="10270793" cy="29367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6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7"/>
            <a:ext cx="9886410" cy="3370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Well Ordering Principle 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Axiom: Every non-empty set has a least element.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consider Axioms as true statements which require no proofs.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use this Well Ordering Principle to help us prove by Induction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are two types we consider:  weak and strong Induction.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Steps to Prove by Induction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Every Set has a least element.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Apply the Predicate to this least element and make sure this is true.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Like the first step in a ladder.  without the first step,  you can't climb using other steps.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This is the : Base Case. 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The Second step is:  Inductive Step.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Show P ( k )  🡪 P ( k + 1 )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Here you Assume P ( k ) true.  This is Inductive Hypothesis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And Using the Inductive Hypothesis,  prove P ( k+1) to be true for any values of k .</a:t>
            </a:r>
            <a:endParaRPr/>
          </a:p>
          <a:p>
            <a:pPr indent="-6413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6413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Induction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Base Step:  P is true for some initial value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Inductive Step :  If P is true for k,  for some k,  then P ( k+1) is true too.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P(k) 🡪 P( k + 1)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9024" y="1690688"/>
            <a:ext cx="5572125" cy="42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Well Ordering Principle to Validate Proof by Induction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9262" y="609600"/>
            <a:ext cx="8753475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4220" y="1828800"/>
            <a:ext cx="9020175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Well ordering principle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6907" y="1470673"/>
            <a:ext cx="7620000" cy="515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Problem-1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227" y="2057828"/>
            <a:ext cx="10925545" cy="308523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