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1C7CF3-8E84-4591-91B1-C2AFE747BFAE}">
  <a:tblStyle styleId="{581C7CF3-8E84-4591-91B1-C2AFE747BFA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Boolean Algebra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Identity Laws of Boolean Algebra: Addition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+ 1 = 1  ( no matter what the value of A is,  A + 1 is 1 ).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2249672" y="30041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{581C7CF3-8E84-4591-91B1-C2AFE747BFAE}</a:tableStyleId>
              </a:tblPr>
              <a:tblGrid>
                <a:gridCol w="1069225"/>
                <a:gridCol w="1069225"/>
                <a:gridCol w="1069225"/>
              </a:tblGrid>
              <a:tr h="41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+ 1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Identity laws : Addition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+ A = A  ( adding A to itself is A,  not 2A).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 +  Ā = 1  </a:t>
            </a:r>
            <a:endParaRPr/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3784201" y="4359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{581C7CF3-8E84-4591-91B1-C2AFE747BFAE}</a:tableStyleId>
              </a:tblPr>
              <a:tblGrid>
                <a:gridCol w="896425"/>
                <a:gridCol w="896425"/>
                <a:gridCol w="896425"/>
              </a:tblGrid>
              <a:tr h="37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Ā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+ Ā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Identify Laws : Multiplication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838200" y="1825625"/>
            <a:ext cx="9554308" cy="127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0 = 0</a:t>
            </a:r>
            <a:endParaRPr/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3779534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{581C7CF3-8E84-4591-91B1-C2AFE747BFAE}</a:tableStyleId>
              </a:tblPr>
              <a:tblGrid>
                <a:gridCol w="1069225"/>
                <a:gridCol w="1069225"/>
                <a:gridCol w="1069225"/>
              </a:tblGrid>
              <a:tr h="54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* 0 =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1" name="Google Shape;161;p24"/>
          <p:cNvSpPr txBox="1"/>
          <p:nvPr/>
        </p:nvSpPr>
        <p:spPr>
          <a:xfrm>
            <a:off x="838200" y="3754071"/>
            <a:ext cx="9554308" cy="127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 = 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" name="Google Shape;162;p24"/>
          <p:cNvGraphicFramePr/>
          <p:nvPr/>
        </p:nvGraphicFramePr>
        <p:xfrm>
          <a:off x="3779534" y="37540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{581C7CF3-8E84-4591-91B1-C2AFE747BFAE}</a:tableStyleId>
              </a:tblPr>
              <a:tblGrid>
                <a:gridCol w="1069225"/>
                <a:gridCol w="1069225"/>
                <a:gridCol w="1069225"/>
              </a:tblGrid>
              <a:tr h="54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* 1 = 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Identify Laws : Multiplication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838200" y="1825625"/>
            <a:ext cx="9554308" cy="127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A = A</a:t>
            </a:r>
            <a:endParaRPr/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3779534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{581C7CF3-8E84-4591-91B1-C2AFE747BFAE}</a:tableStyleId>
              </a:tblPr>
              <a:tblGrid>
                <a:gridCol w="1069225"/>
                <a:gridCol w="1069225"/>
                <a:gridCol w="1069225"/>
              </a:tblGrid>
              <a:tr h="54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* A = 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0" name="Google Shape;170;p25"/>
          <p:cNvSpPr txBox="1"/>
          <p:nvPr/>
        </p:nvSpPr>
        <p:spPr>
          <a:xfrm>
            <a:off x="838200" y="3754071"/>
            <a:ext cx="9554308" cy="127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Ā = 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1" name="Google Shape;171;p25"/>
          <p:cNvGraphicFramePr/>
          <p:nvPr/>
        </p:nvGraphicFramePr>
        <p:xfrm>
          <a:off x="3779534" y="37540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{581C7CF3-8E84-4591-91B1-C2AFE747BFAE}</a:tableStyleId>
              </a:tblPr>
              <a:tblGrid>
                <a:gridCol w="1069225"/>
                <a:gridCol w="1069225"/>
                <a:gridCol w="1069225"/>
              </a:tblGrid>
              <a:tr h="54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Ā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* Ā =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Laws of Boolean Algebra</a:t>
            </a:r>
            <a:endParaRPr/>
          </a:p>
        </p:txBody>
      </p:sp>
      <p:pic>
        <p:nvPicPr>
          <p:cNvPr id="177" name="Google Shape;17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321" y="1690688"/>
            <a:ext cx="7724668" cy="387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Proving Identify law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8599" y="2478698"/>
            <a:ext cx="35909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Complement of A is unique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That is there are no two Boolean variables.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Prove by contradiction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Assume Ā and ā  are two complements of 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know Ā + A = 1  and A + ā =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Ā + A = A + ā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Ā  = ā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have a contradiction.  So the complement of A is unique.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Complement of Ā is A itself</a:t>
            </a:r>
            <a:endParaRPr/>
          </a:p>
        </p:txBody>
      </p:sp>
      <p:pic>
        <p:nvPicPr>
          <p:cNvPr id="195" name="Google Shape;19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2558256"/>
            <a:ext cx="48768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Laws of Boolean Algebra</a:t>
            </a:r>
            <a:endParaRPr/>
          </a:p>
        </p:txBody>
      </p:sp>
      <p:pic>
        <p:nvPicPr>
          <p:cNvPr id="201" name="Google Shape;20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321" y="1690688"/>
            <a:ext cx="7724668" cy="387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1393" y="2652101"/>
            <a:ext cx="774727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Boolean Algebra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have only two possible values:  1 or 0 ( true of false)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operations with Boolean values results in Boolean values: 0 or 1.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Proving Distributive laws using Table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11" y="1524434"/>
            <a:ext cx="11448378" cy="404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987" y="2929731"/>
            <a:ext cx="3248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Morgan's Law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Prove: De Morgan's Law</a:t>
            </a:r>
            <a:endParaRPr/>
          </a:p>
        </p:txBody>
      </p:sp>
      <p:pic>
        <p:nvPicPr>
          <p:cNvPr id="225" name="Google Shape;225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012" y="2224881"/>
            <a:ext cx="58959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Prove distributive laws using table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792" y="2316872"/>
            <a:ext cx="68008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865" y="1825625"/>
            <a:ext cx="10284269" cy="3816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Proving the distributive law  (A + B ) ( A + C) 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4141" y="2043113"/>
            <a:ext cx="431482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Prove A  +  A = A 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=  ( A + A ) 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=  ( A + A ) ( A + Ā )                 ( Identify laws)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=  A + AĀ                                  ( using distributive law)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=  A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pic>
        <p:nvPicPr>
          <p:cNvPr id="258" name="Google Shape;258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4350" y="2367756"/>
            <a:ext cx="35433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  A ( A + B  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5" name="Google Shape;2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914" y="2462212"/>
            <a:ext cx="27527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3456" y="2071769"/>
            <a:ext cx="5253500" cy="258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3" name="Google Shape;2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183" y="1690688"/>
            <a:ext cx="45053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Boolean Arithmetic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The laws of real number algebra won't apply here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For instance, 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0  + 0  = 0  ( we know that)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0 + 1  = 1  ( we know that)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1 + 0  = 1 ( we know that)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1 + 1  = 1  ( what ?, is that a typo ?  )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0 + 1 + 1 = 1  ( no matter how many 1s you add,  it is always 1 )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1 + 1 + 1 = 1 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1 + 1 + 1 + 0 = 1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1 + 1 + 1 + 1 = 1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</a:t>
            </a:r>
            <a:endParaRPr/>
          </a:p>
        </p:txBody>
      </p:sp>
      <p:pic>
        <p:nvPicPr>
          <p:cNvPr id="279" name="Google Shape;279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027" y="1690688"/>
            <a:ext cx="30861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1912" y="2163641"/>
            <a:ext cx="44481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– version 1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3" name="Google Shape;29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074" y="1690688"/>
            <a:ext cx="6162569" cy="471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– version 2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0" name="Google Shape;30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300" y="1825625"/>
            <a:ext cx="66294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Addition – Similar to OR truth table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resembles our OR truth table we learnt in Propositional Logic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6487109" y="2624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{581C7CF3-8E84-4591-91B1-C2AFE747BFAE}</a:tableStyleId>
              </a:tblPr>
              <a:tblGrid>
                <a:gridCol w="896425"/>
                <a:gridCol w="896425"/>
                <a:gridCol w="896425"/>
              </a:tblGrid>
              <a:tr h="3785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TRUTH TABLE FOR OR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5" name="Google Shape;105;p16"/>
          <p:cNvGraphicFramePr/>
          <p:nvPr/>
        </p:nvGraphicFramePr>
        <p:xfrm>
          <a:off x="1932214" y="2624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{581C7CF3-8E84-4591-91B1-C2AFE747BFAE}</a:tableStyleId>
              </a:tblPr>
              <a:tblGrid>
                <a:gridCol w="1153625"/>
                <a:gridCol w="1153625"/>
                <a:gridCol w="1153625"/>
              </a:tblGrid>
              <a:tr h="6382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ALGEBRA of Addition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Multiplication AND similar to AND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6743444" y="31855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{581C7CF3-8E84-4591-91B1-C2AFE747BFAE}</a:tableStyleId>
              </a:tblPr>
              <a:tblGrid>
                <a:gridCol w="896425"/>
                <a:gridCol w="896425"/>
                <a:gridCol w="896425"/>
              </a:tblGrid>
              <a:tr h="3785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TRUTH TABLE FOR AND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" name="Google Shape;113;p17"/>
          <p:cNvGraphicFramePr/>
          <p:nvPr/>
        </p:nvGraphicFramePr>
        <p:xfrm>
          <a:off x="1388706" y="31855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{581C7CF3-8E84-4591-91B1-C2AFE747BFAE}</a:tableStyleId>
              </a:tblPr>
              <a:tblGrid>
                <a:gridCol w="1536775"/>
                <a:gridCol w="1536775"/>
                <a:gridCol w="1536775"/>
              </a:tblGrid>
              <a:tr h="63372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MULTIPLICATION IN BOOLEAN ALGEBRA 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Laws of Boolean Algebra</a:t>
            </a:r>
            <a:endParaRPr/>
          </a:p>
        </p:txBody>
      </p:sp>
      <p:pic>
        <p:nvPicPr>
          <p:cNvPr id="119" name="Google Shape;11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321" y="1690688"/>
            <a:ext cx="7724668" cy="387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Boolean Algebra – No subtraction and division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we have negation.  We represent it with a bar on top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negation of 1, represented as Ī = 0 and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negation of 0,  represented as Ō  =  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3301481" y="3691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{581C7CF3-8E84-4591-91B1-C2AFE747BFAE}</a:tableStyleId>
              </a:tblPr>
              <a:tblGrid>
                <a:gridCol w="1536775"/>
                <a:gridCol w="1536775"/>
              </a:tblGrid>
              <a:tr h="6654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Negation IN BOOLEAN ALGEBRA 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and Laws of Boolean Algebra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variable is declared in UPPER CASE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Say A, B or 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values they might take is: 0 or 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Identity Laws of Boolean Algebra: Addition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+ 0 = A  ( for ex,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if A = 1,  then A + 0 becomes 1 + 0 = 1 = A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if A = 0, then A + 0 becomes 0 + 0 = 0 = A 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2654118" y="45806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{581C7CF3-8E84-4591-91B1-C2AFE747BFAE}</a:tableStyleId>
              </a:tblPr>
              <a:tblGrid>
                <a:gridCol w="1069225"/>
                <a:gridCol w="1069225"/>
                <a:gridCol w="1069225"/>
              </a:tblGrid>
              <a:tr h="54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+ 0 = 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