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5D6D2C-0D6C-4875-A378-5A764F1CE648}">
  <a:tblStyle styleId="{1D5D6D2C-0D6C-4875-A378-5A764F1CE64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Floating Point Representation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Demonstration of a float 3.64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371475"/>
            <a:ext cx="882015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925" y="371475"/>
            <a:ext cx="8820150" cy="61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7912" y="1614487"/>
            <a:ext cx="74961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Exponent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8 bits exponent means we can  have exponent from 0 to 255,  256 values.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Floating numbers can be Normalized form and De-Normalized form.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 = 0,  we say the number is represented as De-Normalized form,  F = 0.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 = 255,  means Nan and +Infinity and –Infinity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Exponent – Normalized form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 has value from 1 to 254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get to the actual exponent,  you have to subtract -127. This will enable us to store exponents from : -126 to +127.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that is  </a:t>
            </a:r>
            <a:endParaRPr/>
          </a:p>
        </p:txBody>
      </p:sp>
      <p:graphicFrame>
        <p:nvGraphicFramePr>
          <p:cNvPr id="105" name="Google Shape;105;p16"/>
          <p:cNvGraphicFramePr/>
          <p:nvPr/>
        </p:nvGraphicFramePr>
        <p:xfrm>
          <a:off x="2366107" y="35761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{1D5D6D2C-0D6C-4875-A378-5A764F1CE648}</a:tableStyleId>
              </a:tblPr>
              <a:tblGrid>
                <a:gridCol w="4064000"/>
                <a:gridCol w="40640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What is stored in 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Actual</a:t>
                      </a:r>
                      <a:r>
                        <a:rPr lang="en-US" sz="1800"/>
                        <a:t> exponent is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 – 127 = -27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128</a:t>
                      </a:r>
                      <a:r>
                        <a:rPr lang="en-US" sz="1800"/>
                        <a:t> – 127 = 1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130 – 127 = 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 – 127 = -2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200</a:t>
                      </a:r>
                      <a:r>
                        <a:rPr lang="en-US" sz="1800"/>
                        <a:t> – 127 = 73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 – 127 = -126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254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254 – 127 = 127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2152" y="796802"/>
            <a:ext cx="831532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814387"/>
            <a:ext cx="831532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814387"/>
            <a:ext cx="831532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8337" y="814387"/>
            <a:ext cx="8315325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