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Negative Number Representation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1 to 1s Complement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137" y="2662237"/>
            <a:ext cx="61817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  + ( -5)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5137" y="1824037"/>
            <a:ext cx="61817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62" y="3024981"/>
            <a:ext cx="78390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046" y="2095134"/>
            <a:ext cx="9649140" cy="247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Significant bit is always zero for positive numbers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we use that MSB as an indicator of negative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MSB = 0 , positive number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MSB=1 means negative number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912" y="2057400"/>
            <a:ext cx="59721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399" y="673710"/>
            <a:ext cx="831532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 to store Negative numbers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We want to store  –X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 the positive number =  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Convert the positive number to 1s Complement = Say 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1 to Y.  The result is your negative number of -X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 positive number to 1s Complement</a:t>
            </a:r>
            <a:br>
              <a:rPr lang="en-US"/>
            </a:b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698" y="1324708"/>
            <a:ext cx="57340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1 to 1s Complement</a:t>
            </a:r>
            <a:endParaRPr/>
          </a:p>
        </p:txBody>
      </p:sp>
      <p:pic>
        <p:nvPicPr>
          <p:cNvPr id="130" name="Google Shape;13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025" y="3158331"/>
            <a:ext cx="64579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 + ( -6) = 0 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2401094"/>
            <a:ext cx="72485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