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16EF91-F99C-41DD-BDE0-C77FC5DCECC6}">
  <a:tblStyle styleId="{6E16EF91-F99C-41DD-BDE0-C77FC5DCEC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 C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 of sign bit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2482056"/>
            <a:ext cx="63150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610" y="1497684"/>
            <a:ext cx="63722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400175"/>
            <a:ext cx="63722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333" y="714375"/>
            <a:ext cx="7715018" cy="491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Interpretation of the bits stored in 23-30 position – 8 bits.  Range is 0 to 255.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972469"/>
            <a:ext cx="63722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Interpretation of the bits stored in 23-30 position – 8 bits.  Range is 0 to 255.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negative numbers.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maximum power =  +128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minimum power = -126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952" y="1352549"/>
            <a:ext cx="7333698" cy="422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5" y="1581150"/>
            <a:ext cx="64198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Categories of Data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integer data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real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bytes allocated for each data type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2226365" y="1404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{6E16EF91-F99C-41DD-BDE0-C77FC5DCECC6}</a:tableStyleId>
              </a:tblPr>
              <a:tblGrid>
                <a:gridCol w="3236050"/>
                <a:gridCol w="3236050"/>
                <a:gridCol w="1664750"/>
              </a:tblGrid>
              <a:tr h="64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Size in bytes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4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Negative, 0  and Positive Values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Only 0 and Positive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long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long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Data Types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891384" y="1446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{6E16EF91-F99C-41DD-BDE0-C77FC5DCECC6}</a:tableStyleId>
              </a:tblPr>
              <a:tblGrid>
                <a:gridCol w="3236050"/>
                <a:gridCol w="3236050"/>
              </a:tblGrid>
              <a:tr h="64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char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 int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int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int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long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long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Signed  Data  Ranges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2143238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{6E16EF91-F99C-41DD-BDE0-C77FC5DCECC6}</a:tableStyleId>
              </a:tblPr>
              <a:tblGrid>
                <a:gridCol w="2994625"/>
                <a:gridCol w="5221725"/>
              </a:tblGrid>
              <a:tr h="65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Signed types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Data Range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-128 to 127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-32768 to</a:t>
                      </a:r>
                      <a:r>
                        <a:rPr lang="en-US" sz="1800"/>
                        <a:t> 32767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-32768 to</a:t>
                      </a:r>
                      <a:r>
                        <a:rPr lang="en-US" sz="1800"/>
                        <a:t> 32767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-2147483648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2147483647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-9223372036854775808L to 9223372036854775807L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-9223372036854775808L to 9223372036854775807L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long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-9223372036854775808L to 9223372036854775807L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-9223372036854775808L to 9223372036854775807L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Unsigned  Data  Ranges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873073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{6E16EF91-F99C-41DD-BDE0-C77FC5DCECC6}</a:tableStyleId>
              </a:tblPr>
              <a:tblGrid>
                <a:gridCol w="2345625"/>
                <a:gridCol w="6375050"/>
              </a:tblGrid>
              <a:tr h="6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unsigned types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 Range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255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r>
                        <a:rPr lang="en-US" sz="1800"/>
                        <a:t> to 65535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short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65535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 to 4294967295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18446744073709551615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18446744073709551615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 long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r>
                        <a:rPr lang="en-US" sz="1800"/>
                        <a:t> to  </a:t>
                      </a:r>
                      <a:r>
                        <a:rPr lang="en-US" sz="1800"/>
                        <a:t>18446744073709551615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r>
                        <a:rPr lang="en-US" sz="1800"/>
                        <a:t> long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18446744073709551615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Categories of Data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integer data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And real data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Real Data Type Sizes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2122455" y="20697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{6E16EF91-F99C-41DD-BDE0-C77FC5DCECC6}</a:tableStyleId>
              </a:tblPr>
              <a:tblGrid>
                <a:gridCol w="2345625"/>
                <a:gridCol w="6375050"/>
              </a:tblGrid>
              <a:tr h="6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Real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Size</a:t>
                      </a: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 in Bytes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1909762"/>
            <a:ext cx="63150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