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Proving Laws using Tabular method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Difference Law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179" y="1307071"/>
            <a:ext cx="71532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Morgan's law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556" y="1690688"/>
            <a:ext cx="61817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Distributive Law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556" y="1542290"/>
            <a:ext cx="683651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