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256" r:id="rId2"/>
    <p:sldId id="503" r:id="rId3"/>
    <p:sldId id="516" r:id="rId4"/>
    <p:sldId id="517" r:id="rId5"/>
    <p:sldId id="518" r:id="rId6"/>
    <p:sldId id="519" r:id="rId7"/>
    <p:sldId id="520" r:id="rId8"/>
    <p:sldId id="495" r:id="rId9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00"/>
    <a:srgbClr val="FFFFFF"/>
    <a:srgbClr val="303030"/>
    <a:srgbClr val="202020"/>
    <a:srgbClr val="002040"/>
    <a:srgbClr val="4060A0"/>
    <a:srgbClr val="402040"/>
    <a:srgbClr val="80408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9467" autoAdjust="0"/>
  </p:normalViewPr>
  <p:slideViewPr>
    <p:cSldViewPr>
      <p:cViewPr varScale="1">
        <p:scale>
          <a:sx n="85" d="100"/>
          <a:sy n="85" d="100"/>
        </p:scale>
        <p:origin x="12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899DB8-4989-42D3-A843-53CAE2D7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A185E-406B-4E5A-AA6C-E6AC194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1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2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7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4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5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6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6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1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7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8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9144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72100"/>
            <a:ext cx="82296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00200" y="2057400"/>
            <a:ext cx="27432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6FDBCE0-431C-44ED-9511-E4E31C3EEB6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918AB6FD-1771-4A11-BC76-EE70035B645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09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D73C0D0-4631-4A99-9692-8A11CF67CC0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1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4127D91-B8CD-4FAE-B2B8-1A3E4FF7233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495B53-DD36-45E1-9E8E-DC1FC664276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35CCF12-20A5-47CE-B6A4-DCCFE5262AE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107DA67-9E5D-43CB-9CFA-04CF7732681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8229600" cy="4573587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1FD0B7D-BA01-4FA2-B56A-483BB950CD6A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3C9E6056-0015-4A34-8DA9-76E288B5445A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1828800"/>
            <a:ext cx="2286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4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00500" cy="45735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5720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A1A612-FA36-4180-A82D-70004E1A434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C59843A6-F031-49C0-843E-D57B62AB404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CB6D4C-B11B-456A-87F1-D6F88FBB735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199"/>
            <a:ext cx="8229600" cy="5943601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6965B8B-39A6-41EC-917B-4521AFB1809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A7D78DD-8240-4DAB-BE82-4E9624C7AB7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BFB9D8EB-7AB3-4785-8361-CAB4835A508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5" r:id="rId4"/>
    <p:sldLayoutId id="2147483734" r:id="rId5"/>
    <p:sldLayoutId id="2147483736" r:id="rId6"/>
    <p:sldLayoutId id="2147483738" r:id="rId7"/>
    <p:sldLayoutId id="2147483737" r:id="rId8"/>
    <p:sldLayoutId id="2147483781" r:id="rId9"/>
    <p:sldLayoutId id="2147483766" r:id="rId10"/>
    <p:sldLayoutId id="2147483783" r:id="rId11"/>
    <p:sldLayoutId id="2147483784" r:id="rId12"/>
    <p:sldLayoutId id="2147483782" r:id="rId13"/>
    <p:sldLayoutId id="2147483768" r:id="rId14"/>
    <p:sldLayoutId id="2147483785" r:id="rId15"/>
    <p:sldLayoutId id="2147483786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intarte.com/2015/02/10-questions-every-educator-shoul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lkingdrugs.org/crime-survey-england-and-wales-%E2%80%93-numbers-count-for-noth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etsunil15.blogspot.com/2014/08/third-party-communication-misguid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2741832/unit-tests-vs-functional-tes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2741832/unit-tests-vs-functional-tes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2741832/unit-tests-vs-functional-tes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eeblytutorials.com/5-awesome-blogs-examples-built-weebl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/>
          </a:bodyPr>
          <a:lstStyle/>
          <a:p>
            <a:r>
              <a:rPr lang="en-US" dirty="0"/>
              <a:t>System Test Report 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33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8293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Meetings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have client meetings gone?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requirement changes?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Advisors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Lab advisor meeting?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Progress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couple sprints left!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blockers?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Updates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ECDB7-9FCD-4E5C-9724-F01B4B4D3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1926" y="2113429"/>
            <a:ext cx="1958845" cy="30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3721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Unit, Integration and Functional tests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tests should provide close to full coverage 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features promised and outlined in project charter 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Proves your application met the software requirements  </a:t>
            </a:r>
          </a:p>
          <a:p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9C02-A35A-EAC2-ED87-FED8B5113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6500" y="2057400"/>
            <a:ext cx="2602992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3721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by a thi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 party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test report  &amp; artifacts will be taken and the tests duplicated by a 3</a:t>
            </a:r>
            <a:r>
              <a:rPr lang="en-US" b="1" baseline="30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party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 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bed environment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lvl="3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Linux, Windows, MAC, Apple,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Andriod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versions 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versions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B46C9-5F13-70C4-5F74-D9957F5FA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9400" y="2171700"/>
            <a:ext cx="1885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4" y="1943100"/>
            <a:ext cx="6066865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test all the key features of your application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will decide what tests from your test suite to use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on the team needs to contribute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person should run/write a test case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E584F-EB21-F5FC-CFEE-1B3BFE55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52262" y="1828800"/>
            <a:ext cx="275027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904028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the test case according to a test plan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the test results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Recorder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Observes the tester to ensure the test is run according to plan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the test results are recorded accurately 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DBC30-99E4-4184-6921-9854F903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52262" y="1828800"/>
            <a:ext cx="275027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1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904028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Review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should review the system test report for errors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 artifacts should be delivered to the customer with the system test report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Credit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points for test automation 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DBC30-99E4-4184-6921-9854F903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52262" y="1828800"/>
            <a:ext cx="275027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Report Examples  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1B7B2-7026-3817-5D31-4F8ED5D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2500" y="2286000"/>
            <a:ext cx="723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761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Design">
  <a:themeElements>
    <a:clrScheme name="Colors - Content">
      <a:dk1>
        <a:srgbClr val="000000"/>
      </a:dk1>
      <a:lt1>
        <a:srgbClr val="FFFFFF"/>
      </a:lt1>
      <a:dk2>
        <a:srgbClr val="00563C"/>
      </a:dk2>
      <a:lt2>
        <a:srgbClr val="D5B65D"/>
      </a:lt2>
      <a:accent1>
        <a:srgbClr val="2850A0"/>
      </a:accent1>
      <a:accent2>
        <a:srgbClr val="C00000"/>
      </a:accent2>
      <a:accent3>
        <a:srgbClr val="E06000"/>
      </a:accent3>
      <a:accent4>
        <a:srgbClr val="5000A0"/>
      </a:accent4>
      <a:accent5>
        <a:srgbClr val="040404"/>
      </a:accent5>
      <a:accent6>
        <a:srgbClr val="FBFBFB"/>
      </a:accent6>
      <a:hlink>
        <a:srgbClr val="3060A0"/>
      </a:hlink>
      <a:folHlink>
        <a:srgbClr val="306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 anchor="ctr" anchorCtr="0">
        <a:noAutofit/>
      </a:bodyPr>
      <a:lstStyle>
        <a:defPPr>
          <a:lnSpc>
            <a:spcPct val="100000"/>
          </a:lnSpc>
          <a:spcBef>
            <a:spcPts val="1200"/>
          </a:spcBef>
          <a:defRPr u="none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On-screen Show 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Times New Roman</vt:lpstr>
      <vt:lpstr>Wingdings</vt:lpstr>
      <vt:lpstr>Content Design</vt:lpstr>
      <vt:lpstr>System Test Report </vt:lpstr>
      <vt:lpstr>Sprint Updates </vt:lpstr>
      <vt:lpstr>Acceptance Testing </vt:lpstr>
      <vt:lpstr>Acceptance Testing </vt:lpstr>
      <vt:lpstr>System Test Report </vt:lpstr>
      <vt:lpstr>System Test Report </vt:lpstr>
      <vt:lpstr>System Test Report </vt:lpstr>
      <vt:lpstr>System Test Report Examples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1279</cp:revision>
  <dcterms:created xsi:type="dcterms:W3CDTF">2010-01-26T00:37:14Z</dcterms:created>
  <dcterms:modified xsi:type="dcterms:W3CDTF">2023-02-23T01:31:12Z</dcterms:modified>
</cp:coreProperties>
</file>