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0" r:id="rId1"/>
  </p:sldMasterIdLst>
  <p:notesMasterIdLst>
    <p:notesMasterId r:id="rId18"/>
  </p:notesMasterIdLst>
  <p:handoutMasterIdLst>
    <p:handoutMasterId r:id="rId19"/>
  </p:handoutMasterIdLst>
  <p:sldIdLst>
    <p:sldId id="256" r:id="rId2"/>
    <p:sldId id="491" r:id="rId3"/>
    <p:sldId id="516" r:id="rId4"/>
    <p:sldId id="505" r:id="rId5"/>
    <p:sldId id="506" r:id="rId6"/>
    <p:sldId id="507" r:id="rId7"/>
    <p:sldId id="508" r:id="rId8"/>
    <p:sldId id="510" r:id="rId9"/>
    <p:sldId id="503" r:id="rId10"/>
    <p:sldId id="509" r:id="rId11"/>
    <p:sldId id="511" r:id="rId12"/>
    <p:sldId id="512" r:id="rId13"/>
    <p:sldId id="513" r:id="rId14"/>
    <p:sldId id="514" r:id="rId15"/>
    <p:sldId id="515" r:id="rId16"/>
    <p:sldId id="502" r:id="rId17"/>
  </p:sldIdLst>
  <p:sldSz cx="9144000" cy="6858000" type="screen4x3"/>
  <p:notesSz cx="6858000" cy="9144000"/>
  <p:defaultTextStyle>
    <a:defPPr>
      <a:defRPr lang="en-US"/>
    </a:defPPr>
    <a:lvl1pPr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1pPr>
    <a:lvl2pPr marL="4572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2pPr>
    <a:lvl3pPr marL="9144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3pPr>
    <a:lvl4pPr marL="13716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4pPr>
    <a:lvl5pPr marL="1828800" algn="ctr" rtl="0" fontAlgn="base">
      <a:lnSpc>
        <a:spcPct val="80000"/>
      </a:lnSpc>
      <a:spcBef>
        <a:spcPct val="20000"/>
      </a:spcBef>
      <a:spcAft>
        <a:spcPct val="0"/>
      </a:spcAft>
      <a:buClr>
        <a:srgbClr val="00563F"/>
      </a:buClr>
      <a:defRPr sz="3200" u="sng" kern="1200">
        <a:solidFill>
          <a:schemeClr val="accent2"/>
        </a:solidFill>
        <a:latin typeface="Arial" charset="0"/>
        <a:ea typeface="+mn-ea"/>
        <a:cs typeface="Arial" charset="0"/>
      </a:defRPr>
    </a:lvl5pPr>
    <a:lvl6pPr marL="2286000" algn="l" defTabSz="914400" rtl="0" eaLnBrk="1" latinLnBrk="0" hangingPunct="1">
      <a:defRPr sz="3200" u="sng" kern="1200">
        <a:solidFill>
          <a:schemeClr val="accent2"/>
        </a:solidFill>
        <a:latin typeface="Arial" charset="0"/>
        <a:ea typeface="+mn-ea"/>
        <a:cs typeface="Arial" charset="0"/>
      </a:defRPr>
    </a:lvl6pPr>
    <a:lvl7pPr marL="2743200" algn="l" defTabSz="914400" rtl="0" eaLnBrk="1" latinLnBrk="0" hangingPunct="1">
      <a:defRPr sz="3200" u="sng" kern="1200">
        <a:solidFill>
          <a:schemeClr val="accent2"/>
        </a:solidFill>
        <a:latin typeface="Arial" charset="0"/>
        <a:ea typeface="+mn-ea"/>
        <a:cs typeface="Arial" charset="0"/>
      </a:defRPr>
    </a:lvl7pPr>
    <a:lvl8pPr marL="3200400" algn="l" defTabSz="914400" rtl="0" eaLnBrk="1" latinLnBrk="0" hangingPunct="1">
      <a:defRPr sz="3200" u="sng" kern="1200">
        <a:solidFill>
          <a:schemeClr val="accent2"/>
        </a:solidFill>
        <a:latin typeface="Arial" charset="0"/>
        <a:ea typeface="+mn-ea"/>
        <a:cs typeface="Arial" charset="0"/>
      </a:defRPr>
    </a:lvl8pPr>
    <a:lvl9pPr marL="3657600" algn="l" defTabSz="914400" rtl="0" eaLnBrk="1" latinLnBrk="0" hangingPunct="1">
      <a:defRPr sz="3200" u="sng" kern="1200">
        <a:solidFill>
          <a:schemeClr val="accent2"/>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03030"/>
    <a:srgbClr val="202020"/>
    <a:srgbClr val="002040"/>
    <a:srgbClr val="4060A0"/>
    <a:srgbClr val="402040"/>
    <a:srgbClr val="804080"/>
    <a:srgbClr val="00206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9467" autoAdjust="0"/>
  </p:normalViewPr>
  <p:slideViewPr>
    <p:cSldViewPr>
      <p:cViewPr varScale="1">
        <p:scale>
          <a:sx n="85" d="100"/>
          <a:sy n="85" d="100"/>
        </p:scale>
        <p:origin x="1258" y="62"/>
      </p:cViewPr>
      <p:guideLst>
        <p:guide orient="horz" pos="2160"/>
        <p:guide pos="2880"/>
      </p:guideLst>
    </p:cSldViewPr>
  </p:slideViewPr>
  <p:outlineViewPr>
    <p:cViewPr>
      <p:scale>
        <a:sx n="33" d="100"/>
        <a:sy n="33" d="100"/>
      </p:scale>
      <p:origin x="24" y="20586"/>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2874" y="-84"/>
      </p:cViewPr>
      <p:guideLst>
        <p:guide orient="horz" pos="2880"/>
        <p:guide pos="2160"/>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72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124723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endParaRPr lang="en-US"/>
          </a:p>
        </p:txBody>
      </p:sp>
      <p:sp>
        <p:nvSpPr>
          <p:cNvPr id="124723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124723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fld id="{CF899DB8-4989-42D3-A843-53CAE2D726CC}" type="slidenum">
              <a:rPr lang="en-US"/>
              <a:pPr>
                <a:defRPr/>
              </a:pPr>
              <a:t>‹#›</a:t>
            </a:fld>
            <a:endParaRPr lang="en-US"/>
          </a:p>
        </p:txBody>
      </p:sp>
    </p:spTree>
    <p:extLst>
      <p:ext uri="{BB962C8B-B14F-4D97-AF65-F5344CB8AC3E}">
        <p14:creationId xmlns:p14="http://schemas.microsoft.com/office/powerpoint/2010/main" val="3643971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ClrTx/>
              <a:defRPr sz="1200" u="none" smtClean="0">
                <a:solidFill>
                  <a:schemeClr val="tx1"/>
                </a:solidFill>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defRPr sz="1200" u="none" smtClean="0">
                <a:solidFill>
                  <a:schemeClr val="tx1"/>
                </a:solidFill>
              </a:defRPr>
            </a:lvl1pPr>
          </a:lstStyle>
          <a:p>
            <a:pPr>
              <a:defRPr/>
            </a:pPr>
            <a:fld id="{76AA185E-406B-4E5A-AA6C-E6AC194FE13A}" type="slidenum">
              <a:rPr lang="en-US"/>
              <a:pPr>
                <a:defRPr/>
              </a:pPr>
              <a:t>‹#›</a:t>
            </a:fld>
            <a:endParaRPr lang="en-US"/>
          </a:p>
        </p:txBody>
      </p:sp>
    </p:spTree>
    <p:extLst>
      <p:ext uri="{BB962C8B-B14F-4D97-AF65-F5344CB8AC3E}">
        <p14:creationId xmlns:p14="http://schemas.microsoft.com/office/powerpoint/2010/main" val="3341420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6CD65-3E9A-42CF-878E-D41CAEB69031}" type="slidenum">
              <a:rPr lang="en-US"/>
              <a:pPr/>
              <a:t>1</a:t>
            </a:fld>
            <a:endParaRPr lang="en-US"/>
          </a:p>
        </p:txBody>
      </p:sp>
      <p:sp>
        <p:nvSpPr>
          <p:cNvPr id="7865346" name="Rectangle 2"/>
          <p:cNvSpPr>
            <a:spLocks noGrp="1" noRot="1" noChangeAspect="1" noChangeArrowheads="1" noTextEdit="1"/>
          </p:cNvSpPr>
          <p:nvPr>
            <p:ph type="sldImg"/>
          </p:nvPr>
        </p:nvSpPr>
        <p:spPr>
          <a:xfrm>
            <a:off x="1265238" y="727075"/>
            <a:ext cx="4783137" cy="3586163"/>
          </a:xfrm>
          <a:ln/>
        </p:spPr>
      </p:sp>
      <p:sp>
        <p:nvSpPr>
          <p:cNvPr id="7865347" name="Rectangle 3"/>
          <p:cNvSpPr>
            <a:spLocks noGrp="1" noChangeArrowheads="1"/>
          </p:cNvSpPr>
          <p:nvPr>
            <p:ph type="body" idx="1"/>
          </p:nvPr>
        </p:nvSpPr>
        <p:spPr>
          <a:xfrm>
            <a:off x="973668" y="4558904"/>
            <a:ext cx="5366173" cy="432054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10</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7393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11</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58493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12</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809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13</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867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14</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46367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15</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68206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16</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68249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2</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5077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3</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700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4</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975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5</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4211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6</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66939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7</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308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8</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29574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5D8E7C-8CA6-483C-95B7-5C798156A26F}" type="slidenum">
              <a:rPr lang="en-US"/>
              <a:pPr/>
              <a:t>9</a:t>
            </a:fld>
            <a:endParaRPr lang="en-US"/>
          </a:p>
        </p:txBody>
      </p:sp>
      <p:sp>
        <p:nvSpPr>
          <p:cNvPr id="11280386" name="Rectangle 2"/>
          <p:cNvSpPr>
            <a:spLocks noGrp="1" noRot="1" noChangeAspect="1" noChangeArrowheads="1" noTextEdit="1"/>
          </p:cNvSpPr>
          <p:nvPr>
            <p:ph type="sldImg"/>
          </p:nvPr>
        </p:nvSpPr>
        <p:spPr>
          <a:ln/>
        </p:spPr>
      </p:sp>
      <p:sp>
        <p:nvSpPr>
          <p:cNvPr id="11280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8717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1714500"/>
            <a:ext cx="9144000" cy="3416300"/>
          </a:xfrm>
          <a:prstGeom prst="rect">
            <a:avLst/>
          </a:prstGeom>
          <a:gradFill rotWithShape="1">
            <a:gsLst>
              <a:gs pos="0">
                <a:schemeClr val="tx2">
                  <a:lumMod val="50000"/>
                </a:schemeClr>
              </a:gs>
              <a:gs pos="50000">
                <a:schemeClr val="tx2"/>
              </a:gs>
              <a:gs pos="100000">
                <a:schemeClr val="tx2">
                  <a:lumMod val="50000"/>
                </a:schemeClr>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5122" name="Rectangle 2"/>
          <p:cNvSpPr>
            <a:spLocks noGrp="1" noChangeArrowheads="1"/>
          </p:cNvSpPr>
          <p:nvPr>
            <p:ph type="ctrTitle"/>
          </p:nvPr>
        </p:nvSpPr>
        <p:spPr>
          <a:xfrm>
            <a:off x="4800600" y="2057400"/>
            <a:ext cx="3886200" cy="2743200"/>
          </a:xfrm>
          <a:noFill/>
          <a:extLst>
            <a:ext uri="{909E8E84-426E-40DD-AFC4-6F175D3DCCD1}">
              <a14:hiddenFill xmlns:a14="http://schemas.microsoft.com/office/drawing/2010/main">
                <a:solidFill>
                  <a:srgbClr val="00563F"/>
                </a:solidFill>
              </a14:hiddenFill>
            </a:ext>
          </a:extLst>
        </p:spPr>
        <p:txBody>
          <a:bodyPr lIns="0" rIns="0">
            <a:normAutofit/>
          </a:bodyPr>
          <a:lstStyle>
            <a:lvl1pPr>
              <a:defRPr sz="4800"/>
            </a:lvl1pPr>
          </a:lstStyle>
          <a:p>
            <a:pPr lvl="0"/>
            <a:r>
              <a:rPr lang="en-US" noProof="0" dirty="0"/>
              <a:t>Click to edit Master title style</a:t>
            </a:r>
          </a:p>
        </p:txBody>
      </p:sp>
      <p:sp>
        <p:nvSpPr>
          <p:cNvPr id="5123" name="Rectangle 3"/>
          <p:cNvSpPr>
            <a:spLocks noGrp="1" noChangeArrowheads="1"/>
          </p:cNvSpPr>
          <p:nvPr>
            <p:ph type="subTitle" idx="1"/>
          </p:nvPr>
        </p:nvSpPr>
        <p:spPr>
          <a:xfrm>
            <a:off x="457200" y="5372100"/>
            <a:ext cx="8229600" cy="1257300"/>
          </a:xfrm>
          <a:extLst>
            <a:ext uri="{909E8E84-426E-40DD-AFC4-6F175D3DCCD1}">
              <a14:hiddenFill xmlns:a14="http://schemas.microsoft.com/office/drawing/2010/main">
                <a:solidFill>
                  <a:srgbClr val="00563F"/>
                </a:solidFill>
              </a14:hiddenFill>
            </a:ext>
          </a:extLst>
        </p:spPr>
        <p:txBody>
          <a:bodyPr lIns="182880" rIns="182880">
            <a:normAutofit/>
          </a:bodyPr>
          <a:lstStyle>
            <a:lvl1pPr marL="0" indent="0" algn="ctr">
              <a:buFont typeface="Wingdings" pitchFamily="2" charset="2"/>
              <a:buNone/>
              <a:defRPr/>
            </a:lvl1pPr>
          </a:lstStyle>
          <a:p>
            <a:pPr lvl="0"/>
            <a:r>
              <a:rPr lang="en-US" noProof="0" dirty="0"/>
              <a:t>Click to edit Master subtitle style</a:t>
            </a:r>
          </a:p>
        </p:txBody>
      </p:sp>
      <p:sp>
        <p:nvSpPr>
          <p:cNvPr id="6" name="Picture Placeholder 5"/>
          <p:cNvSpPr>
            <a:spLocks noGrp="1"/>
          </p:cNvSpPr>
          <p:nvPr>
            <p:ph type="pic" sz="quarter" idx="10"/>
          </p:nvPr>
        </p:nvSpPr>
        <p:spPr>
          <a:xfrm>
            <a:off x="1600200" y="2057400"/>
            <a:ext cx="2743200" cy="2743200"/>
          </a:xfrm>
        </p:spPr>
        <p:txBody>
          <a:bodyPr>
            <a:normAutofit/>
          </a:bodyPr>
          <a:lstStyle>
            <a:lvl1pPr>
              <a:defRPr>
                <a:solidFill>
                  <a:schemeClr val="tx2"/>
                </a:solidFill>
              </a:defRPr>
            </a:lvl1pPr>
          </a:lstStyle>
          <a:p>
            <a:endParaRPr lang="en-US" dirty="0"/>
          </a:p>
        </p:txBody>
      </p:sp>
    </p:spTree>
    <p:extLst>
      <p:ext uri="{BB962C8B-B14F-4D97-AF65-F5344CB8AC3E}">
        <p14:creationId xmlns:p14="http://schemas.microsoft.com/office/powerpoint/2010/main" val="204624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White">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057400"/>
            <a:ext cx="7772400" cy="4114800"/>
          </a:xfrm>
          <a:prstGeom prst="rect">
            <a:avLst/>
          </a:prstGeom>
          <a:noFill/>
          <a:ln w="25400">
            <a:noFill/>
          </a:ln>
        </p:spPr>
        <p:txBody>
          <a:bodyPr wrap="square" lIns="0" tIns="0" rIns="0" bIns="0" anchor="ctr" anchorCtr="0">
            <a:normAutofit/>
          </a:bodyPr>
          <a:lstStyle>
            <a:lvl1pPr marL="0" indent="0">
              <a:buNone/>
              <a:defRPr b="1">
                <a:solidFill>
                  <a:schemeClr val="accent5"/>
                </a:solidFill>
                <a:latin typeface="Courier New" pitchFamily="49" charset="0"/>
                <a:cs typeface="Courier New" pitchFamily="49" charset="0"/>
              </a:defRPr>
            </a:lvl1pPr>
            <a:lvl2pPr marL="457200" indent="0">
              <a:buNone/>
              <a:defRPr b="1">
                <a:solidFill>
                  <a:schemeClr val="accent5"/>
                </a:solidFill>
                <a:latin typeface="Courier New" pitchFamily="49" charset="0"/>
                <a:cs typeface="Courier New" pitchFamily="49" charset="0"/>
              </a:defRPr>
            </a:lvl2pPr>
            <a:lvl3pPr marL="914400" indent="0">
              <a:buNone/>
              <a:defRPr b="1">
                <a:solidFill>
                  <a:schemeClr val="accent5"/>
                </a:solidFill>
                <a:latin typeface="Courier New" pitchFamily="49" charset="0"/>
                <a:cs typeface="Courier New" pitchFamily="49" charset="0"/>
              </a:defRPr>
            </a:lvl3pPr>
            <a:lvl4pPr marL="1371600" indent="0">
              <a:buNone/>
              <a:defRPr b="1">
                <a:solidFill>
                  <a:schemeClr val="accent5"/>
                </a:solidFill>
                <a:latin typeface="Courier New" pitchFamily="49" charset="0"/>
                <a:cs typeface="Courier New" pitchFamily="49" charset="0"/>
              </a:defRPr>
            </a:lvl4pPr>
            <a:lvl5pPr marL="1828800" indent="0">
              <a:buNone/>
              <a:defRPr b="1">
                <a:solidFill>
                  <a:schemeClr val="accent5"/>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6FDBCE0-431C-44ED-9511-E4E31C3EEB67}" type="datetime1">
              <a:rPr lang="en-US" smtClean="0"/>
              <a:t>2/15/2023</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1812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Code - Black">
    <p:spTree>
      <p:nvGrpSpPr>
        <p:cNvPr id="1" name=""/>
        <p:cNvGrpSpPr/>
        <p:nvPr/>
      </p:nvGrpSpPr>
      <p:grpSpPr>
        <a:xfrm>
          <a:off x="0" y="0"/>
          <a:ext cx="0" cy="0"/>
          <a:chOff x="0" y="0"/>
          <a:chExt cx="0" cy="0"/>
        </a:xfrm>
      </p:grpSpPr>
      <p:sp>
        <p:nvSpPr>
          <p:cNvPr id="2" name="Rectangle 1"/>
          <p:cNvSpPr/>
          <p:nvPr userDrawn="1"/>
        </p:nvSpPr>
        <p:spPr bwMode="auto">
          <a:xfrm>
            <a:off x="457200" y="4343400"/>
            <a:ext cx="8229600" cy="20574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918AB6FD-1771-4A11-BC76-EE70035B6456}" type="datetime1">
              <a:rPr lang="en-US" smtClean="0"/>
              <a:t>2/15/2023</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Content Placeholder 2"/>
          <p:cNvSpPr>
            <a:spLocks noGrp="1"/>
          </p:cNvSpPr>
          <p:nvPr>
            <p:ph idx="10"/>
          </p:nvPr>
        </p:nvSpPr>
        <p:spPr>
          <a:xfrm>
            <a:off x="685800" y="4572000"/>
            <a:ext cx="7772400" cy="1600200"/>
          </a:xfrm>
          <a:noFill/>
          <a:ln w="25400">
            <a:noFill/>
          </a:ln>
        </p:spPr>
        <p:txBody>
          <a:bodyPr wrap="none" lIns="0" tIns="0" rIns="0" bIns="0" anchor="ctr" anchorCtr="0">
            <a:normAutofit/>
          </a:bodyPr>
          <a:lstStyle>
            <a:lvl1pPr marL="0" indent="0">
              <a:buNone/>
              <a:defRPr sz="2800" b="1">
                <a:solidFill>
                  <a:srgbClr val="FFFFFF"/>
                </a:solidFill>
                <a:latin typeface="Courier New" pitchFamily="49" charset="0"/>
                <a:cs typeface="Courier New" pitchFamily="49" charset="0"/>
              </a:defRPr>
            </a:lvl1pPr>
            <a:lvl2pPr marL="457200" indent="0">
              <a:buNone/>
              <a:defRPr sz="2400" b="1">
                <a:solidFill>
                  <a:srgbClr val="FFFFFF"/>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509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 Black">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057400"/>
            <a:ext cx="7772400" cy="4114800"/>
          </a:xfrm>
          <a:prstGeom prst="rect">
            <a:avLst/>
          </a:prstGeom>
          <a:noFill/>
          <a:ln w="25400">
            <a:noFill/>
          </a:ln>
        </p:spPr>
        <p:txBody>
          <a:bodyPr wrap="square" lIns="0" tIns="0" rIns="0" bIns="0" anchor="ctr" anchorCtr="0">
            <a:normAutofit/>
          </a:bodyPr>
          <a:lstStyle>
            <a:lvl1pPr marL="0" indent="0">
              <a:buNone/>
              <a:defRPr b="1">
                <a:solidFill>
                  <a:srgbClr val="FFFFFF"/>
                </a:solidFill>
                <a:latin typeface="Courier New" pitchFamily="49" charset="0"/>
                <a:cs typeface="Courier New" pitchFamily="49" charset="0"/>
              </a:defRPr>
            </a:lvl1pPr>
            <a:lvl2pPr marL="457200" indent="0">
              <a:buNone/>
              <a:defRPr b="1">
                <a:solidFill>
                  <a:srgbClr val="FFFFFF"/>
                </a:solidFill>
                <a:latin typeface="Courier New" pitchFamily="49" charset="0"/>
                <a:cs typeface="Courier New" pitchFamily="49" charset="0"/>
              </a:defRPr>
            </a:lvl2pPr>
            <a:lvl3pPr marL="914400" indent="0">
              <a:buNone/>
              <a:defRPr b="1">
                <a:solidFill>
                  <a:srgbClr val="FFFFFF"/>
                </a:solidFill>
                <a:latin typeface="Courier New" pitchFamily="49" charset="0"/>
                <a:cs typeface="Courier New" pitchFamily="49" charset="0"/>
              </a:defRPr>
            </a:lvl3pPr>
            <a:lvl4pPr marL="1371600" indent="0">
              <a:buNone/>
              <a:defRPr b="1">
                <a:solidFill>
                  <a:srgbClr val="FFFFFF"/>
                </a:solidFill>
                <a:latin typeface="Courier New" pitchFamily="49" charset="0"/>
                <a:cs typeface="Courier New" pitchFamily="49" charset="0"/>
              </a:defRPr>
            </a:lvl4pPr>
            <a:lvl5pPr marL="1828800" indent="0">
              <a:buNone/>
              <a:defRPr b="1">
                <a:solidFill>
                  <a:srgbClr val="FFFFFF"/>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4D73C0D0-4631-4A99-9692-8A11CF67CC07}" type="datetime1">
              <a:rPr lang="en-US" smtClean="0"/>
              <a:t>2/15/2023</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53613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Output - White">
    <p:spTree>
      <p:nvGrpSpPr>
        <p:cNvPr id="1" name=""/>
        <p:cNvGrpSpPr/>
        <p:nvPr/>
      </p:nvGrpSpPr>
      <p:grpSpPr>
        <a:xfrm>
          <a:off x="0" y="0"/>
          <a:ext cx="0" cy="0"/>
          <a:chOff x="0" y="0"/>
          <a:chExt cx="0" cy="0"/>
        </a:xfrm>
      </p:grpSpPr>
      <p:sp>
        <p:nvSpPr>
          <p:cNvPr id="11" name="Rectangle 10"/>
          <p:cNvSpPr/>
          <p:nvPr userDrawn="1"/>
        </p:nvSpPr>
        <p:spPr bwMode="auto">
          <a:xfrm>
            <a:off x="457200" y="4343400"/>
            <a:ext cx="8229600" cy="20574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64127D91-B8CD-4FAE-B2B8-1A3E4FF72337}" type="datetime1">
              <a:rPr lang="en-US" smtClean="0"/>
              <a:t>2/15/2023</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685800" y="4800600"/>
            <a:ext cx="7772400" cy="1371600"/>
          </a:xfrm>
          <a:noFill/>
          <a:ln w="25400">
            <a:noFill/>
          </a:ln>
        </p:spPr>
        <p:txBody>
          <a:bodyPr wrap="none" lIns="0" tIns="0" rIns="0" bIns="0" anchor="ctr" anchorCtr="0">
            <a:normAutofit/>
          </a:bodyPr>
          <a:lstStyle>
            <a:lvl1pPr marL="0" indent="0">
              <a:buNone/>
              <a:defRPr sz="2800" b="1">
                <a:solidFill>
                  <a:schemeClr val="accent5"/>
                </a:solidFill>
                <a:latin typeface="Courier New" pitchFamily="49" charset="0"/>
                <a:cs typeface="Courier New" pitchFamily="49" charset="0"/>
              </a:defRPr>
            </a:lvl1pPr>
            <a:lvl2pPr marL="457200" indent="0">
              <a:buNone/>
              <a:defRPr sz="2400" b="1">
                <a:solidFill>
                  <a:schemeClr val="accent5"/>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8" name="Rectangle 17"/>
          <p:cNvSpPr/>
          <p:nvPr userDrawn="1"/>
        </p:nvSpPr>
        <p:spPr bwMode="auto">
          <a:xfrm>
            <a:off x="457200" y="43434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77327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put - White">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3" name="Content Placeholder 2"/>
          <p:cNvSpPr>
            <a:spLocks noGrp="1"/>
          </p:cNvSpPr>
          <p:nvPr>
            <p:ph idx="1"/>
          </p:nvPr>
        </p:nvSpPr>
        <p:spPr>
          <a:xfrm>
            <a:off x="685800" y="2286000"/>
            <a:ext cx="7772400" cy="3886200"/>
          </a:xfrm>
          <a:prstGeom prst="rect">
            <a:avLst/>
          </a:prstGeom>
          <a:noFill/>
          <a:ln w="25400">
            <a:noFill/>
          </a:ln>
        </p:spPr>
        <p:txBody>
          <a:bodyPr lIns="0" tIns="0" rIns="0" bIns="0" anchor="t">
            <a:normAutofit/>
          </a:bodyPr>
          <a:lstStyle>
            <a:lvl1pPr marL="0" indent="0">
              <a:buNone/>
              <a:defRPr b="1">
                <a:solidFill>
                  <a:schemeClr val="accent5"/>
                </a:solidFill>
                <a:latin typeface="Courier New" pitchFamily="49" charset="0"/>
                <a:cs typeface="Courier New" pitchFamily="49" charset="0"/>
              </a:defRPr>
            </a:lvl1pPr>
            <a:lvl2pPr marL="457200" indent="0">
              <a:buNone/>
              <a:defRPr b="1">
                <a:solidFill>
                  <a:schemeClr val="accent5"/>
                </a:solidFill>
                <a:latin typeface="Courier New" pitchFamily="49" charset="0"/>
                <a:cs typeface="Courier New" pitchFamily="49" charset="0"/>
              </a:defRPr>
            </a:lvl2pPr>
            <a:lvl3pPr marL="914400" indent="0">
              <a:buNone/>
              <a:defRPr b="1">
                <a:solidFill>
                  <a:schemeClr val="accent5"/>
                </a:solidFill>
                <a:latin typeface="Courier New" pitchFamily="49" charset="0"/>
                <a:cs typeface="Courier New" pitchFamily="49" charset="0"/>
              </a:defRPr>
            </a:lvl3pPr>
            <a:lvl4pPr marL="1371600" indent="0">
              <a:buNone/>
              <a:defRPr b="1">
                <a:solidFill>
                  <a:schemeClr val="accent5"/>
                </a:solidFill>
                <a:latin typeface="Courier New" pitchFamily="49" charset="0"/>
                <a:cs typeface="Courier New" pitchFamily="49" charset="0"/>
              </a:defRPr>
            </a:lvl4pPr>
            <a:lvl5pPr marL="1828800" indent="0">
              <a:buNone/>
              <a:defRPr b="1">
                <a:solidFill>
                  <a:schemeClr val="accent5"/>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E495B53-DD36-45E1-9E8E-DC1FC6642761}" type="datetime1">
              <a:rPr lang="en-US" smtClean="0"/>
              <a:t>2/15/2023</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2" name="Rectangle 1"/>
          <p:cNvSpPr/>
          <p:nvPr userDrawn="1"/>
        </p:nvSpPr>
        <p:spPr bwMode="auto">
          <a:xfrm>
            <a:off x="457200" y="18288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19757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Output - Black">
    <p:spTree>
      <p:nvGrpSpPr>
        <p:cNvPr id="1" name=""/>
        <p:cNvGrpSpPr/>
        <p:nvPr/>
      </p:nvGrpSpPr>
      <p:grpSpPr>
        <a:xfrm>
          <a:off x="0" y="0"/>
          <a:ext cx="0" cy="0"/>
          <a:chOff x="0" y="0"/>
          <a:chExt cx="0" cy="0"/>
        </a:xfrm>
      </p:grpSpPr>
      <p:sp>
        <p:nvSpPr>
          <p:cNvPr id="11" name="Rectangle 10"/>
          <p:cNvSpPr/>
          <p:nvPr userDrawn="1"/>
        </p:nvSpPr>
        <p:spPr bwMode="auto">
          <a:xfrm>
            <a:off x="457200" y="4343400"/>
            <a:ext cx="8229600" cy="20574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rgbClr val="FFFFFF"/>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35CCF12-20A5-47CE-B6A4-DCCFE5262AEB}" type="datetime1">
              <a:rPr lang="en-US" smtClean="0"/>
              <a:t>2/15/2023</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685800" y="4800600"/>
            <a:ext cx="7772400" cy="1371600"/>
          </a:xfrm>
          <a:noFill/>
          <a:ln w="25400">
            <a:noFill/>
          </a:ln>
        </p:spPr>
        <p:txBody>
          <a:bodyPr wrap="none" lIns="0" tIns="0" rIns="0" bIns="0" anchor="ctr" anchorCtr="0">
            <a:normAutofit/>
          </a:bodyPr>
          <a:lstStyle>
            <a:lvl1pPr marL="0" indent="0">
              <a:buNone/>
              <a:defRPr sz="2800" b="1">
                <a:solidFill>
                  <a:srgbClr val="FFFFFF"/>
                </a:solidFill>
                <a:latin typeface="Courier New" pitchFamily="49" charset="0"/>
                <a:cs typeface="Courier New" pitchFamily="49" charset="0"/>
              </a:defRPr>
            </a:lvl1pPr>
            <a:lvl2pPr marL="457200" indent="0">
              <a:buNone/>
              <a:defRPr sz="2400" b="1">
                <a:solidFill>
                  <a:srgbClr val="FFFFFF"/>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8" name="Rectangle 17"/>
          <p:cNvSpPr/>
          <p:nvPr userDrawn="1"/>
        </p:nvSpPr>
        <p:spPr bwMode="auto">
          <a:xfrm>
            <a:off x="457200" y="43434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65019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tput - Black">
    <p:spTree>
      <p:nvGrpSpPr>
        <p:cNvPr id="1" name=""/>
        <p:cNvGrpSpPr/>
        <p:nvPr/>
      </p:nvGrpSpPr>
      <p:grpSpPr>
        <a:xfrm>
          <a:off x="0" y="0"/>
          <a:ext cx="0" cy="0"/>
          <a:chOff x="0" y="0"/>
          <a:chExt cx="0" cy="0"/>
        </a:xfrm>
      </p:grpSpPr>
      <p:sp>
        <p:nvSpPr>
          <p:cNvPr id="9" name="Rectangle 8"/>
          <p:cNvSpPr/>
          <p:nvPr userDrawn="1"/>
        </p:nvSpPr>
        <p:spPr bwMode="auto">
          <a:xfrm>
            <a:off x="457200" y="1828800"/>
            <a:ext cx="8229600" cy="4572000"/>
          </a:xfrm>
          <a:prstGeom prst="rect">
            <a:avLst/>
          </a:prstGeom>
          <a:solidFill>
            <a:srgbClr val="30303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rgbClr val="FFFFFF"/>
              </a:solidFill>
              <a:effectLst/>
              <a:latin typeface="Arial" charset="0"/>
              <a:cs typeface="Arial" charset="0"/>
            </a:endParaRPr>
          </a:p>
        </p:txBody>
      </p:sp>
      <p:sp>
        <p:nvSpPr>
          <p:cNvPr id="3" name="Content Placeholder 2"/>
          <p:cNvSpPr>
            <a:spLocks noGrp="1"/>
          </p:cNvSpPr>
          <p:nvPr>
            <p:ph idx="1"/>
          </p:nvPr>
        </p:nvSpPr>
        <p:spPr>
          <a:xfrm>
            <a:off x="685800" y="2286000"/>
            <a:ext cx="7772400" cy="3886200"/>
          </a:xfrm>
          <a:prstGeom prst="rect">
            <a:avLst/>
          </a:prstGeom>
          <a:noFill/>
          <a:ln w="25400">
            <a:noFill/>
          </a:ln>
        </p:spPr>
        <p:txBody>
          <a:bodyPr lIns="0" tIns="0" rIns="0" bIns="0" anchor="t">
            <a:normAutofit/>
          </a:bodyPr>
          <a:lstStyle>
            <a:lvl1pPr marL="0" indent="0">
              <a:buNone/>
              <a:defRPr b="1">
                <a:solidFill>
                  <a:srgbClr val="FFFFFF"/>
                </a:solidFill>
                <a:latin typeface="Courier New" pitchFamily="49" charset="0"/>
                <a:cs typeface="Courier New" pitchFamily="49" charset="0"/>
              </a:defRPr>
            </a:lvl1pPr>
            <a:lvl2pPr marL="457200" indent="0">
              <a:buNone/>
              <a:defRPr b="1">
                <a:solidFill>
                  <a:srgbClr val="FFFFFF"/>
                </a:solidFill>
                <a:latin typeface="Courier New" pitchFamily="49" charset="0"/>
                <a:cs typeface="Courier New" pitchFamily="49" charset="0"/>
              </a:defRPr>
            </a:lvl2pPr>
            <a:lvl3pPr marL="914400" indent="0">
              <a:buNone/>
              <a:defRPr b="1">
                <a:solidFill>
                  <a:srgbClr val="FFFFFF"/>
                </a:solidFill>
                <a:latin typeface="Courier New" pitchFamily="49" charset="0"/>
                <a:cs typeface="Courier New" pitchFamily="49" charset="0"/>
              </a:defRPr>
            </a:lvl3pPr>
            <a:lvl4pPr marL="1371600" indent="0">
              <a:buNone/>
              <a:defRPr b="1">
                <a:solidFill>
                  <a:srgbClr val="FFFFFF"/>
                </a:solidFill>
                <a:latin typeface="Courier New" pitchFamily="49" charset="0"/>
                <a:cs typeface="Courier New" pitchFamily="49" charset="0"/>
              </a:defRPr>
            </a:lvl4pPr>
            <a:lvl5pPr marL="1828800" indent="0">
              <a:buNone/>
              <a:defRPr b="1">
                <a:solidFill>
                  <a:srgbClr val="FFFFFF"/>
                </a:solidFill>
                <a:latin typeface="Courier New" pitchFamily="49" charset="0"/>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4107DA67-9E5D-43CB-9CFA-04CF77326814}" type="datetime1">
              <a:rPr lang="en-US" smtClean="0"/>
              <a:t>2/15/2023</a:t>
            </a:fld>
            <a:endParaRPr lang="en-US" dirty="0"/>
          </a:p>
        </p:txBody>
      </p:sp>
      <p:sp>
        <p:nvSpPr>
          <p:cNvPr id="14"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5"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2" name="Rectangle 1"/>
          <p:cNvSpPr/>
          <p:nvPr userDrawn="1"/>
        </p:nvSpPr>
        <p:spPr bwMode="auto">
          <a:xfrm>
            <a:off x="457200" y="1828800"/>
            <a:ext cx="8229600" cy="228600"/>
          </a:xfrm>
          <a:prstGeom prst="rect">
            <a:avLst/>
          </a:prstGeom>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62188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7213"/>
            <a:ext cx="8229600" cy="4573587"/>
          </a:xfrm>
        </p:spPr>
        <p:txBody>
          <a:bodyPr lIns="0" tIns="0" rIns="0" bIns="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61FD0B7D-BA01-4FA2-B56A-483BB950CD6A}" type="datetime1">
              <a:rPr lang="en-US" smtClean="0"/>
              <a:t>2/15/2023</a:t>
            </a:fld>
            <a:endParaRPr lang="en-US" dirty="0"/>
          </a:p>
        </p:txBody>
      </p:sp>
      <p:sp>
        <p:nvSpPr>
          <p:cNvPr id="8"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9"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1"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2"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4527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Pictur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7213"/>
            <a:ext cx="5715000" cy="4570412"/>
          </a:xfrm>
        </p:spPr>
        <p:txBody>
          <a:bodyPr lIns="0" tIns="0" rIns="0" bIns="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3C9E6056-0015-4A34-8DA9-76E288B5445A}" type="datetime1">
              <a:rPr lang="en-US" smtClean="0"/>
              <a:t>2/15/2023</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5" name="Picture Placeholder 4"/>
          <p:cNvSpPr>
            <a:spLocks noGrp="1"/>
          </p:cNvSpPr>
          <p:nvPr>
            <p:ph type="pic" sz="quarter" idx="11"/>
          </p:nvPr>
        </p:nvSpPr>
        <p:spPr>
          <a:xfrm>
            <a:off x="6400800" y="1828800"/>
            <a:ext cx="2286000" cy="4572000"/>
          </a:xfrm>
        </p:spPr>
        <p:txBody>
          <a:bodyPr/>
          <a:lstStyle>
            <a:lvl1pPr marL="0" indent="0" algn="ctr">
              <a:buNone/>
              <a:defRPr/>
            </a:lvl1pPr>
          </a:lstStyle>
          <a:p>
            <a:endParaRPr lang="en-US"/>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7545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Vertica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27213"/>
            <a:ext cx="4000500" cy="45735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6300" y="1828800"/>
            <a:ext cx="4000500" cy="4572000"/>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10"/>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8EA1A612-FA36-4180-A82D-70004E1A4342}" type="datetime1">
              <a:rPr lang="en-US" smtClean="0"/>
              <a:t>2/15/2023</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1849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Horizonta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 y="4229100"/>
            <a:ext cx="8229600" cy="2171700"/>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4"/>
          <p:cNvSpPr>
            <a:spLocks noGrp="1" noChangeArrowheads="1"/>
          </p:cNvSpPr>
          <p:nvPr>
            <p:ph type="dt" sz="half" idx="10"/>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C59843A6-F031-49C0-843E-D57B62AB404F}" type="datetime1">
              <a:rPr lang="en-US" smtClean="0"/>
              <a:t>2/15/2023</a:t>
            </a:fld>
            <a:endParaRPr lang="en-US" dirty="0"/>
          </a:p>
        </p:txBody>
      </p:sp>
      <p:sp>
        <p:nvSpPr>
          <p:cNvPr id="12"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3"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10"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4"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123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FCCB6D4C-B11B-456A-87F1-D6F88FBB7353}" type="datetime1">
              <a:rPr lang="en-US" smtClean="0"/>
              <a:t>2/15/2023</a:t>
            </a:fld>
            <a:endParaRPr lang="en-US" dirty="0"/>
          </a:p>
        </p:txBody>
      </p:sp>
      <p:sp>
        <p:nvSpPr>
          <p:cNvPr id="10"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1"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
        <p:nvSpPr>
          <p:cNvPr id="8"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3"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229173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199"/>
            <a:ext cx="8229600" cy="5943601"/>
          </a:xfrm>
        </p:spPr>
        <p:txBody>
          <a:bodyPr lIns="0" tIns="0" rIns="0" bIns="0">
            <a:normAutofit/>
          </a:bodyPr>
          <a:lstStyle>
            <a:lvl1pPr>
              <a:defRPr>
                <a:solidFill>
                  <a:schemeClr val="accent5"/>
                </a:solidFill>
              </a:defRPr>
            </a:lvl1pPr>
            <a:lvl2pPr>
              <a:defRPr>
                <a:solidFill>
                  <a:schemeClr val="accent5"/>
                </a:solidFill>
              </a:defRPr>
            </a:lvl2pPr>
            <a:lvl3pPr>
              <a:defRPr>
                <a:solidFill>
                  <a:schemeClr val="accent5"/>
                </a:solidFill>
              </a:defRPr>
            </a:lvl3pPr>
            <a:lvl4pPr>
              <a:defRPr>
                <a:solidFill>
                  <a:schemeClr val="accent5"/>
                </a:solidFill>
              </a:defRPr>
            </a:lvl4pPr>
            <a:lvl5pPr>
              <a:defRPr>
                <a:solidFill>
                  <a:schemeClr val="accent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A6965B8B-39A6-41EC-917B-4521AFB1809B}" type="datetime1">
              <a:rPr lang="en-US" smtClean="0"/>
              <a:t>2/15/2023</a:t>
            </a:fld>
            <a:endParaRPr lang="en-US" dirty="0"/>
          </a:p>
        </p:txBody>
      </p:sp>
      <p:sp>
        <p:nvSpPr>
          <p:cNvPr id="8"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9"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Tree>
    <p:extLst>
      <p:ext uri="{BB962C8B-B14F-4D97-AF65-F5344CB8AC3E}">
        <p14:creationId xmlns:p14="http://schemas.microsoft.com/office/powerpoint/2010/main" val="414523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67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Code - White">
    <p:spTree>
      <p:nvGrpSpPr>
        <p:cNvPr id="1" name=""/>
        <p:cNvGrpSpPr/>
        <p:nvPr/>
      </p:nvGrpSpPr>
      <p:grpSpPr>
        <a:xfrm>
          <a:off x="0" y="0"/>
          <a:ext cx="0" cy="0"/>
          <a:chOff x="0" y="0"/>
          <a:chExt cx="0" cy="0"/>
        </a:xfrm>
      </p:grpSpPr>
      <p:sp>
        <p:nvSpPr>
          <p:cNvPr id="2" name="Rectangle 1"/>
          <p:cNvSpPr/>
          <p:nvPr userDrawn="1"/>
        </p:nvSpPr>
        <p:spPr bwMode="auto">
          <a:xfrm>
            <a:off x="457200" y="4343400"/>
            <a:ext cx="8229600" cy="2057400"/>
          </a:xfrm>
          <a:prstGeom prst="rect">
            <a:avLst/>
          </a:prstGeom>
          <a:solidFill>
            <a:srgbClr val="FFFFFF"/>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0A7D78DD-8240-4DAB-BE82-4E9624C7AB78}" type="datetime1">
              <a:rPr lang="en-US" smtClean="0"/>
              <a:t>2/15/2023</a:t>
            </a:fld>
            <a:endParaRPr lang="en-US" dirty="0"/>
          </a:p>
        </p:txBody>
      </p:sp>
      <p:sp>
        <p:nvSpPr>
          <p:cNvPr id="13"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4"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a:p>
        </p:txBody>
      </p:sp>
      <p:sp>
        <p:nvSpPr>
          <p:cNvPr id="11" name="Content Placeholder 2"/>
          <p:cNvSpPr>
            <a:spLocks noGrp="1"/>
          </p:cNvSpPr>
          <p:nvPr>
            <p:ph idx="10"/>
          </p:nvPr>
        </p:nvSpPr>
        <p:spPr>
          <a:xfrm>
            <a:off x="685800" y="4572000"/>
            <a:ext cx="7772400" cy="1600200"/>
          </a:xfrm>
          <a:noFill/>
          <a:ln w="25400">
            <a:noFill/>
          </a:ln>
        </p:spPr>
        <p:txBody>
          <a:bodyPr wrap="none" lIns="0" tIns="0" rIns="0" bIns="0" anchor="ctr" anchorCtr="0">
            <a:normAutofit/>
          </a:bodyPr>
          <a:lstStyle>
            <a:lvl1pPr marL="0" indent="0">
              <a:buNone/>
              <a:defRPr sz="2800" b="1">
                <a:solidFill>
                  <a:schemeClr val="accent5"/>
                </a:solidFill>
                <a:latin typeface="Courier New" pitchFamily="49" charset="0"/>
                <a:cs typeface="Courier New" pitchFamily="49" charset="0"/>
              </a:defRPr>
            </a:lvl1pPr>
            <a:lvl2pPr marL="457200" indent="0">
              <a:buNone/>
              <a:defRPr sz="2400" b="1">
                <a:solidFill>
                  <a:schemeClr val="accent5"/>
                </a:solidFill>
                <a:latin typeface="Courier New" pitchFamily="49" charset="0"/>
                <a:cs typeface="Courier New" pitchFamily="49" charset="0"/>
              </a:defRPr>
            </a:lvl2pPr>
            <a:lvl3pPr marL="914400" indent="0">
              <a:buNone/>
              <a:defRPr b="1">
                <a:solidFill>
                  <a:schemeClr val="tx1"/>
                </a:solidFill>
                <a:latin typeface="Courier New" pitchFamily="49" charset="0"/>
                <a:cs typeface="Courier New" pitchFamily="49" charset="0"/>
              </a:defRPr>
            </a:lvl3pPr>
            <a:lvl4pPr marL="1371600" indent="0">
              <a:buNone/>
              <a:defRPr b="1">
                <a:solidFill>
                  <a:schemeClr val="tx1"/>
                </a:solidFill>
                <a:latin typeface="Courier New" pitchFamily="49" charset="0"/>
                <a:cs typeface="Courier New" pitchFamily="49" charset="0"/>
              </a:defRPr>
            </a:lvl4pPr>
            <a:lvl5pPr marL="1828800" indent="0">
              <a:buNone/>
              <a:defRPr b="1">
                <a:solidFill>
                  <a:schemeClr val="tx1"/>
                </a:solidFill>
                <a:latin typeface="Courier New" pitchFamily="49" charset="0"/>
                <a:cs typeface="Courier New" pitchFamily="49" charset="0"/>
              </a:defRPr>
            </a:lvl5pPr>
          </a:lstStyle>
          <a:p>
            <a:pPr lvl="0"/>
            <a:r>
              <a:rPr lang="en-US" dirty="0"/>
              <a:t>Click to edit Master text styles</a:t>
            </a:r>
          </a:p>
          <a:p>
            <a:pPr lvl="1"/>
            <a:r>
              <a:rPr lang="en-US" dirty="0"/>
              <a:t>Second level</a:t>
            </a:r>
          </a:p>
        </p:txBody>
      </p:sp>
      <p:sp>
        <p:nvSpPr>
          <p:cNvPr id="15" name="Rectangle 13"/>
          <p:cNvSpPr>
            <a:spLocks noChangeArrowheads="1"/>
          </p:cNvSpPr>
          <p:nvPr userDrawn="1"/>
        </p:nvSpPr>
        <p:spPr bwMode="auto">
          <a:xfrm>
            <a:off x="0" y="0"/>
            <a:ext cx="9144000" cy="1600200"/>
          </a:xfrm>
          <a:prstGeom prst="rect">
            <a:avLst/>
          </a:prstGeom>
          <a:gradFill rotWithShape="1">
            <a:gsLst>
              <a:gs pos="0">
                <a:schemeClr val="tx2">
                  <a:lumMod val="50000"/>
                </a:schemeClr>
              </a:gs>
              <a:gs pos="100000">
                <a:schemeClr val="tx2"/>
              </a:gs>
            </a:gsLst>
            <a:lin ang="5400000" scaled="1"/>
          </a:gradFill>
          <a:ln>
            <a:noFill/>
          </a:ln>
          <a:effectLst/>
        </p:spPr>
        <p:txBody>
          <a:bodyPr lIns="0" rIns="0" anchor="ctr">
            <a:normAutofit/>
          </a:bodyPr>
          <a:lstStyle/>
          <a:p>
            <a:pPr>
              <a:lnSpc>
                <a:spcPct val="100000"/>
              </a:lnSpc>
              <a:buFont typeface="Wingdings" pitchFamily="2" charset="2"/>
              <a:buNone/>
            </a:pPr>
            <a:endParaRPr lang="en-US" u="none">
              <a:solidFill>
                <a:schemeClr val="tx1"/>
              </a:solidFill>
            </a:endParaRPr>
          </a:p>
        </p:txBody>
      </p:sp>
      <p:sp>
        <p:nvSpPr>
          <p:cNvPr id="17" name="Title 1"/>
          <p:cNvSpPr>
            <a:spLocks noGrp="1"/>
          </p:cNvSpPr>
          <p:nvPr>
            <p:ph type="title"/>
          </p:nvPr>
        </p:nvSpPr>
        <p:spPr>
          <a:xfrm>
            <a:off x="457200" y="114300"/>
            <a:ext cx="8229600" cy="1371600"/>
          </a:xfrm>
          <a:noFill/>
        </p:spPr>
        <p:txBody>
          <a:bodyPr wrap="square" lIns="0" tIns="0" rIns="0" bIns="0">
            <a:normAutofit/>
          </a:bodyPr>
          <a:lstStyle>
            <a:lvl1pPr>
              <a:defRPr sz="4000" b="0">
                <a:solidFill>
                  <a:schemeClr val="bg2"/>
                </a:solidFill>
              </a:defRPr>
            </a:lvl1pPr>
          </a:lstStyle>
          <a:p>
            <a:r>
              <a:rPr lang="en-US" dirty="0"/>
              <a:t>Click to edit Master title style</a:t>
            </a:r>
          </a:p>
        </p:txBody>
      </p:sp>
      <p:sp>
        <p:nvSpPr>
          <p:cNvPr id="16" name="Content Placeholder 2"/>
          <p:cNvSpPr>
            <a:spLocks noGrp="1"/>
          </p:cNvSpPr>
          <p:nvPr>
            <p:ph sz="half" idx="1"/>
          </p:nvPr>
        </p:nvSpPr>
        <p:spPr>
          <a:xfrm>
            <a:off x="457200" y="1827213"/>
            <a:ext cx="8229600" cy="2173287"/>
          </a:xfrm>
        </p:spPr>
        <p:txBody>
          <a:bodyPr lIns="0" tIns="0" rIns="0" bIns="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705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14300"/>
            <a:ext cx="8229600" cy="1371600"/>
          </a:xfrm>
          <a:prstGeom prst="rect">
            <a:avLst/>
          </a:prstGeom>
          <a:noFill/>
          <a:ln>
            <a:noFill/>
          </a:ln>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827213"/>
            <a:ext cx="8229600" cy="457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Fifth level</a:t>
            </a:r>
          </a:p>
        </p:txBody>
      </p:sp>
      <p:sp>
        <p:nvSpPr>
          <p:cNvPr id="1028" name="Rectangle 4"/>
          <p:cNvSpPr>
            <a:spLocks noGrp="1" noChangeArrowheads="1"/>
          </p:cNvSpPr>
          <p:nvPr>
            <p:ph type="dt" sz="half" idx="2"/>
          </p:nvPr>
        </p:nvSpPr>
        <p:spPr bwMode="auto">
          <a:xfrm>
            <a:off x="4572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a:lnSpc>
                <a:spcPct val="100000"/>
              </a:lnSpc>
              <a:spcBef>
                <a:spcPct val="0"/>
              </a:spcBef>
              <a:buClrTx/>
              <a:defRPr sz="900" u="none" smtClean="0">
                <a:solidFill>
                  <a:srgbClr val="00563C"/>
                </a:solidFill>
              </a:defRPr>
            </a:lvl1pPr>
          </a:lstStyle>
          <a:p>
            <a:pPr>
              <a:defRPr/>
            </a:pPr>
            <a:fld id="{BFB9D8EB-7AB3-4785-8361-CAB4835A508D}" type="datetime1">
              <a:rPr lang="en-US" smtClean="0"/>
              <a:t>2/15/2023</a:t>
            </a:fld>
            <a:endParaRPr lang="en-US" dirty="0"/>
          </a:p>
        </p:txBody>
      </p:sp>
      <p:sp>
        <p:nvSpPr>
          <p:cNvPr id="1029" name="Rectangle 5"/>
          <p:cNvSpPr>
            <a:spLocks noGrp="1" noChangeArrowheads="1"/>
          </p:cNvSpPr>
          <p:nvPr>
            <p:ph type="ftr" sz="quarter" idx="3"/>
          </p:nvPr>
        </p:nvSpPr>
        <p:spPr bwMode="auto">
          <a:xfrm>
            <a:off x="2400300" y="6400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nSpc>
                <a:spcPct val="100000"/>
              </a:lnSpc>
              <a:spcBef>
                <a:spcPct val="0"/>
              </a:spcBef>
              <a:buClrTx/>
              <a:defRPr sz="900" u="none" smtClean="0">
                <a:solidFill>
                  <a:srgbClr val="00563C"/>
                </a:solidFill>
              </a:defRPr>
            </a:lvl1pPr>
          </a:lstStyle>
          <a:p>
            <a:pPr>
              <a:defRPr/>
            </a:pPr>
            <a:r>
              <a:rPr lang="en-US"/>
              <a:t>Sacramento State - CSc 116</a:t>
            </a:r>
            <a:endParaRPr lang="en-US" dirty="0"/>
          </a:p>
        </p:txBody>
      </p:sp>
      <p:sp>
        <p:nvSpPr>
          <p:cNvPr id="1030" name="Rectangle 6"/>
          <p:cNvSpPr>
            <a:spLocks noGrp="1" noChangeArrowheads="1"/>
          </p:cNvSpPr>
          <p:nvPr>
            <p:ph type="sldNum" sz="quarter" idx="4"/>
          </p:nvPr>
        </p:nvSpPr>
        <p:spPr bwMode="auto">
          <a:xfrm>
            <a:off x="6858000" y="640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buClrTx/>
              <a:defRPr sz="900" u="none" smtClean="0">
                <a:solidFill>
                  <a:srgbClr val="00563C"/>
                </a:solidFill>
              </a:defRPr>
            </a:lvl1pPr>
          </a:lstStyle>
          <a:p>
            <a:pPr>
              <a:defRPr/>
            </a:pPr>
            <a:fld id="{464234AC-D67F-4D2E-BF6A-7C7F50406644}" type="slidenum">
              <a:rPr lang="en-US" smtClean="0"/>
              <a:pPr>
                <a:defRPr/>
              </a:pPr>
              <a:t>‹#›</a:t>
            </a:fld>
            <a:endParaRPr lang="en-US" dirty="0"/>
          </a:p>
        </p:txBody>
      </p:sp>
    </p:spTree>
    <p:extLst>
      <p:ext uri="{BB962C8B-B14F-4D97-AF65-F5344CB8AC3E}">
        <p14:creationId xmlns:p14="http://schemas.microsoft.com/office/powerpoint/2010/main" val="78780440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5" r:id="rId4"/>
    <p:sldLayoutId id="2147483734" r:id="rId5"/>
    <p:sldLayoutId id="2147483736" r:id="rId6"/>
    <p:sldLayoutId id="2147483738" r:id="rId7"/>
    <p:sldLayoutId id="2147483737" r:id="rId8"/>
    <p:sldLayoutId id="2147483781" r:id="rId9"/>
    <p:sldLayoutId id="2147483766" r:id="rId10"/>
    <p:sldLayoutId id="2147483783" r:id="rId11"/>
    <p:sldLayoutId id="2147483784" r:id="rId12"/>
    <p:sldLayoutId id="2147483782" r:id="rId13"/>
    <p:sldLayoutId id="2147483768" r:id="rId14"/>
    <p:sldLayoutId id="2147483785" r:id="rId15"/>
    <p:sldLayoutId id="2147483786" r:id="rId16"/>
  </p:sldLayoutIdLst>
  <p:hf hdr="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cs typeface="Arial" charset="0"/>
        </a:defRPr>
      </a:lvl2pPr>
      <a:lvl3pPr algn="l" rtl="0" eaLnBrk="0" fontAlgn="base" hangingPunct="0">
        <a:spcBef>
          <a:spcPct val="0"/>
        </a:spcBef>
        <a:spcAft>
          <a:spcPct val="0"/>
        </a:spcAft>
        <a:defRPr sz="4000">
          <a:solidFill>
            <a:schemeClr val="tx2"/>
          </a:solidFill>
          <a:latin typeface="Arial" charset="0"/>
          <a:cs typeface="Arial" charset="0"/>
        </a:defRPr>
      </a:lvl3pPr>
      <a:lvl4pPr algn="l" rtl="0" eaLnBrk="0" fontAlgn="base" hangingPunct="0">
        <a:spcBef>
          <a:spcPct val="0"/>
        </a:spcBef>
        <a:spcAft>
          <a:spcPct val="0"/>
        </a:spcAft>
        <a:defRPr sz="4000">
          <a:solidFill>
            <a:schemeClr val="tx2"/>
          </a:solidFill>
          <a:latin typeface="Arial" charset="0"/>
          <a:cs typeface="Arial" charset="0"/>
        </a:defRPr>
      </a:lvl4pPr>
      <a:lvl5pPr algn="l" rtl="0" eaLnBrk="0" fontAlgn="base" hangingPunct="0">
        <a:spcBef>
          <a:spcPct val="0"/>
        </a:spcBef>
        <a:spcAft>
          <a:spcPct val="0"/>
        </a:spcAft>
        <a:defRPr sz="4000">
          <a:solidFill>
            <a:schemeClr val="tx2"/>
          </a:solidFill>
          <a:latin typeface="Arial" charset="0"/>
          <a:cs typeface="Arial" charset="0"/>
        </a:defRPr>
      </a:lvl5pPr>
      <a:lvl6pPr marL="457200" algn="l" rtl="0" fontAlgn="base">
        <a:spcBef>
          <a:spcPct val="0"/>
        </a:spcBef>
        <a:spcAft>
          <a:spcPct val="0"/>
        </a:spcAft>
        <a:defRPr sz="4000">
          <a:solidFill>
            <a:schemeClr val="tx2"/>
          </a:solidFill>
          <a:latin typeface="Arial" charset="0"/>
          <a:cs typeface="Arial" charset="0"/>
        </a:defRPr>
      </a:lvl6pPr>
      <a:lvl7pPr marL="914400" algn="l" rtl="0" fontAlgn="base">
        <a:spcBef>
          <a:spcPct val="0"/>
        </a:spcBef>
        <a:spcAft>
          <a:spcPct val="0"/>
        </a:spcAft>
        <a:defRPr sz="4000">
          <a:solidFill>
            <a:schemeClr val="tx2"/>
          </a:solidFill>
          <a:latin typeface="Arial" charset="0"/>
          <a:cs typeface="Arial" charset="0"/>
        </a:defRPr>
      </a:lvl7pPr>
      <a:lvl8pPr marL="1371600" algn="l" rtl="0" fontAlgn="base">
        <a:spcBef>
          <a:spcPct val="0"/>
        </a:spcBef>
        <a:spcAft>
          <a:spcPct val="0"/>
        </a:spcAft>
        <a:defRPr sz="4000">
          <a:solidFill>
            <a:schemeClr val="tx2"/>
          </a:solidFill>
          <a:latin typeface="Arial" charset="0"/>
          <a:cs typeface="Arial" charset="0"/>
        </a:defRPr>
      </a:lvl8pPr>
      <a:lvl9pPr marL="1828800" algn="l" rtl="0" fontAlgn="base">
        <a:spcBef>
          <a:spcPct val="0"/>
        </a:spcBef>
        <a:spcAft>
          <a:spcPct val="0"/>
        </a:spcAft>
        <a:defRPr sz="40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00563F"/>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563F"/>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00563F"/>
        </a:buClr>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ixabay.com/en/question-board-chalk-school-126237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upport.atlassian.com/jira-software-cloud/docs/process-issues-with-smart-commi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picpedia.org/highway-signs/r/requireme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hyperlink" Target="https://selenium-python.readthedocs.io/installation.html" TargetMode="External"/><Relationship Id="rId4" Type="http://schemas.openxmlformats.org/officeDocument/2006/relationships/hyperlink" Target="https://chromedriver.chromium.org/download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elenium-python.readthedocs.io/installatio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24" name="Rectangle 4"/>
          <p:cNvSpPr>
            <a:spLocks noGrp="1" noChangeArrowheads="1"/>
          </p:cNvSpPr>
          <p:nvPr>
            <p:ph type="ctrTitle"/>
          </p:nvPr>
        </p:nvSpPr>
        <p:spPr>
          <a:xfrm>
            <a:off x="4800600" y="2057400"/>
            <a:ext cx="3886200" cy="2743200"/>
          </a:xfrm>
        </p:spPr>
        <p:txBody>
          <a:bodyPr>
            <a:normAutofit/>
          </a:bodyPr>
          <a:lstStyle/>
          <a:p>
            <a:r>
              <a:rPr lang="en-US" dirty="0"/>
              <a:t>Test Automation </a:t>
            </a:r>
          </a:p>
        </p:txBody>
      </p:sp>
      <p:pic>
        <p:nvPicPr>
          <p:cNvPr id="6" name="Picture 7" descr="Sac State Logo - Flame"/>
          <p:cNvPicPr>
            <a:picLocks noGrp="1" noChangeAspect="1" noChangeArrowheads="1"/>
          </p:cNvPicPr>
          <p:nvPr>
            <p:ph type="pic" sz="quarter" idx="10"/>
          </p:nvPr>
        </p:nvPicPr>
        <p:blipFill rotWithShape="1">
          <a:blip r:embed="rId3">
            <a:extLst>
              <a:ext uri="{28A0092B-C50C-407E-A947-70E740481C1C}">
                <a14:useLocalDpi xmlns:a14="http://schemas.microsoft.com/office/drawing/2010/main" val="0"/>
              </a:ext>
            </a:extLst>
          </a:blip>
          <a:srcRect l="-34677" r="-3467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2331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229100"/>
            <a:ext cx="7886700" cy="1485900"/>
          </a:xfrm>
        </p:spPr>
        <p:txBody>
          <a:bodyPr>
            <a:normAutofit/>
          </a:bodyPr>
          <a:lstStyle/>
          <a:p>
            <a:r>
              <a:rPr lang="en-US" b="1" dirty="0">
                <a:solidFill>
                  <a:srgbClr val="333333"/>
                </a:solidFill>
                <a:effectLst/>
                <a:latin typeface="Times New Roman" panose="02020603050405020304" pitchFamily="18" charset="0"/>
                <a:cs typeface="Times New Roman" panose="02020603050405020304" pitchFamily="18" charset="0"/>
              </a:rPr>
              <a:t>Check the version of chrome you are using</a:t>
            </a:r>
          </a:p>
          <a:p>
            <a:pPr lvl="2"/>
            <a:r>
              <a:rPr lang="en-US" b="1" dirty="0">
                <a:solidFill>
                  <a:srgbClr val="333333"/>
                </a:solidFill>
                <a:latin typeface="Times New Roman" panose="02020603050405020304" pitchFamily="18" charset="0"/>
                <a:cs typeface="Times New Roman" panose="02020603050405020304" pitchFamily="18" charset="0"/>
              </a:rPr>
              <a:t>The chrome version must match your ChromeDriver</a:t>
            </a:r>
            <a:r>
              <a:rPr lang="en-US" b="1" dirty="0">
                <a:solidFill>
                  <a:srgbClr val="333333"/>
                </a:solidFill>
                <a:effectLst/>
                <a:latin typeface="Times New Roman" panose="02020603050405020304" pitchFamily="18" charset="0"/>
                <a:cs typeface="Times New Roman" panose="02020603050405020304" pitchFamily="18" charset="0"/>
              </a:rPr>
              <a:t> </a:t>
            </a:r>
            <a:endParaRPr lang="en-US" b="1" dirty="0">
              <a:solidFill>
                <a:srgbClr val="333333"/>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10</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pic>
        <p:nvPicPr>
          <p:cNvPr id="4" name="Picture 3">
            <a:extLst>
              <a:ext uri="{FF2B5EF4-FFF2-40B4-BE49-F238E27FC236}">
                <a16:creationId xmlns:a16="http://schemas.microsoft.com/office/drawing/2014/main" id="{46F71B03-6A41-4449-B217-AFDB2B8DA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371" y="1943100"/>
            <a:ext cx="5848629" cy="1917243"/>
          </a:xfrm>
          <a:prstGeom prst="rect">
            <a:avLst/>
          </a:prstGeom>
        </p:spPr>
      </p:pic>
      <p:sp>
        <p:nvSpPr>
          <p:cNvPr id="5" name="Rectangle 4">
            <a:extLst>
              <a:ext uri="{FF2B5EF4-FFF2-40B4-BE49-F238E27FC236}">
                <a16:creationId xmlns:a16="http://schemas.microsoft.com/office/drawing/2014/main" id="{79599704-EF18-4527-A0F1-696A35F96CCE}"/>
              </a:ext>
            </a:extLst>
          </p:cNvPr>
          <p:cNvSpPr/>
          <p:nvPr/>
        </p:nvSpPr>
        <p:spPr bwMode="auto">
          <a:xfrm>
            <a:off x="970118" y="1987320"/>
            <a:ext cx="6002182" cy="191724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11">
            <a:extLst>
              <a:ext uri="{FF2B5EF4-FFF2-40B4-BE49-F238E27FC236}">
                <a16:creationId xmlns:a16="http://schemas.microsoft.com/office/drawing/2014/main" id="{02A824C9-D76C-4669-9D6C-FDC116136D48}"/>
              </a:ext>
            </a:extLst>
          </p:cNvPr>
          <p:cNvSpPr/>
          <p:nvPr/>
        </p:nvSpPr>
        <p:spPr bwMode="auto">
          <a:xfrm>
            <a:off x="1047121" y="2473439"/>
            <a:ext cx="3296279" cy="61266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66215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544176"/>
            <a:ext cx="7200900" cy="1285124"/>
          </a:xfrm>
        </p:spPr>
        <p:txBody>
          <a:bodyPr>
            <a:normAutofit fontScale="92500"/>
          </a:bodyPr>
          <a:lstStyle/>
          <a:p>
            <a:r>
              <a:rPr lang="en-US" b="1" dirty="0">
                <a:solidFill>
                  <a:srgbClr val="333333"/>
                </a:solidFill>
                <a:effectLst/>
                <a:latin typeface="Times New Roman" panose="02020603050405020304" pitchFamily="18" charset="0"/>
                <a:cs typeface="Times New Roman" panose="02020603050405020304" pitchFamily="18" charset="0"/>
              </a:rPr>
              <a:t>Ensure your chrome browser matches the ChromeDriver you are downloading</a:t>
            </a:r>
            <a:endParaRPr lang="en-US" b="1" dirty="0">
              <a:solidFill>
                <a:srgbClr val="333333"/>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11</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9" name="TextBox 8">
            <a:extLst>
              <a:ext uri="{FF2B5EF4-FFF2-40B4-BE49-F238E27FC236}">
                <a16:creationId xmlns:a16="http://schemas.microsoft.com/office/drawing/2014/main" id="{EC392584-4BFA-4050-91FF-2DC9193E5F4D}"/>
              </a:ext>
            </a:extLst>
          </p:cNvPr>
          <p:cNvSpPr txBox="1"/>
          <p:nvPr/>
        </p:nvSpPr>
        <p:spPr>
          <a:xfrm>
            <a:off x="457200" y="6172200"/>
            <a:ext cx="5257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https://chromedriver.chromium.org/downloads</a:t>
            </a:r>
          </a:p>
        </p:txBody>
      </p:sp>
      <p:pic>
        <p:nvPicPr>
          <p:cNvPr id="4" name="Picture 3">
            <a:extLst>
              <a:ext uri="{FF2B5EF4-FFF2-40B4-BE49-F238E27FC236}">
                <a16:creationId xmlns:a16="http://schemas.microsoft.com/office/drawing/2014/main" id="{F1DA6053-7BB9-4F68-9779-2A3DF1450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907447"/>
            <a:ext cx="7719729" cy="2408129"/>
          </a:xfrm>
          <a:prstGeom prst="rect">
            <a:avLst/>
          </a:prstGeom>
        </p:spPr>
      </p:pic>
      <p:sp>
        <p:nvSpPr>
          <p:cNvPr id="11" name="Rectangle 10">
            <a:extLst>
              <a:ext uri="{FF2B5EF4-FFF2-40B4-BE49-F238E27FC236}">
                <a16:creationId xmlns:a16="http://schemas.microsoft.com/office/drawing/2014/main" id="{A3607345-67A9-4560-8348-03AEE94F1D0F}"/>
              </a:ext>
            </a:extLst>
          </p:cNvPr>
          <p:cNvSpPr/>
          <p:nvPr/>
        </p:nvSpPr>
        <p:spPr bwMode="auto">
          <a:xfrm>
            <a:off x="685800" y="1987320"/>
            <a:ext cx="7086600" cy="232825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11">
            <a:extLst>
              <a:ext uri="{FF2B5EF4-FFF2-40B4-BE49-F238E27FC236}">
                <a16:creationId xmlns:a16="http://schemas.microsoft.com/office/drawing/2014/main" id="{A01638B1-C6A4-41EA-AD08-16C294AD1F5B}"/>
              </a:ext>
            </a:extLst>
          </p:cNvPr>
          <p:cNvSpPr/>
          <p:nvPr/>
        </p:nvSpPr>
        <p:spPr bwMode="auto">
          <a:xfrm>
            <a:off x="852771" y="2971800"/>
            <a:ext cx="5090829" cy="3429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44730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544176"/>
            <a:ext cx="7200900" cy="1285124"/>
          </a:xfrm>
        </p:spPr>
        <p:txBody>
          <a:bodyPr>
            <a:normAutofit/>
          </a:bodyPr>
          <a:lstStyle/>
          <a:p>
            <a:r>
              <a:rPr lang="en-US" b="1" dirty="0">
                <a:solidFill>
                  <a:srgbClr val="333333"/>
                </a:solidFill>
                <a:effectLst/>
                <a:latin typeface="Times New Roman" panose="02020603050405020304" pitchFamily="18" charset="0"/>
                <a:cs typeface="Times New Roman" panose="02020603050405020304" pitchFamily="18" charset="0"/>
              </a:rPr>
              <a:t>Chose the right ChromeDriver for your operating system</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12</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9" name="TextBox 8">
            <a:extLst>
              <a:ext uri="{FF2B5EF4-FFF2-40B4-BE49-F238E27FC236}">
                <a16:creationId xmlns:a16="http://schemas.microsoft.com/office/drawing/2014/main" id="{EC392584-4BFA-4050-91FF-2DC9193E5F4D}"/>
              </a:ext>
            </a:extLst>
          </p:cNvPr>
          <p:cNvSpPr txBox="1"/>
          <p:nvPr/>
        </p:nvSpPr>
        <p:spPr>
          <a:xfrm>
            <a:off x="457200" y="6172200"/>
            <a:ext cx="5257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https://chromedriver.chromium.org/downloads</a:t>
            </a:r>
          </a:p>
        </p:txBody>
      </p:sp>
      <p:pic>
        <p:nvPicPr>
          <p:cNvPr id="3" name="Picture 2">
            <a:extLst>
              <a:ext uri="{FF2B5EF4-FFF2-40B4-BE49-F238E27FC236}">
                <a16:creationId xmlns:a16="http://schemas.microsoft.com/office/drawing/2014/main" id="{2D56B5C9-9B21-450D-A5D8-9844DF4A7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390" y="1863944"/>
            <a:ext cx="6488765" cy="2575008"/>
          </a:xfrm>
          <a:prstGeom prst="rect">
            <a:avLst/>
          </a:prstGeom>
        </p:spPr>
      </p:pic>
      <p:sp>
        <p:nvSpPr>
          <p:cNvPr id="11" name="Rectangle 10">
            <a:extLst>
              <a:ext uri="{FF2B5EF4-FFF2-40B4-BE49-F238E27FC236}">
                <a16:creationId xmlns:a16="http://schemas.microsoft.com/office/drawing/2014/main" id="{A3607345-67A9-4560-8348-03AEE94F1D0F}"/>
              </a:ext>
            </a:extLst>
          </p:cNvPr>
          <p:cNvSpPr/>
          <p:nvPr/>
        </p:nvSpPr>
        <p:spPr bwMode="auto">
          <a:xfrm>
            <a:off x="1127390" y="1863944"/>
            <a:ext cx="6645010" cy="24516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
        <p:nvSpPr>
          <p:cNvPr id="12" name="Rectangle 11">
            <a:extLst>
              <a:ext uri="{FF2B5EF4-FFF2-40B4-BE49-F238E27FC236}">
                <a16:creationId xmlns:a16="http://schemas.microsoft.com/office/drawing/2014/main" id="{A01638B1-C6A4-41EA-AD08-16C294AD1F5B}"/>
              </a:ext>
            </a:extLst>
          </p:cNvPr>
          <p:cNvSpPr/>
          <p:nvPr/>
        </p:nvSpPr>
        <p:spPr bwMode="auto">
          <a:xfrm>
            <a:off x="1127390" y="3429000"/>
            <a:ext cx="5844910" cy="34290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63662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544176"/>
            <a:ext cx="7200900" cy="1856624"/>
          </a:xfrm>
        </p:spPr>
        <p:txBody>
          <a:bodyPr>
            <a:normAutofit fontScale="70000" lnSpcReduction="20000"/>
          </a:bodyPr>
          <a:lstStyle/>
          <a:p>
            <a:r>
              <a:rPr lang="en-US" b="1" dirty="0">
                <a:solidFill>
                  <a:srgbClr val="333333"/>
                </a:solidFill>
                <a:effectLst/>
                <a:latin typeface="Times New Roman" panose="02020603050405020304" pitchFamily="18" charset="0"/>
                <a:cs typeface="Times New Roman" panose="02020603050405020304" pitchFamily="18" charset="0"/>
              </a:rPr>
              <a:t>Import the </a:t>
            </a:r>
            <a:r>
              <a:rPr lang="en-US" b="1" dirty="0" err="1">
                <a:solidFill>
                  <a:srgbClr val="333333"/>
                </a:solidFill>
                <a:effectLst/>
                <a:latin typeface="Times New Roman" panose="02020603050405020304" pitchFamily="18" charset="0"/>
                <a:cs typeface="Times New Roman" panose="02020603050405020304" pitchFamily="18" charset="0"/>
              </a:rPr>
              <a:t>webdriver</a:t>
            </a:r>
            <a:r>
              <a:rPr lang="en-US" b="1" dirty="0">
                <a:solidFill>
                  <a:srgbClr val="333333"/>
                </a:solidFill>
                <a:effectLst/>
                <a:latin typeface="Times New Roman" panose="02020603050405020304" pitchFamily="18" charset="0"/>
                <a:cs typeface="Times New Roman" panose="02020603050405020304" pitchFamily="18" charset="0"/>
              </a:rPr>
              <a:t> from selenium</a:t>
            </a:r>
          </a:p>
          <a:p>
            <a:pPr lvl="1"/>
            <a:r>
              <a:rPr lang="en-US" b="1" dirty="0">
                <a:solidFill>
                  <a:srgbClr val="333333"/>
                </a:solidFill>
                <a:effectLst/>
                <a:latin typeface="Times New Roman" panose="02020603050405020304" pitchFamily="18" charset="0"/>
                <a:cs typeface="Times New Roman" panose="02020603050405020304" pitchFamily="18" charset="0"/>
              </a:rPr>
              <a:t>from selenium import </a:t>
            </a:r>
            <a:r>
              <a:rPr lang="en-US" b="1" dirty="0" err="1">
                <a:solidFill>
                  <a:srgbClr val="333333"/>
                </a:solidFill>
                <a:effectLst/>
                <a:latin typeface="Times New Roman" panose="02020603050405020304" pitchFamily="18" charset="0"/>
                <a:cs typeface="Times New Roman" panose="02020603050405020304" pitchFamily="18" charset="0"/>
              </a:rPr>
              <a:t>webdriver</a:t>
            </a:r>
            <a:endParaRPr lang="en-US" b="1" dirty="0">
              <a:solidFill>
                <a:srgbClr val="333333"/>
              </a:solidFill>
              <a:effectLst/>
              <a:latin typeface="Times New Roman" panose="02020603050405020304" pitchFamily="18" charset="0"/>
              <a:cs typeface="Times New Roman" panose="02020603050405020304" pitchFamily="18" charset="0"/>
            </a:endParaRPr>
          </a:p>
          <a:p>
            <a:r>
              <a:rPr lang="en-US" b="1" dirty="0">
                <a:solidFill>
                  <a:srgbClr val="333333"/>
                </a:solidFill>
                <a:latin typeface="Times New Roman" panose="02020603050405020304" pitchFamily="18" charset="0"/>
                <a:cs typeface="Times New Roman" panose="02020603050405020304" pitchFamily="18" charset="0"/>
              </a:rPr>
              <a:t>Add the location off your ChromeDriver</a:t>
            </a:r>
          </a:p>
          <a:p>
            <a:pPr lvl="1"/>
            <a:r>
              <a:rPr lang="en-US" b="1" dirty="0">
                <a:solidFill>
                  <a:srgbClr val="333333"/>
                </a:solidFill>
                <a:latin typeface="Times New Roman" panose="02020603050405020304" pitchFamily="18" charset="0"/>
                <a:cs typeface="Times New Roman" panose="02020603050405020304" pitchFamily="18" charset="0"/>
              </a:rPr>
              <a:t>path = &lt;Path to ChromeDriver&gt;</a:t>
            </a:r>
          </a:p>
          <a:p>
            <a:r>
              <a:rPr lang="en-US" b="1" dirty="0">
                <a:solidFill>
                  <a:srgbClr val="333333"/>
                </a:solidFill>
                <a:latin typeface="Times New Roman" panose="02020603050405020304" pitchFamily="18" charset="0"/>
                <a:cs typeface="Times New Roman" panose="02020603050405020304" pitchFamily="18" charset="0"/>
              </a:rPr>
              <a:t>Setup </a:t>
            </a:r>
            <a:r>
              <a:rPr lang="en-US" b="1" dirty="0" err="1">
                <a:solidFill>
                  <a:srgbClr val="333333"/>
                </a:solidFill>
                <a:latin typeface="Times New Roman" panose="02020603050405020304" pitchFamily="18" charset="0"/>
                <a:cs typeface="Times New Roman" panose="02020603050405020304" pitchFamily="18" charset="0"/>
              </a:rPr>
              <a:t>webdriver</a:t>
            </a:r>
            <a:r>
              <a:rPr lang="en-US" b="1" dirty="0">
                <a:solidFill>
                  <a:srgbClr val="333333"/>
                </a:solidFill>
                <a:latin typeface="Times New Roman" panose="02020603050405020304" pitchFamily="18" charset="0"/>
                <a:cs typeface="Times New Roman" panose="02020603050405020304" pitchFamily="18" charset="0"/>
              </a:rPr>
              <a:t> </a:t>
            </a:r>
          </a:p>
          <a:p>
            <a:pPr lvl="1"/>
            <a:r>
              <a:rPr lang="en-US" b="1" dirty="0">
                <a:solidFill>
                  <a:srgbClr val="333333"/>
                </a:solidFill>
                <a:latin typeface="Times New Roman" panose="02020603050405020304" pitchFamily="18" charset="0"/>
                <a:cs typeface="Times New Roman" panose="02020603050405020304" pitchFamily="18" charset="0"/>
              </a:rPr>
              <a:t>driver = </a:t>
            </a:r>
            <a:r>
              <a:rPr lang="en-US" b="1" dirty="0" err="1">
                <a:solidFill>
                  <a:srgbClr val="333333"/>
                </a:solidFill>
                <a:latin typeface="Times New Roman" panose="02020603050405020304" pitchFamily="18" charset="0"/>
                <a:cs typeface="Times New Roman" panose="02020603050405020304" pitchFamily="18" charset="0"/>
              </a:rPr>
              <a:t>webdriver.Chrome</a:t>
            </a:r>
            <a:r>
              <a:rPr lang="en-US" b="1" dirty="0">
                <a:solidFill>
                  <a:srgbClr val="333333"/>
                </a:solidFill>
                <a:latin typeface="Times New Roman" panose="02020603050405020304" pitchFamily="18" charset="0"/>
                <a:cs typeface="Times New Roman" panose="02020603050405020304" pitchFamily="18" charset="0"/>
              </a:rPr>
              <a:t>(path)</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13</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11" name="Rectangle 10">
            <a:extLst>
              <a:ext uri="{FF2B5EF4-FFF2-40B4-BE49-F238E27FC236}">
                <a16:creationId xmlns:a16="http://schemas.microsoft.com/office/drawing/2014/main" id="{A3607345-67A9-4560-8348-03AEE94F1D0F}"/>
              </a:ext>
            </a:extLst>
          </p:cNvPr>
          <p:cNvSpPr/>
          <p:nvPr/>
        </p:nvSpPr>
        <p:spPr bwMode="auto">
          <a:xfrm>
            <a:off x="1127390" y="1863944"/>
            <a:ext cx="6622693" cy="22230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pic>
        <p:nvPicPr>
          <p:cNvPr id="4" name="Picture 3">
            <a:extLst>
              <a:ext uri="{FF2B5EF4-FFF2-40B4-BE49-F238E27FC236}">
                <a16:creationId xmlns:a16="http://schemas.microsoft.com/office/drawing/2014/main" id="{859957D4-EEEF-48A8-A831-DAE7963E325C}"/>
              </a:ext>
            </a:extLst>
          </p:cNvPr>
          <p:cNvPicPr>
            <a:picLocks noChangeAspect="1"/>
          </p:cNvPicPr>
          <p:nvPr/>
        </p:nvPicPr>
        <p:blipFill>
          <a:blip r:embed="rId3"/>
          <a:stretch>
            <a:fillRect/>
          </a:stretch>
        </p:blipFill>
        <p:spPr>
          <a:xfrm>
            <a:off x="1393917" y="1959441"/>
            <a:ext cx="6264183" cy="2004234"/>
          </a:xfrm>
          <a:prstGeom prst="rect">
            <a:avLst/>
          </a:prstGeom>
        </p:spPr>
      </p:pic>
    </p:spTree>
    <p:extLst>
      <p:ext uri="{BB962C8B-B14F-4D97-AF65-F5344CB8AC3E}">
        <p14:creationId xmlns:p14="http://schemas.microsoft.com/office/powerpoint/2010/main" val="88166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241370"/>
            <a:ext cx="7200900" cy="2159430"/>
          </a:xfrm>
        </p:spPr>
        <p:txBody>
          <a:bodyPr>
            <a:normAutofit fontScale="55000" lnSpcReduction="20000"/>
          </a:bodyPr>
          <a:lstStyle/>
          <a:p>
            <a:r>
              <a:rPr lang="en-US" b="1" dirty="0">
                <a:solidFill>
                  <a:srgbClr val="333333"/>
                </a:solidFill>
                <a:effectLst/>
                <a:latin typeface="Times New Roman" panose="02020603050405020304" pitchFamily="18" charset="0"/>
                <a:cs typeface="Times New Roman" panose="02020603050405020304" pitchFamily="18" charset="0"/>
              </a:rPr>
              <a:t>Navigate to website </a:t>
            </a:r>
          </a:p>
          <a:p>
            <a:pPr lvl="1"/>
            <a:r>
              <a:rPr lang="en-US" b="1" dirty="0" err="1">
                <a:solidFill>
                  <a:srgbClr val="333333"/>
                </a:solidFill>
                <a:effectLst/>
                <a:latin typeface="Times New Roman" panose="02020603050405020304" pitchFamily="18" charset="0"/>
                <a:cs typeface="Times New Roman" panose="02020603050405020304" pitchFamily="18" charset="0"/>
              </a:rPr>
              <a:t>driver.get</a:t>
            </a:r>
            <a:r>
              <a:rPr lang="en-US" b="1" dirty="0">
                <a:solidFill>
                  <a:srgbClr val="333333"/>
                </a:solidFill>
                <a:effectLst/>
                <a:latin typeface="Times New Roman" panose="02020603050405020304" pitchFamily="18" charset="0"/>
                <a:cs typeface="Times New Roman" panose="02020603050405020304" pitchFamily="18" charset="0"/>
              </a:rPr>
              <a:t>('http://www.google.com')</a:t>
            </a:r>
          </a:p>
          <a:p>
            <a:r>
              <a:rPr lang="en-US" b="1" dirty="0">
                <a:solidFill>
                  <a:srgbClr val="333333"/>
                </a:solidFill>
                <a:latin typeface="Times New Roman" panose="02020603050405020304" pitchFamily="18" charset="0"/>
                <a:cs typeface="Times New Roman" panose="02020603050405020304" pitchFamily="18" charset="0"/>
              </a:rPr>
              <a:t>Create search term </a:t>
            </a:r>
          </a:p>
          <a:p>
            <a:pPr lvl="1"/>
            <a:r>
              <a:rPr lang="en-US" b="1" dirty="0">
                <a:solidFill>
                  <a:srgbClr val="333333"/>
                </a:solidFill>
                <a:latin typeface="Times New Roman" panose="02020603050405020304" pitchFamily="18" charset="0"/>
                <a:cs typeface="Times New Roman" panose="02020603050405020304" pitchFamily="18" charset="0"/>
              </a:rPr>
              <a:t>search = "football“</a:t>
            </a:r>
          </a:p>
          <a:p>
            <a:pPr lvl="1"/>
            <a:r>
              <a:rPr lang="en-US" b="1" dirty="0">
                <a:solidFill>
                  <a:srgbClr val="333333"/>
                </a:solidFill>
                <a:latin typeface="Times New Roman" panose="02020603050405020304" pitchFamily="18" charset="0"/>
                <a:cs typeface="Times New Roman" panose="02020603050405020304" pitchFamily="18" charset="0"/>
              </a:rPr>
              <a:t>Could make a more robust test with loop</a:t>
            </a:r>
          </a:p>
          <a:p>
            <a:pPr lvl="1"/>
            <a:r>
              <a:rPr lang="en-US" b="1" dirty="0">
                <a:solidFill>
                  <a:srgbClr val="333333"/>
                </a:solidFill>
                <a:latin typeface="Times New Roman" panose="02020603050405020304" pitchFamily="18" charset="0"/>
                <a:cs typeface="Times New Roman" panose="02020603050405020304" pitchFamily="18" charset="0"/>
              </a:rPr>
              <a:t>Could prompt user for </a:t>
            </a:r>
            <a:r>
              <a:rPr lang="en-US" b="1" dirty="0" err="1">
                <a:solidFill>
                  <a:srgbClr val="333333"/>
                </a:solidFill>
                <a:latin typeface="Times New Roman" panose="02020603050405020304" pitchFamily="18" charset="0"/>
                <a:cs typeface="Times New Roman" panose="02020603050405020304" pitchFamily="18" charset="0"/>
              </a:rPr>
              <a:t>adhoc</a:t>
            </a:r>
            <a:r>
              <a:rPr lang="en-US" b="1" dirty="0">
                <a:solidFill>
                  <a:srgbClr val="333333"/>
                </a:solidFill>
                <a:latin typeface="Times New Roman" panose="02020603050405020304" pitchFamily="18" charset="0"/>
                <a:cs typeface="Times New Roman" panose="02020603050405020304" pitchFamily="18" charset="0"/>
              </a:rPr>
              <a:t> tests </a:t>
            </a:r>
          </a:p>
          <a:p>
            <a:r>
              <a:rPr lang="en-US" b="1" dirty="0">
                <a:solidFill>
                  <a:srgbClr val="333333"/>
                </a:solidFill>
                <a:latin typeface="Times New Roman" panose="02020603050405020304" pitchFamily="18" charset="0"/>
                <a:cs typeface="Times New Roman" panose="02020603050405020304" pitchFamily="18" charset="0"/>
              </a:rPr>
              <a:t>Find google query box </a:t>
            </a:r>
          </a:p>
          <a:p>
            <a:pPr lvl="1"/>
            <a:r>
              <a:rPr lang="en-US" b="1" dirty="0">
                <a:solidFill>
                  <a:srgbClr val="333333"/>
                </a:solidFill>
                <a:latin typeface="Times New Roman" panose="02020603050405020304" pitchFamily="18" charset="0"/>
                <a:cs typeface="Times New Roman" panose="02020603050405020304" pitchFamily="18" charset="0"/>
              </a:rPr>
              <a:t>Variable name of query box </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14</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pic>
        <p:nvPicPr>
          <p:cNvPr id="3" name="Picture 2">
            <a:extLst>
              <a:ext uri="{FF2B5EF4-FFF2-40B4-BE49-F238E27FC236}">
                <a16:creationId xmlns:a16="http://schemas.microsoft.com/office/drawing/2014/main" id="{F78E751D-1613-4E46-AC02-6DEEDE2F5AB7}"/>
              </a:ext>
            </a:extLst>
          </p:cNvPr>
          <p:cNvPicPr>
            <a:picLocks noChangeAspect="1"/>
          </p:cNvPicPr>
          <p:nvPr/>
        </p:nvPicPr>
        <p:blipFill>
          <a:blip r:embed="rId3"/>
          <a:stretch>
            <a:fillRect/>
          </a:stretch>
        </p:blipFill>
        <p:spPr>
          <a:xfrm>
            <a:off x="1363507" y="1825621"/>
            <a:ext cx="5578323" cy="2415749"/>
          </a:xfrm>
          <a:prstGeom prst="rect">
            <a:avLst/>
          </a:prstGeom>
        </p:spPr>
      </p:pic>
      <p:sp>
        <p:nvSpPr>
          <p:cNvPr id="11" name="Rectangle 10">
            <a:extLst>
              <a:ext uri="{FF2B5EF4-FFF2-40B4-BE49-F238E27FC236}">
                <a16:creationId xmlns:a16="http://schemas.microsoft.com/office/drawing/2014/main" id="{A3607345-67A9-4560-8348-03AEE94F1D0F}"/>
              </a:ext>
            </a:extLst>
          </p:cNvPr>
          <p:cNvSpPr/>
          <p:nvPr/>
        </p:nvSpPr>
        <p:spPr bwMode="auto">
          <a:xfrm>
            <a:off x="1127391" y="1788706"/>
            <a:ext cx="6187810" cy="22982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80262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4241370"/>
            <a:ext cx="7200900" cy="2159430"/>
          </a:xfrm>
        </p:spPr>
        <p:txBody>
          <a:bodyPr>
            <a:normAutofit/>
          </a:bodyPr>
          <a:lstStyle/>
          <a:p>
            <a:r>
              <a:rPr lang="en-US" b="1" dirty="0">
                <a:solidFill>
                  <a:srgbClr val="333333"/>
                </a:solidFill>
                <a:effectLst/>
                <a:latin typeface="Times New Roman" panose="02020603050405020304" pitchFamily="18" charset="0"/>
                <a:cs typeface="Times New Roman" panose="02020603050405020304" pitchFamily="18" charset="0"/>
              </a:rPr>
              <a:t>Send search term to google query </a:t>
            </a:r>
          </a:p>
          <a:p>
            <a:r>
              <a:rPr lang="en-US" b="1" dirty="0">
                <a:solidFill>
                  <a:srgbClr val="333333"/>
                </a:solidFill>
                <a:latin typeface="Times New Roman" panose="02020603050405020304" pitchFamily="18" charset="0"/>
                <a:cs typeface="Times New Roman" panose="02020603050405020304" pitchFamily="18" charset="0"/>
              </a:rPr>
              <a:t>Clean up </a:t>
            </a:r>
          </a:p>
          <a:p>
            <a:pPr lvl="1"/>
            <a:r>
              <a:rPr lang="en-US" b="1" dirty="0" err="1">
                <a:solidFill>
                  <a:srgbClr val="333333"/>
                </a:solidFill>
                <a:latin typeface="Times New Roman" panose="02020603050405020304" pitchFamily="18" charset="0"/>
                <a:cs typeface="Times New Roman" panose="02020603050405020304" pitchFamily="18" charset="0"/>
              </a:rPr>
              <a:t>Driver.close</a:t>
            </a:r>
            <a:r>
              <a:rPr lang="en-US" b="1" dirty="0">
                <a:solidFill>
                  <a:srgbClr val="333333"/>
                </a:solidFill>
                <a:latin typeface="Times New Roman" panose="02020603050405020304" pitchFamily="18" charset="0"/>
                <a:cs typeface="Times New Roman" panose="02020603050405020304" pitchFamily="18" charset="0"/>
              </a:rPr>
              <a:t>()</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15</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pic>
        <p:nvPicPr>
          <p:cNvPr id="4" name="Picture 3">
            <a:extLst>
              <a:ext uri="{FF2B5EF4-FFF2-40B4-BE49-F238E27FC236}">
                <a16:creationId xmlns:a16="http://schemas.microsoft.com/office/drawing/2014/main" id="{122D6FE4-9D7E-42B3-BE74-F02C26E69DC0}"/>
              </a:ext>
            </a:extLst>
          </p:cNvPr>
          <p:cNvPicPr>
            <a:picLocks noChangeAspect="1"/>
          </p:cNvPicPr>
          <p:nvPr/>
        </p:nvPicPr>
        <p:blipFill>
          <a:blip r:embed="rId3"/>
          <a:stretch>
            <a:fillRect/>
          </a:stretch>
        </p:blipFill>
        <p:spPr>
          <a:xfrm>
            <a:off x="2152286" y="1954776"/>
            <a:ext cx="4138019" cy="1966130"/>
          </a:xfrm>
          <a:prstGeom prst="rect">
            <a:avLst/>
          </a:prstGeom>
        </p:spPr>
      </p:pic>
      <p:sp>
        <p:nvSpPr>
          <p:cNvPr id="11" name="Rectangle 10">
            <a:extLst>
              <a:ext uri="{FF2B5EF4-FFF2-40B4-BE49-F238E27FC236}">
                <a16:creationId xmlns:a16="http://schemas.microsoft.com/office/drawing/2014/main" id="{A3607345-67A9-4560-8348-03AEE94F1D0F}"/>
              </a:ext>
            </a:extLst>
          </p:cNvPr>
          <p:cNvSpPr/>
          <p:nvPr/>
        </p:nvSpPr>
        <p:spPr bwMode="auto">
          <a:xfrm>
            <a:off x="2152286" y="1788706"/>
            <a:ext cx="4248514" cy="21322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20000"/>
              </a:spcBef>
              <a:spcAft>
                <a:spcPct val="0"/>
              </a:spcAft>
              <a:buClr>
                <a:srgbClr val="00563F"/>
              </a:buClr>
              <a:buSzTx/>
              <a:buFontTx/>
              <a:buNone/>
              <a:tabLst/>
            </a:pPr>
            <a:endParaRPr kumimoji="0" lang="en-US" sz="3200" b="0" i="0" u="none" strike="noStrike" cap="none" normalizeH="0" baseline="0" dirty="0" err="1">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37531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1828800"/>
            <a:ext cx="5486400" cy="4572000"/>
          </a:xfrm>
        </p:spPr>
        <p:txBody>
          <a:bodyPr>
            <a:normAutofit/>
          </a:bodyPr>
          <a:lstStyle/>
          <a:p>
            <a:r>
              <a:rPr lang="en-US" b="1" dirty="0">
                <a:solidFill>
                  <a:srgbClr val="333333"/>
                </a:solidFill>
                <a:effectLst/>
                <a:latin typeface="Times New Roman" panose="02020603050405020304" pitchFamily="18" charset="0"/>
                <a:cs typeface="Times New Roman" panose="02020603050405020304" pitchFamily="18" charset="0"/>
              </a:rPr>
              <a:t>Next Lecture </a:t>
            </a:r>
          </a:p>
          <a:p>
            <a:pPr lvl="1"/>
            <a:r>
              <a:rPr lang="en-US" b="1" dirty="0">
                <a:solidFill>
                  <a:srgbClr val="333333"/>
                </a:solidFill>
                <a:latin typeface="Times New Roman" panose="02020603050405020304" pitchFamily="18" charset="0"/>
                <a:cs typeface="Times New Roman" panose="02020603050405020304" pitchFamily="18" charset="0"/>
              </a:rPr>
              <a:t>Test Plan</a:t>
            </a:r>
          </a:p>
          <a:p>
            <a:pPr lvl="1"/>
            <a:r>
              <a:rPr lang="en-US" b="1" dirty="0">
                <a:solidFill>
                  <a:srgbClr val="333333"/>
                </a:solidFill>
                <a:effectLst/>
                <a:latin typeface="Times New Roman" panose="02020603050405020304" pitchFamily="18" charset="0"/>
                <a:cs typeface="Times New Roman" panose="02020603050405020304" pitchFamily="18" charset="0"/>
              </a:rPr>
              <a:t>Test Document </a:t>
            </a:r>
          </a:p>
          <a:p>
            <a:pPr lvl="2"/>
            <a:r>
              <a:rPr lang="en-US" b="1" dirty="0">
                <a:solidFill>
                  <a:srgbClr val="333333"/>
                </a:solidFill>
                <a:latin typeface="Times New Roman" panose="02020603050405020304" pitchFamily="18" charset="0"/>
                <a:cs typeface="Times New Roman" panose="02020603050405020304" pitchFamily="18" charset="0"/>
              </a:rPr>
              <a:t>End Of Course Doc</a:t>
            </a:r>
            <a:endParaRPr lang="en-US" b="1" dirty="0">
              <a:solidFill>
                <a:srgbClr val="333333"/>
              </a:solidFill>
              <a:effectLst/>
              <a:latin typeface="Times New Roman" panose="02020603050405020304" pitchFamily="18" charset="0"/>
              <a:cs typeface="Times New Roman" panose="02020603050405020304" pitchFamily="18" charset="0"/>
            </a:endParaRPr>
          </a:p>
          <a:p>
            <a:r>
              <a:rPr lang="en-US" b="1" dirty="0">
                <a:solidFill>
                  <a:srgbClr val="333333"/>
                </a:solidFill>
                <a:latin typeface="Times New Roman" panose="02020603050405020304" pitchFamily="18" charset="0"/>
                <a:cs typeface="Times New Roman" panose="02020603050405020304" pitchFamily="18" charset="0"/>
              </a:rPr>
              <a:t>Future Lectures</a:t>
            </a:r>
          </a:p>
          <a:p>
            <a:pPr lvl="1"/>
            <a:r>
              <a:rPr lang="en-US" b="1" i="0" dirty="0">
                <a:solidFill>
                  <a:srgbClr val="2D3B45"/>
                </a:solidFill>
                <a:effectLst/>
                <a:latin typeface="Times New Roman" panose="02020603050405020304" pitchFamily="18" charset="0"/>
                <a:cs typeface="Times New Roman" panose="02020603050405020304" pitchFamily="18" charset="0"/>
              </a:rPr>
              <a:t>Deployment &amp; Maintenance</a:t>
            </a:r>
            <a:endParaRPr lang="en-US" b="1" dirty="0">
              <a:solidFill>
                <a:srgbClr val="333333"/>
              </a:solidFill>
              <a:effectLst/>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16</a:t>
            </a:fld>
            <a:endParaRPr lang="en-US" dirty="0"/>
          </a:p>
        </p:txBody>
      </p:sp>
      <p:sp>
        <p:nvSpPr>
          <p:cNvPr id="11279362" name="Rectangle 2"/>
          <p:cNvSpPr>
            <a:spLocks noGrp="1" noChangeArrowheads="1"/>
          </p:cNvSpPr>
          <p:nvPr>
            <p:ph type="title"/>
          </p:nvPr>
        </p:nvSpPr>
        <p:spPr/>
        <p:txBody>
          <a:bodyPr/>
          <a:lstStyle/>
          <a:p>
            <a:r>
              <a:rPr lang="en-US" dirty="0"/>
              <a:t>Questions </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pic>
        <p:nvPicPr>
          <p:cNvPr id="3" name="Picture 2">
            <a:extLst>
              <a:ext uri="{FF2B5EF4-FFF2-40B4-BE49-F238E27FC236}">
                <a16:creationId xmlns:a16="http://schemas.microsoft.com/office/drawing/2014/main" id="{A2C9001E-BF5C-45B4-88C0-D0A1EF07FE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14900" y="1828800"/>
            <a:ext cx="4055111" cy="2699183"/>
          </a:xfrm>
          <a:prstGeom prst="rect">
            <a:avLst/>
          </a:prstGeom>
        </p:spPr>
      </p:pic>
    </p:spTree>
    <p:extLst>
      <p:ext uri="{BB962C8B-B14F-4D97-AF65-F5344CB8AC3E}">
        <p14:creationId xmlns:p14="http://schemas.microsoft.com/office/powerpoint/2010/main" val="238904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286000"/>
            <a:ext cx="8343900" cy="3657600"/>
          </a:xfrm>
        </p:spPr>
        <p:txBody>
          <a:bodyPr>
            <a:normAutofit fontScale="92500" lnSpcReduction="20000"/>
          </a:bodyPr>
          <a:lstStyle/>
          <a:p>
            <a:r>
              <a:rPr lang="en-US" b="1" i="0" dirty="0">
                <a:solidFill>
                  <a:srgbClr val="2D3B45"/>
                </a:solidFill>
                <a:effectLst/>
                <a:latin typeface="Lato Extended"/>
              </a:rPr>
              <a:t>Process JIRA issues 	</a:t>
            </a:r>
          </a:p>
          <a:p>
            <a:pPr lvl="1"/>
            <a:r>
              <a:rPr lang="en-US" b="1" dirty="0">
                <a:solidFill>
                  <a:srgbClr val="2D3B45"/>
                </a:solidFill>
                <a:latin typeface="Lato Extended"/>
                <a:cs typeface="Times New Roman" panose="02020603050405020304" pitchFamily="18" charset="0"/>
              </a:rPr>
              <a:t>Using smart commits change the status of an issue automatically </a:t>
            </a:r>
          </a:p>
          <a:p>
            <a:pPr lvl="1"/>
            <a:r>
              <a:rPr lang="en-US" b="1" dirty="0">
                <a:solidFill>
                  <a:srgbClr val="2D3B45"/>
                </a:solidFill>
                <a:latin typeface="Lato Extended"/>
                <a:cs typeface="Times New Roman" panose="02020603050405020304" pitchFamily="18" charset="0"/>
              </a:rPr>
              <a:t>Comment – </a:t>
            </a:r>
            <a:r>
              <a:rPr lang="en-US" dirty="0">
                <a:solidFill>
                  <a:srgbClr val="2D3B45"/>
                </a:solidFill>
                <a:latin typeface="Lato Extended"/>
                <a:cs typeface="Times New Roman" panose="02020603050405020304" pitchFamily="18" charset="0"/>
              </a:rPr>
              <a:t>Normal comment about the code</a:t>
            </a:r>
          </a:p>
          <a:p>
            <a:pPr lvl="1"/>
            <a:r>
              <a:rPr lang="en-US" b="1" dirty="0">
                <a:solidFill>
                  <a:srgbClr val="2D3B45"/>
                </a:solidFill>
                <a:latin typeface="Lato Extended"/>
                <a:cs typeface="Times New Roman" panose="02020603050405020304" pitchFamily="18" charset="0"/>
              </a:rPr>
              <a:t>Time – </a:t>
            </a:r>
            <a:r>
              <a:rPr lang="en-US" dirty="0">
                <a:solidFill>
                  <a:srgbClr val="2D3B45"/>
                </a:solidFill>
                <a:latin typeface="Lato Extended"/>
                <a:cs typeface="Times New Roman" panose="02020603050405020304" pitchFamily="18" charset="0"/>
              </a:rPr>
              <a:t>Time it took to complete task </a:t>
            </a:r>
          </a:p>
          <a:p>
            <a:pPr lvl="1"/>
            <a:r>
              <a:rPr lang="en-US" b="1" dirty="0">
                <a:solidFill>
                  <a:srgbClr val="2D3B45"/>
                </a:solidFill>
                <a:latin typeface="Lato Extended"/>
                <a:cs typeface="Times New Roman" panose="02020603050405020304" pitchFamily="18" charset="0"/>
              </a:rPr>
              <a:t>Transition – </a:t>
            </a:r>
            <a:r>
              <a:rPr lang="en-US" dirty="0">
                <a:solidFill>
                  <a:srgbClr val="2D3B45"/>
                </a:solidFill>
                <a:latin typeface="Lato Extended"/>
                <a:cs typeface="Times New Roman" panose="02020603050405020304" pitchFamily="18" charset="0"/>
              </a:rPr>
              <a:t>Move task to done status </a:t>
            </a:r>
            <a:endParaRPr lang="en-US" dirty="0">
              <a:solidFill>
                <a:srgbClr val="333333"/>
              </a:solidFill>
              <a:latin typeface="Times New Roman" panose="02020603050405020304" pitchFamily="18" charset="0"/>
              <a:cs typeface="Times New Roman" panose="02020603050405020304" pitchFamily="18" charset="0"/>
            </a:endParaRPr>
          </a:p>
          <a:p>
            <a:pPr marL="457200" lvl="1" indent="0">
              <a:buNone/>
            </a:pPr>
            <a:r>
              <a:rPr lang="en-US" b="1" dirty="0">
                <a:solidFill>
                  <a:srgbClr val="333333"/>
                </a:solidFill>
                <a:latin typeface="Times New Roman" panose="02020603050405020304" pitchFamily="18" charset="0"/>
                <a:cs typeface="Times New Roman" panose="02020603050405020304" pitchFamily="18" charset="0"/>
              </a:rPr>
              <a:t>NOTE: </a:t>
            </a:r>
            <a:r>
              <a:rPr lang="en-US" b="0" i="0" dirty="0">
                <a:solidFill>
                  <a:srgbClr val="172B4D"/>
                </a:solidFill>
                <a:effectLst/>
                <a:latin typeface="-apple-system"/>
              </a:rPr>
              <a:t>A Smart Commit command must not span more than one line (i.e. you cannot use carriage returns in the command), but you can add multiple commands to the same line. </a:t>
            </a:r>
            <a:endParaRPr lang="en-US" b="1" dirty="0">
              <a:solidFill>
                <a:srgbClr val="2D3B45"/>
              </a:solidFill>
              <a:latin typeface="Lato Extended"/>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2</a:t>
            </a:fld>
            <a:endParaRPr lang="en-US" dirty="0"/>
          </a:p>
        </p:txBody>
      </p:sp>
      <p:sp>
        <p:nvSpPr>
          <p:cNvPr id="11279362" name="Rectangle 2"/>
          <p:cNvSpPr>
            <a:spLocks noGrp="1" noChangeArrowheads="1"/>
          </p:cNvSpPr>
          <p:nvPr>
            <p:ph type="title"/>
          </p:nvPr>
        </p:nvSpPr>
        <p:spPr/>
        <p:txBody>
          <a:bodyPr/>
          <a:lstStyle/>
          <a:p>
            <a:r>
              <a:rPr lang="en-US" dirty="0"/>
              <a:t>Smart Commits</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4114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a:t>
            </a:r>
            <a:r>
              <a:rPr lang="en-US" sz="800" dirty="0">
                <a:hlinkClick r:id="rId3"/>
              </a:rPr>
              <a:t>Process issues with smart commits | Jira Software Cloud | Atlassian Support</a:t>
            </a:r>
            <a:endParaRPr lang="en-US" sz="800" u="none" dirty="0">
              <a:solidFill>
                <a:schemeClr val="tx1"/>
              </a:solidFill>
            </a:endParaRPr>
          </a:p>
        </p:txBody>
      </p:sp>
      <p:pic>
        <p:nvPicPr>
          <p:cNvPr id="4" name="Picture 3">
            <a:extLst>
              <a:ext uri="{FF2B5EF4-FFF2-40B4-BE49-F238E27FC236}">
                <a16:creationId xmlns:a16="http://schemas.microsoft.com/office/drawing/2014/main" id="{47AD44E1-9C18-A484-6F9D-0AE1E3DC1C1B}"/>
              </a:ext>
            </a:extLst>
          </p:cNvPr>
          <p:cNvPicPr>
            <a:picLocks noChangeAspect="1"/>
          </p:cNvPicPr>
          <p:nvPr/>
        </p:nvPicPr>
        <p:blipFill>
          <a:blip r:embed="rId4"/>
          <a:stretch>
            <a:fillRect/>
          </a:stretch>
        </p:blipFill>
        <p:spPr>
          <a:xfrm>
            <a:off x="5732444" y="1749813"/>
            <a:ext cx="2804403" cy="617273"/>
          </a:xfrm>
          <a:prstGeom prst="rect">
            <a:avLst/>
          </a:prstGeom>
        </p:spPr>
      </p:pic>
    </p:spTree>
    <p:extLst>
      <p:ext uri="{BB962C8B-B14F-4D97-AF65-F5344CB8AC3E}">
        <p14:creationId xmlns:p14="http://schemas.microsoft.com/office/powerpoint/2010/main" val="330613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514600"/>
            <a:ext cx="8343900" cy="3429000"/>
          </a:xfrm>
        </p:spPr>
        <p:txBody>
          <a:bodyPr>
            <a:normAutofit fontScale="92500" lnSpcReduction="20000"/>
          </a:bodyPr>
          <a:lstStyle/>
          <a:p>
            <a:r>
              <a:rPr lang="en-US" b="1" i="0" dirty="0" err="1">
                <a:solidFill>
                  <a:srgbClr val="2D3B45"/>
                </a:solidFill>
                <a:effectLst/>
                <a:latin typeface="Lato Extended"/>
              </a:rPr>
              <a:t>TestComplete</a:t>
            </a:r>
            <a:r>
              <a:rPr lang="en-US" b="0" i="0" dirty="0">
                <a:solidFill>
                  <a:srgbClr val="2D3B45"/>
                </a:solidFill>
                <a:effectLst/>
                <a:latin typeface="Lato Extended"/>
              </a:rPr>
              <a:t> is a functional automated testing platform developed by </a:t>
            </a:r>
            <a:r>
              <a:rPr lang="en-US" b="0" i="0" dirty="0" err="1">
                <a:solidFill>
                  <a:srgbClr val="2D3B45"/>
                </a:solidFill>
                <a:effectLst/>
                <a:latin typeface="Lato Extended"/>
              </a:rPr>
              <a:t>SmartBear</a:t>
            </a:r>
            <a:r>
              <a:rPr lang="en-US" b="0" i="0" dirty="0">
                <a:solidFill>
                  <a:srgbClr val="2D3B45"/>
                </a:solidFill>
                <a:effectLst/>
                <a:latin typeface="Lato Extended"/>
              </a:rPr>
              <a:t> Software. It  gives testers the ability to create automated tests for Microsoft Windows Web, Android Operating system, and iOS applications. Tests can be recorded, scripted or manually created with keyword driven operations and used for automated playback and error logging.</a:t>
            </a:r>
            <a:endParaRPr lang="en-US" dirty="0">
              <a:solidFill>
                <a:srgbClr val="333333"/>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3</a:t>
            </a:fld>
            <a:endParaRPr lang="en-US" dirty="0"/>
          </a:p>
        </p:txBody>
      </p:sp>
      <p:sp>
        <p:nvSpPr>
          <p:cNvPr id="11279362" name="Rectangle 2"/>
          <p:cNvSpPr>
            <a:spLocks noGrp="1" noChangeArrowheads="1"/>
          </p:cNvSpPr>
          <p:nvPr>
            <p:ph type="title"/>
          </p:nvPr>
        </p:nvSpPr>
        <p:spPr/>
        <p:txBody>
          <a:bodyPr/>
          <a:lstStyle/>
          <a:p>
            <a:r>
              <a:rPr lang="en-US" dirty="0"/>
              <a:t>Test Complete </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4114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https://smartbear.com/product/testcomplete/overview/</a:t>
            </a:r>
          </a:p>
        </p:txBody>
      </p:sp>
      <p:pic>
        <p:nvPicPr>
          <p:cNvPr id="5" name="Picture 4">
            <a:extLst>
              <a:ext uri="{FF2B5EF4-FFF2-40B4-BE49-F238E27FC236}">
                <a16:creationId xmlns:a16="http://schemas.microsoft.com/office/drawing/2014/main" id="{73A9B699-2A15-40EC-8D26-4338C7FB667B}"/>
              </a:ext>
            </a:extLst>
          </p:cNvPr>
          <p:cNvPicPr>
            <a:picLocks noChangeAspect="1"/>
          </p:cNvPicPr>
          <p:nvPr/>
        </p:nvPicPr>
        <p:blipFill>
          <a:blip r:embed="rId3"/>
          <a:stretch>
            <a:fillRect/>
          </a:stretch>
        </p:blipFill>
        <p:spPr>
          <a:xfrm>
            <a:off x="6042441" y="1729692"/>
            <a:ext cx="2530059" cy="556308"/>
          </a:xfrm>
          <a:prstGeom prst="rect">
            <a:avLst/>
          </a:prstGeom>
        </p:spPr>
      </p:pic>
    </p:spTree>
    <p:extLst>
      <p:ext uri="{BB962C8B-B14F-4D97-AF65-F5344CB8AC3E}">
        <p14:creationId xmlns:p14="http://schemas.microsoft.com/office/powerpoint/2010/main" val="149382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514600"/>
            <a:ext cx="8343900" cy="3429000"/>
          </a:xfrm>
        </p:spPr>
        <p:txBody>
          <a:bodyPr>
            <a:normAutofit/>
          </a:bodyPr>
          <a:lstStyle/>
          <a:p>
            <a:r>
              <a:rPr lang="en-US" b="1" i="0" dirty="0">
                <a:solidFill>
                  <a:srgbClr val="2D3B45"/>
                </a:solidFill>
                <a:effectLst/>
                <a:latin typeface="Lato Extended"/>
              </a:rPr>
              <a:t>Coded UI</a:t>
            </a:r>
            <a:r>
              <a:rPr lang="en-US" b="0" i="0" dirty="0">
                <a:solidFill>
                  <a:srgbClr val="2D3B45"/>
                </a:solidFill>
                <a:effectLst/>
                <a:latin typeface="Lato Extended"/>
              </a:rPr>
              <a:t>  can be particularly useful for functional tests. </a:t>
            </a:r>
            <a:r>
              <a:rPr lang="en-US" b="1" i="0" dirty="0">
                <a:solidFill>
                  <a:srgbClr val="2D3B45"/>
                </a:solidFill>
                <a:effectLst/>
                <a:latin typeface="Lato Extended"/>
              </a:rPr>
              <a:t>Coded UI</a:t>
            </a:r>
            <a:r>
              <a:rPr lang="en-US" b="0" i="0" dirty="0">
                <a:solidFill>
                  <a:srgbClr val="2D3B45"/>
                </a:solidFill>
                <a:effectLst/>
                <a:latin typeface="Lato Extended"/>
              </a:rPr>
              <a:t> Test ( CUIT) uses Visual Studio IDE to write scripts, as the recording can be done using Visual Studio. This testing platform is developed by Microsoft.</a:t>
            </a:r>
            <a:endParaRPr lang="en-US" dirty="0">
              <a:solidFill>
                <a:srgbClr val="333333"/>
              </a:solidFill>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4</a:t>
            </a:fld>
            <a:endParaRPr lang="en-US" dirty="0"/>
          </a:p>
        </p:txBody>
      </p:sp>
      <p:sp>
        <p:nvSpPr>
          <p:cNvPr id="11279362" name="Rectangle 2"/>
          <p:cNvSpPr>
            <a:spLocks noGrp="1" noChangeArrowheads="1"/>
          </p:cNvSpPr>
          <p:nvPr>
            <p:ph type="title"/>
          </p:nvPr>
        </p:nvSpPr>
        <p:spPr/>
        <p:txBody>
          <a:bodyPr/>
          <a:lstStyle/>
          <a:p>
            <a:r>
              <a:rPr lang="en-US" dirty="0"/>
              <a:t>Coded UI</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53721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https://docs.microsoft.com/en-us/visualstudio/test/use-ui-automation-to-test-your-code?view=vs-2022</a:t>
            </a:r>
          </a:p>
        </p:txBody>
      </p:sp>
      <p:pic>
        <p:nvPicPr>
          <p:cNvPr id="4" name="Picture 3">
            <a:extLst>
              <a:ext uri="{FF2B5EF4-FFF2-40B4-BE49-F238E27FC236}">
                <a16:creationId xmlns:a16="http://schemas.microsoft.com/office/drawing/2014/main" id="{182CB314-0BFF-4221-BF3F-AF7B69BE3885}"/>
              </a:ext>
            </a:extLst>
          </p:cNvPr>
          <p:cNvPicPr>
            <a:picLocks noChangeAspect="1"/>
          </p:cNvPicPr>
          <p:nvPr/>
        </p:nvPicPr>
        <p:blipFill>
          <a:blip r:embed="rId3"/>
          <a:stretch>
            <a:fillRect/>
          </a:stretch>
        </p:blipFill>
        <p:spPr>
          <a:xfrm>
            <a:off x="6316932" y="1771604"/>
            <a:ext cx="2026967" cy="642349"/>
          </a:xfrm>
          <a:prstGeom prst="rect">
            <a:avLst/>
          </a:prstGeom>
        </p:spPr>
      </p:pic>
    </p:spTree>
    <p:extLst>
      <p:ext uri="{BB962C8B-B14F-4D97-AF65-F5344CB8AC3E}">
        <p14:creationId xmlns:p14="http://schemas.microsoft.com/office/powerpoint/2010/main" val="350919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971800"/>
            <a:ext cx="8343900" cy="2971800"/>
          </a:xfrm>
        </p:spPr>
        <p:txBody>
          <a:bodyPr>
            <a:normAutofit fontScale="85000" lnSpcReduction="10000"/>
          </a:bodyPr>
          <a:lstStyle/>
          <a:p>
            <a:pPr algn="l"/>
            <a:r>
              <a:rPr lang="en-US" b="0" i="0" dirty="0">
                <a:solidFill>
                  <a:srgbClr val="2D3B45"/>
                </a:solidFill>
                <a:effectLst/>
                <a:latin typeface="Lato Extended"/>
              </a:rPr>
              <a:t>Appium is open source and it is written in node.js.</a:t>
            </a:r>
          </a:p>
          <a:p>
            <a:pPr algn="l"/>
            <a:r>
              <a:rPr lang="en-US" b="0" i="0" dirty="0">
                <a:solidFill>
                  <a:srgbClr val="2D3B45"/>
                </a:solidFill>
                <a:effectLst/>
                <a:latin typeface="Lato Extended"/>
              </a:rPr>
              <a:t>Appium supports Android and IOS and Windows apps (Using the WebDriver protocol) </a:t>
            </a:r>
          </a:p>
          <a:p>
            <a:r>
              <a:rPr lang="en-US" b="0" i="0" dirty="0">
                <a:solidFill>
                  <a:srgbClr val="2D3B45"/>
                </a:solidFill>
                <a:effectLst/>
                <a:latin typeface="Lato Extended"/>
              </a:rPr>
              <a:t>Commonly used programming API's can be integrated.</a:t>
            </a:r>
          </a:p>
          <a:p>
            <a:pPr algn="l"/>
            <a:r>
              <a:rPr lang="en-US" b="0" i="0" dirty="0">
                <a:solidFill>
                  <a:srgbClr val="2D3B45"/>
                </a:solidFill>
                <a:effectLst/>
                <a:latin typeface="Lato Extended"/>
              </a:rPr>
              <a:t>Open Source </a:t>
            </a:r>
          </a:p>
          <a:p>
            <a:pPr algn="l"/>
            <a:r>
              <a:rPr lang="en-US" b="0" i="0" dirty="0">
                <a:solidFill>
                  <a:srgbClr val="2D3B45"/>
                </a:solidFill>
                <a:effectLst/>
                <a:latin typeface="Lato Extended"/>
              </a:rPr>
              <a:t>Selenium Web driver compatible</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5</a:t>
            </a:fld>
            <a:endParaRPr lang="en-US" dirty="0"/>
          </a:p>
        </p:txBody>
      </p:sp>
      <p:sp>
        <p:nvSpPr>
          <p:cNvPr id="11279362" name="Rectangle 2"/>
          <p:cNvSpPr>
            <a:spLocks noGrp="1" noChangeArrowheads="1"/>
          </p:cNvSpPr>
          <p:nvPr>
            <p:ph type="title"/>
          </p:nvPr>
        </p:nvSpPr>
        <p:spPr/>
        <p:txBody>
          <a:bodyPr/>
          <a:lstStyle/>
          <a:p>
            <a:r>
              <a:rPr lang="en-US" dirty="0"/>
              <a:t>Appium</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1828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https://appium.io/</a:t>
            </a:r>
          </a:p>
        </p:txBody>
      </p:sp>
      <p:pic>
        <p:nvPicPr>
          <p:cNvPr id="5" name="Picture 4">
            <a:extLst>
              <a:ext uri="{FF2B5EF4-FFF2-40B4-BE49-F238E27FC236}">
                <a16:creationId xmlns:a16="http://schemas.microsoft.com/office/drawing/2014/main" id="{AED812EB-E48A-4A4F-9826-529F1C4FD8F4}"/>
              </a:ext>
            </a:extLst>
          </p:cNvPr>
          <p:cNvPicPr>
            <a:picLocks noChangeAspect="1"/>
          </p:cNvPicPr>
          <p:nvPr/>
        </p:nvPicPr>
        <p:blipFill>
          <a:blip r:embed="rId3"/>
          <a:stretch>
            <a:fillRect/>
          </a:stretch>
        </p:blipFill>
        <p:spPr>
          <a:xfrm>
            <a:off x="5829300" y="1856839"/>
            <a:ext cx="2975827" cy="810086"/>
          </a:xfrm>
          <a:prstGeom prst="rect">
            <a:avLst/>
          </a:prstGeom>
        </p:spPr>
      </p:pic>
    </p:spTree>
    <p:extLst>
      <p:ext uri="{BB962C8B-B14F-4D97-AF65-F5344CB8AC3E}">
        <p14:creationId xmlns:p14="http://schemas.microsoft.com/office/powerpoint/2010/main" val="377636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971800"/>
            <a:ext cx="8343900" cy="2971800"/>
          </a:xfrm>
        </p:spPr>
        <p:txBody>
          <a:bodyPr>
            <a:normAutofit/>
          </a:bodyPr>
          <a:lstStyle/>
          <a:p>
            <a:pPr algn="l"/>
            <a:r>
              <a:rPr lang="en-US" b="0" i="0" dirty="0">
                <a:solidFill>
                  <a:srgbClr val="2D3B45"/>
                </a:solidFill>
                <a:effectLst/>
                <a:latin typeface="Lato Extended"/>
              </a:rPr>
              <a:t>Load Runner is a software testing tool and it is developed by Micro Focus. It is used to test applications, measuring system behavior and performance under load.</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6</a:t>
            </a:fld>
            <a:endParaRPr lang="en-US" dirty="0"/>
          </a:p>
        </p:txBody>
      </p:sp>
      <p:sp>
        <p:nvSpPr>
          <p:cNvPr id="11279362" name="Rectangle 2"/>
          <p:cNvSpPr>
            <a:spLocks noGrp="1" noChangeArrowheads="1"/>
          </p:cNvSpPr>
          <p:nvPr>
            <p:ph type="title"/>
          </p:nvPr>
        </p:nvSpPr>
        <p:spPr/>
        <p:txBody>
          <a:bodyPr/>
          <a:lstStyle/>
          <a:p>
            <a:r>
              <a:rPr lang="en-US" dirty="0"/>
              <a:t>LoadRunner</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43434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https://www.microfocus.com/en-us/products/loadrunner-professional/overview</a:t>
            </a:r>
          </a:p>
        </p:txBody>
      </p:sp>
      <p:pic>
        <p:nvPicPr>
          <p:cNvPr id="4" name="Picture 3">
            <a:extLst>
              <a:ext uri="{FF2B5EF4-FFF2-40B4-BE49-F238E27FC236}">
                <a16:creationId xmlns:a16="http://schemas.microsoft.com/office/drawing/2014/main" id="{A76ED969-2F45-4A40-8B2D-CF642629D31A}"/>
              </a:ext>
            </a:extLst>
          </p:cNvPr>
          <p:cNvPicPr>
            <a:picLocks noChangeAspect="1"/>
          </p:cNvPicPr>
          <p:nvPr/>
        </p:nvPicPr>
        <p:blipFill>
          <a:blip r:embed="rId3"/>
          <a:stretch>
            <a:fillRect/>
          </a:stretch>
        </p:blipFill>
        <p:spPr>
          <a:xfrm>
            <a:off x="6172200" y="1905874"/>
            <a:ext cx="2241219" cy="1217452"/>
          </a:xfrm>
          <a:prstGeom prst="rect">
            <a:avLst/>
          </a:prstGeom>
        </p:spPr>
      </p:pic>
    </p:spTree>
    <p:extLst>
      <p:ext uri="{BB962C8B-B14F-4D97-AF65-F5344CB8AC3E}">
        <p14:creationId xmlns:p14="http://schemas.microsoft.com/office/powerpoint/2010/main" val="410527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228600" y="2971800"/>
            <a:ext cx="8343900" cy="2971800"/>
          </a:xfrm>
        </p:spPr>
        <p:txBody>
          <a:bodyPr>
            <a:normAutofit fontScale="55000" lnSpcReduction="20000"/>
          </a:bodyPr>
          <a:lstStyle/>
          <a:p>
            <a:pPr algn="l"/>
            <a:r>
              <a:rPr lang="en-US" b="1" i="0" dirty="0">
                <a:solidFill>
                  <a:srgbClr val="2D3B45"/>
                </a:solidFill>
                <a:effectLst/>
                <a:latin typeface="Lato Extended"/>
              </a:rPr>
              <a:t>Open Source</a:t>
            </a:r>
            <a:r>
              <a:rPr lang="en-US" b="0" i="0" dirty="0">
                <a:solidFill>
                  <a:srgbClr val="2D3B45"/>
                </a:solidFill>
                <a:effectLst/>
                <a:latin typeface="Lato Extended"/>
              </a:rPr>
              <a:t>: Selenium allows users to share, extend, and modify the available code.</a:t>
            </a:r>
          </a:p>
          <a:p>
            <a:pPr algn="l"/>
            <a:r>
              <a:rPr lang="en-US" b="1" i="0" dirty="0">
                <a:solidFill>
                  <a:srgbClr val="2D3B45"/>
                </a:solidFill>
                <a:effectLst/>
                <a:latin typeface="Lato Extended"/>
              </a:rPr>
              <a:t>Support Languages</a:t>
            </a:r>
            <a:r>
              <a:rPr lang="en-US" b="0" i="0" dirty="0">
                <a:solidFill>
                  <a:srgbClr val="2D3B45"/>
                </a:solidFill>
                <a:effectLst/>
                <a:latin typeface="Lato Extended"/>
              </a:rPr>
              <a:t>: Selenium supports a range of languages, including Java, </a:t>
            </a:r>
            <a:r>
              <a:rPr lang="en-US" b="0" i="0" dirty="0" err="1">
                <a:solidFill>
                  <a:srgbClr val="2D3B45"/>
                </a:solidFill>
                <a:effectLst/>
                <a:latin typeface="Lato Extended"/>
              </a:rPr>
              <a:t>Perl,Python</a:t>
            </a:r>
            <a:r>
              <a:rPr lang="en-US" b="0" i="0" dirty="0">
                <a:solidFill>
                  <a:srgbClr val="2D3B45"/>
                </a:solidFill>
                <a:effectLst/>
                <a:latin typeface="Lato Extended"/>
              </a:rPr>
              <a:t>, C#, Ruby, Groovy, Java Script, etc.</a:t>
            </a:r>
          </a:p>
          <a:p>
            <a:pPr algn="l"/>
            <a:r>
              <a:rPr lang="en-US" b="1" i="0" dirty="0">
                <a:solidFill>
                  <a:srgbClr val="2D3B45"/>
                </a:solidFill>
                <a:effectLst/>
                <a:latin typeface="Lato Extended"/>
              </a:rPr>
              <a:t>Server Starting Not Required</a:t>
            </a:r>
            <a:r>
              <a:rPr lang="en-US" b="0" i="0" dirty="0">
                <a:solidFill>
                  <a:srgbClr val="2D3B45"/>
                </a:solidFill>
                <a:effectLst/>
                <a:latin typeface="Lato Extended"/>
              </a:rPr>
              <a:t>: A major benefit of automation testing with Selenium WebDriver is that you don’t need to start any server prior to testing.</a:t>
            </a:r>
          </a:p>
          <a:p>
            <a:pPr algn="l"/>
            <a:r>
              <a:rPr lang="en-US" b="1" i="0" dirty="0">
                <a:solidFill>
                  <a:srgbClr val="2D3B45"/>
                </a:solidFill>
                <a:effectLst/>
                <a:latin typeface="Lato Extended"/>
              </a:rPr>
              <a:t>Supports Operating Systems</a:t>
            </a:r>
            <a:r>
              <a:rPr lang="en-US" b="0" i="0" dirty="0">
                <a:solidFill>
                  <a:srgbClr val="2D3B45"/>
                </a:solidFill>
                <a:effectLst/>
                <a:latin typeface="Lato Extended"/>
              </a:rPr>
              <a:t>: Selenium can operate and support across multiple Operating Systems (OS) like Windows, Mac, Linux, UNIX, etc.</a:t>
            </a:r>
          </a:p>
          <a:p>
            <a:pPr algn="l"/>
            <a:r>
              <a:rPr lang="en-US" b="1" i="0" dirty="0">
                <a:solidFill>
                  <a:srgbClr val="2D3B45"/>
                </a:solidFill>
                <a:effectLst/>
                <a:latin typeface="Lato Extended"/>
              </a:rPr>
              <a:t>Support across browsers: </a:t>
            </a:r>
            <a:r>
              <a:rPr lang="en-US" b="0" i="0" dirty="0">
                <a:solidFill>
                  <a:srgbClr val="2D3B45"/>
                </a:solidFill>
                <a:effectLst/>
                <a:latin typeface="Lato Extended"/>
              </a:rPr>
              <a:t>Selenium provides support across multiple browsers, namely, Internet Explorer, Chrome, Firefox,</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7</a:t>
            </a:fld>
            <a:endParaRPr lang="en-US" dirty="0"/>
          </a:p>
        </p:txBody>
      </p:sp>
      <p:sp>
        <p:nvSpPr>
          <p:cNvPr id="11279362" name="Rectangle 2"/>
          <p:cNvSpPr>
            <a:spLocks noGrp="1" noChangeArrowheads="1"/>
          </p:cNvSpPr>
          <p:nvPr>
            <p:ph type="title"/>
          </p:nvPr>
        </p:nvSpPr>
        <p:spPr/>
        <p:txBody>
          <a:bodyPr/>
          <a:lstStyle/>
          <a:p>
            <a:r>
              <a:rPr lang="en-US" dirty="0"/>
              <a:t>Selenium</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2" name="TextBox 1">
            <a:extLst>
              <a:ext uri="{FF2B5EF4-FFF2-40B4-BE49-F238E27FC236}">
                <a16:creationId xmlns:a16="http://schemas.microsoft.com/office/drawing/2014/main" id="{5DEBBCFA-CB60-4B4A-9169-0EC496035D3D}"/>
              </a:ext>
            </a:extLst>
          </p:cNvPr>
          <p:cNvSpPr txBox="1"/>
          <p:nvPr/>
        </p:nvSpPr>
        <p:spPr>
          <a:xfrm>
            <a:off x="457200" y="6172200"/>
            <a:ext cx="43434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https://www.selenium.dev/</a:t>
            </a:r>
          </a:p>
        </p:txBody>
      </p:sp>
      <p:pic>
        <p:nvPicPr>
          <p:cNvPr id="5" name="Picture 4">
            <a:extLst>
              <a:ext uri="{FF2B5EF4-FFF2-40B4-BE49-F238E27FC236}">
                <a16:creationId xmlns:a16="http://schemas.microsoft.com/office/drawing/2014/main" id="{7C019535-111C-44E0-88E6-F058AE342652}"/>
              </a:ext>
            </a:extLst>
          </p:cNvPr>
          <p:cNvPicPr>
            <a:picLocks noChangeAspect="1"/>
          </p:cNvPicPr>
          <p:nvPr/>
        </p:nvPicPr>
        <p:blipFill>
          <a:blip r:embed="rId3"/>
          <a:stretch>
            <a:fillRect/>
          </a:stretch>
        </p:blipFill>
        <p:spPr>
          <a:xfrm>
            <a:off x="6088648" y="1767980"/>
            <a:ext cx="2515625" cy="975220"/>
          </a:xfrm>
          <a:prstGeom prst="rect">
            <a:avLst/>
          </a:prstGeom>
        </p:spPr>
      </p:pic>
    </p:spTree>
    <p:extLst>
      <p:ext uri="{BB962C8B-B14F-4D97-AF65-F5344CB8AC3E}">
        <p14:creationId xmlns:p14="http://schemas.microsoft.com/office/powerpoint/2010/main" val="24517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2400300"/>
            <a:ext cx="8229600" cy="3886200"/>
          </a:xfrm>
        </p:spPr>
        <p:txBody>
          <a:bodyPr>
            <a:normAutofit lnSpcReduction="10000"/>
          </a:bodyPr>
          <a:lstStyle/>
          <a:p>
            <a:r>
              <a:rPr lang="en-US" b="1" dirty="0">
                <a:solidFill>
                  <a:srgbClr val="333333"/>
                </a:solidFill>
                <a:effectLst/>
                <a:latin typeface="Times New Roman" panose="02020603050405020304" pitchFamily="18" charset="0"/>
                <a:cs typeface="Times New Roman" panose="02020603050405020304" pitchFamily="18" charset="0"/>
              </a:rPr>
              <a:t>Python</a:t>
            </a:r>
          </a:p>
          <a:p>
            <a:pPr lvl="1"/>
            <a:r>
              <a:rPr lang="en-US" dirty="0">
                <a:hlinkClick r:id="rId3"/>
              </a:rPr>
              <a:t>Welcome to Python.org</a:t>
            </a:r>
            <a:endParaRPr lang="en-US" b="1" dirty="0">
              <a:solidFill>
                <a:srgbClr val="333333"/>
              </a:solidFill>
              <a:effectLst/>
              <a:latin typeface="Times New Roman" panose="02020603050405020304" pitchFamily="18" charset="0"/>
              <a:cs typeface="Times New Roman" panose="02020603050405020304" pitchFamily="18" charset="0"/>
            </a:endParaRPr>
          </a:p>
          <a:p>
            <a:r>
              <a:rPr lang="en-US" b="1" dirty="0">
                <a:solidFill>
                  <a:srgbClr val="333333"/>
                </a:solidFill>
                <a:effectLst/>
                <a:latin typeface="Times New Roman" panose="02020603050405020304" pitchFamily="18" charset="0"/>
                <a:cs typeface="Times New Roman" panose="02020603050405020304" pitchFamily="18" charset="0"/>
              </a:rPr>
              <a:t>ChromeDriver</a:t>
            </a:r>
          </a:p>
          <a:p>
            <a:pPr lvl="1"/>
            <a:r>
              <a:rPr lang="en-US" b="1" dirty="0">
                <a:solidFill>
                  <a:srgbClr val="333333"/>
                </a:solidFill>
                <a:effectLst/>
                <a:latin typeface="Times New Roman" panose="02020603050405020304" pitchFamily="18" charset="0"/>
                <a:cs typeface="Times New Roman" panose="02020603050405020304" pitchFamily="18" charset="0"/>
                <a:hlinkClick r:id="rId4"/>
              </a:rPr>
              <a:t>https://chromedriver.chromium.org/downloads</a:t>
            </a:r>
            <a:endParaRPr lang="en-US" b="1" dirty="0">
              <a:solidFill>
                <a:srgbClr val="333333"/>
              </a:solidFill>
              <a:effectLst/>
              <a:latin typeface="Times New Roman" panose="02020603050405020304" pitchFamily="18" charset="0"/>
              <a:cs typeface="Times New Roman" panose="02020603050405020304" pitchFamily="18" charset="0"/>
            </a:endParaRPr>
          </a:p>
          <a:p>
            <a:r>
              <a:rPr lang="en-US" b="1" dirty="0">
                <a:solidFill>
                  <a:srgbClr val="333333"/>
                </a:solidFill>
                <a:latin typeface="Times New Roman" panose="02020603050405020304" pitchFamily="18" charset="0"/>
                <a:cs typeface="Times New Roman" panose="02020603050405020304" pitchFamily="18" charset="0"/>
              </a:rPr>
              <a:t>Selenium Python plugin</a:t>
            </a:r>
          </a:p>
          <a:p>
            <a:pPr lvl="1"/>
            <a:r>
              <a:rPr lang="en-US" dirty="0">
                <a:hlinkClick r:id="rId5"/>
              </a:rPr>
              <a:t>1. Installation — Selenium Python Bindings 2 documentation (selenium-python.readthedocs.io)</a:t>
            </a:r>
            <a:endParaRPr lang="en-US" dirty="0"/>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8</a:t>
            </a:fld>
            <a:endParaRPr lang="en-US" dirty="0"/>
          </a:p>
        </p:txBody>
      </p:sp>
      <p:sp>
        <p:nvSpPr>
          <p:cNvPr id="11279362" name="Rectangle 2"/>
          <p:cNvSpPr>
            <a:spLocks noGrp="1" noChangeArrowheads="1"/>
          </p:cNvSpPr>
          <p:nvPr>
            <p:ph type="title"/>
          </p:nvPr>
        </p:nvSpPr>
        <p:spPr/>
        <p:txBody>
          <a:bodyPr/>
          <a:lstStyle/>
          <a:p>
            <a:r>
              <a:rPr lang="en-US" dirty="0"/>
              <a:t>Selenium Setup Requirements</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pic>
        <p:nvPicPr>
          <p:cNvPr id="4" name="Picture 3">
            <a:extLst>
              <a:ext uri="{FF2B5EF4-FFF2-40B4-BE49-F238E27FC236}">
                <a16:creationId xmlns:a16="http://schemas.microsoft.com/office/drawing/2014/main" id="{FE4B881A-E839-4463-B9D7-04C1F28D04F3}"/>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172200" y="1828800"/>
            <a:ext cx="2855354" cy="1901190"/>
          </a:xfrm>
          <a:prstGeom prst="rect">
            <a:avLst/>
          </a:prstGeom>
        </p:spPr>
      </p:pic>
    </p:spTree>
    <p:extLst>
      <p:ext uri="{BB962C8B-B14F-4D97-AF65-F5344CB8AC3E}">
        <p14:creationId xmlns:p14="http://schemas.microsoft.com/office/powerpoint/2010/main" val="149337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9363" name="Rectangle 3"/>
          <p:cNvSpPr>
            <a:spLocks noGrp="1" noChangeArrowheads="1"/>
          </p:cNvSpPr>
          <p:nvPr>
            <p:ph idx="1"/>
          </p:nvPr>
        </p:nvSpPr>
        <p:spPr>
          <a:xfrm>
            <a:off x="457200" y="3543300"/>
            <a:ext cx="7200900" cy="2171700"/>
          </a:xfrm>
        </p:spPr>
        <p:txBody>
          <a:bodyPr>
            <a:normAutofit fontScale="77500" lnSpcReduction="20000"/>
          </a:bodyPr>
          <a:lstStyle/>
          <a:p>
            <a:r>
              <a:rPr lang="en-US" b="1" dirty="0">
                <a:solidFill>
                  <a:srgbClr val="333333"/>
                </a:solidFill>
                <a:effectLst/>
                <a:latin typeface="Times New Roman" panose="02020603050405020304" pitchFamily="18" charset="0"/>
                <a:cs typeface="Times New Roman" panose="02020603050405020304" pitchFamily="18" charset="0"/>
              </a:rPr>
              <a:t>Remember to install on the version of python you plan to use</a:t>
            </a:r>
          </a:p>
          <a:p>
            <a:r>
              <a:rPr lang="en-US" b="1" dirty="0">
                <a:solidFill>
                  <a:srgbClr val="333333"/>
                </a:solidFill>
                <a:effectLst/>
                <a:latin typeface="Times New Roman" panose="02020603050405020304" pitchFamily="18" charset="0"/>
                <a:cs typeface="Times New Roman" panose="02020603050405020304" pitchFamily="18" charset="0"/>
              </a:rPr>
              <a:t>Install command line via pip</a:t>
            </a:r>
          </a:p>
          <a:p>
            <a:pPr lvl="1"/>
            <a:r>
              <a:rPr lang="en-US" b="1" dirty="0">
                <a:solidFill>
                  <a:srgbClr val="333333"/>
                </a:solidFill>
                <a:latin typeface="Times New Roman" panose="02020603050405020304" pitchFamily="18" charset="0"/>
                <a:cs typeface="Times New Roman" panose="02020603050405020304" pitchFamily="18" charset="0"/>
              </a:rPr>
              <a:t>p</a:t>
            </a:r>
            <a:r>
              <a:rPr lang="en-US" b="1" dirty="0">
                <a:solidFill>
                  <a:srgbClr val="333333"/>
                </a:solidFill>
                <a:effectLst/>
                <a:latin typeface="Times New Roman" panose="02020603050405020304" pitchFamily="18" charset="0"/>
                <a:cs typeface="Times New Roman" panose="02020603050405020304" pitchFamily="18" charset="0"/>
              </a:rPr>
              <a:t>ip3 install selenium </a:t>
            </a:r>
          </a:p>
          <a:p>
            <a:r>
              <a:rPr lang="en-US" b="1" dirty="0">
                <a:solidFill>
                  <a:srgbClr val="333333"/>
                </a:solidFill>
                <a:latin typeface="Times New Roman" panose="02020603050405020304" pitchFamily="18" charset="0"/>
                <a:cs typeface="Times New Roman" panose="02020603050405020304" pitchFamily="18" charset="0"/>
              </a:rPr>
              <a:t>Windows Users</a:t>
            </a:r>
          </a:p>
          <a:p>
            <a:pPr lvl="1"/>
            <a:r>
              <a:rPr lang="en-US" b="1" dirty="0">
                <a:solidFill>
                  <a:srgbClr val="333333"/>
                </a:solidFill>
                <a:latin typeface="Times New Roman" panose="02020603050405020304" pitchFamily="18" charset="0"/>
                <a:cs typeface="Times New Roman" panose="02020603050405020304" pitchFamily="18" charset="0"/>
              </a:rPr>
              <a:t>C:\Python39\Scripts\pip.exe install selenium</a:t>
            </a:r>
          </a:p>
        </p:txBody>
      </p:sp>
      <p:sp>
        <p:nvSpPr>
          <p:cNvPr id="8" name="Date Placeholder 7"/>
          <p:cNvSpPr>
            <a:spLocks noGrp="1"/>
          </p:cNvSpPr>
          <p:nvPr>
            <p:ph type="dt" sz="half" idx="2"/>
          </p:nvPr>
        </p:nvSpPr>
        <p:spPr/>
        <p:txBody>
          <a:bodyPr/>
          <a:lstStyle/>
          <a:p>
            <a:pPr>
              <a:defRPr/>
            </a:pPr>
            <a:fld id="{294174A1-538D-4A74-B8E4-F67ACBA49882}" type="datetime1">
              <a:rPr lang="en-US" smtClean="0"/>
              <a:t>2/15/2023</a:t>
            </a:fld>
            <a:endParaRPr lang="en-US" dirty="0"/>
          </a:p>
        </p:txBody>
      </p:sp>
      <p:sp>
        <p:nvSpPr>
          <p:cNvPr id="10" name="Slide Number Placeholder 9"/>
          <p:cNvSpPr>
            <a:spLocks noGrp="1"/>
          </p:cNvSpPr>
          <p:nvPr>
            <p:ph type="sldNum" sz="quarter" idx="4"/>
          </p:nvPr>
        </p:nvSpPr>
        <p:spPr/>
        <p:txBody>
          <a:bodyPr/>
          <a:lstStyle/>
          <a:p>
            <a:pPr>
              <a:defRPr/>
            </a:pPr>
            <a:fld id="{464234AC-D67F-4D2E-BF6A-7C7F50406644}" type="slidenum">
              <a:rPr lang="en-US" smtClean="0"/>
              <a:pPr>
                <a:defRPr/>
              </a:pPr>
              <a:t>9</a:t>
            </a:fld>
            <a:endParaRPr lang="en-US" dirty="0"/>
          </a:p>
        </p:txBody>
      </p:sp>
      <p:sp>
        <p:nvSpPr>
          <p:cNvPr id="11279362" name="Rectangle 2"/>
          <p:cNvSpPr>
            <a:spLocks noGrp="1" noChangeArrowheads="1"/>
          </p:cNvSpPr>
          <p:nvPr>
            <p:ph type="title"/>
          </p:nvPr>
        </p:nvSpPr>
        <p:spPr/>
        <p:txBody>
          <a:bodyPr/>
          <a:lstStyle/>
          <a:p>
            <a:r>
              <a:rPr lang="en-US" dirty="0"/>
              <a:t>Selenium Setup</a:t>
            </a:r>
          </a:p>
        </p:txBody>
      </p:sp>
      <p:sp>
        <p:nvSpPr>
          <p:cNvPr id="15" name="Footer Placeholder 8">
            <a:extLst>
              <a:ext uri="{FF2B5EF4-FFF2-40B4-BE49-F238E27FC236}">
                <a16:creationId xmlns:a16="http://schemas.microsoft.com/office/drawing/2014/main" id="{845AD629-C723-404C-9B52-462730F8CE00}"/>
              </a:ext>
            </a:extLst>
          </p:cNvPr>
          <p:cNvSpPr>
            <a:spLocks noGrp="1"/>
          </p:cNvSpPr>
          <p:nvPr>
            <p:ph type="ftr" sz="quarter" idx="3"/>
          </p:nvPr>
        </p:nvSpPr>
        <p:spPr>
          <a:xfrm>
            <a:off x="2400300" y="6400800"/>
            <a:ext cx="4343400" cy="457200"/>
          </a:xfrm>
        </p:spPr>
        <p:txBody>
          <a:bodyPr/>
          <a:lstStyle/>
          <a:p>
            <a:pPr>
              <a:defRPr/>
            </a:pPr>
            <a:r>
              <a:rPr lang="en-US" dirty="0"/>
              <a:t>Sacramento State – CSC 191</a:t>
            </a:r>
          </a:p>
        </p:txBody>
      </p:sp>
      <p:sp>
        <p:nvSpPr>
          <p:cNvPr id="9" name="TextBox 8">
            <a:extLst>
              <a:ext uri="{FF2B5EF4-FFF2-40B4-BE49-F238E27FC236}">
                <a16:creationId xmlns:a16="http://schemas.microsoft.com/office/drawing/2014/main" id="{EC392584-4BFA-4050-91FF-2DC9193E5F4D}"/>
              </a:ext>
            </a:extLst>
          </p:cNvPr>
          <p:cNvSpPr txBox="1"/>
          <p:nvPr/>
        </p:nvSpPr>
        <p:spPr>
          <a:xfrm>
            <a:off x="457200" y="6172200"/>
            <a:ext cx="5257800" cy="228600"/>
          </a:xfrm>
          <a:prstGeom prst="rect">
            <a:avLst/>
          </a:prstGeom>
          <a:noFill/>
        </p:spPr>
        <p:txBody>
          <a:bodyPr wrap="none" rtlCol="0" anchor="ctr" anchorCtr="0">
            <a:noAutofit/>
          </a:bodyPr>
          <a:lstStyle/>
          <a:p>
            <a:pPr algn="l">
              <a:lnSpc>
                <a:spcPct val="100000"/>
              </a:lnSpc>
              <a:spcBef>
                <a:spcPts val="1200"/>
              </a:spcBef>
            </a:pPr>
            <a:r>
              <a:rPr lang="en-US" sz="800" b="1" u="none" dirty="0">
                <a:solidFill>
                  <a:schemeClr val="tx1"/>
                </a:solidFill>
              </a:rPr>
              <a:t>SOURCE</a:t>
            </a:r>
            <a:r>
              <a:rPr lang="en-US" sz="800" u="none" dirty="0">
                <a:solidFill>
                  <a:schemeClr val="tx1"/>
                </a:solidFill>
              </a:rPr>
              <a:t>: </a:t>
            </a:r>
            <a:r>
              <a:rPr lang="en-US" sz="800" dirty="0">
                <a:hlinkClick r:id="rId3"/>
              </a:rPr>
              <a:t>1. Installation — Selenium Python Bindings 2 documentation (selenium-python.readthedocs.io)</a:t>
            </a:r>
            <a:endParaRPr lang="en-US" sz="800" u="none" dirty="0">
              <a:solidFill>
                <a:schemeClr val="tx1"/>
              </a:solidFill>
            </a:endParaRPr>
          </a:p>
        </p:txBody>
      </p:sp>
      <p:pic>
        <p:nvPicPr>
          <p:cNvPr id="3" name="Picture 2">
            <a:extLst>
              <a:ext uri="{FF2B5EF4-FFF2-40B4-BE49-F238E27FC236}">
                <a16:creationId xmlns:a16="http://schemas.microsoft.com/office/drawing/2014/main" id="{0F294BF7-0105-4862-902D-D9214672A666}"/>
              </a:ext>
            </a:extLst>
          </p:cNvPr>
          <p:cNvPicPr>
            <a:picLocks noChangeAspect="1"/>
          </p:cNvPicPr>
          <p:nvPr/>
        </p:nvPicPr>
        <p:blipFill>
          <a:blip r:embed="rId4"/>
          <a:stretch>
            <a:fillRect/>
          </a:stretch>
        </p:blipFill>
        <p:spPr>
          <a:xfrm>
            <a:off x="2321653" y="2059969"/>
            <a:ext cx="3787468" cy="1013548"/>
          </a:xfrm>
          <a:prstGeom prst="rect">
            <a:avLst/>
          </a:prstGeom>
        </p:spPr>
      </p:pic>
    </p:spTree>
    <p:extLst>
      <p:ext uri="{BB962C8B-B14F-4D97-AF65-F5344CB8AC3E}">
        <p14:creationId xmlns:p14="http://schemas.microsoft.com/office/powerpoint/2010/main" val="3988179441"/>
      </p:ext>
    </p:extLst>
  </p:cSld>
  <p:clrMapOvr>
    <a:masterClrMapping/>
  </p:clrMapOvr>
</p:sld>
</file>

<file path=ppt/theme/theme1.xml><?xml version="1.0" encoding="utf-8"?>
<a:theme xmlns:a="http://schemas.openxmlformats.org/drawingml/2006/main" name="Content Design">
  <a:themeElements>
    <a:clrScheme name="Colors - Content">
      <a:dk1>
        <a:srgbClr val="000000"/>
      </a:dk1>
      <a:lt1>
        <a:srgbClr val="FFFFFF"/>
      </a:lt1>
      <a:dk2>
        <a:srgbClr val="00563C"/>
      </a:dk2>
      <a:lt2>
        <a:srgbClr val="D5B65D"/>
      </a:lt2>
      <a:accent1>
        <a:srgbClr val="2850A0"/>
      </a:accent1>
      <a:accent2>
        <a:srgbClr val="C00000"/>
      </a:accent2>
      <a:accent3>
        <a:srgbClr val="E06000"/>
      </a:accent3>
      <a:accent4>
        <a:srgbClr val="5000A0"/>
      </a:accent4>
      <a:accent5>
        <a:srgbClr val="040404"/>
      </a:accent5>
      <a:accent6>
        <a:srgbClr val="FBFBFB"/>
      </a:accent6>
      <a:hlink>
        <a:srgbClr val="3060A0"/>
      </a:hlink>
      <a:folHlink>
        <a:srgbClr val="3060A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80000"/>
          </a:lnSpc>
          <a:spcBef>
            <a:spcPct val="20000"/>
          </a:spcBef>
          <a:spcAft>
            <a:spcPct val="0"/>
          </a:spcAft>
          <a:buClr>
            <a:srgbClr val="00563F"/>
          </a:buClr>
          <a:buSzTx/>
          <a:buFontTx/>
          <a:buNone/>
          <a:tabLst/>
          <a:defRPr kumimoji="0" sz="3200" b="0" i="0" u="none" strike="noStrike" cap="none" normalizeH="0" baseline="0" dirty="0" err="1" smtClean="0">
            <a:ln>
              <a:noFill/>
            </a:ln>
            <a:solidFill>
              <a:schemeClr val="bg1"/>
            </a:solidFill>
            <a:effectLst/>
            <a:latin typeface="Arial" charset="0"/>
            <a:cs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a:lstStyle/>
    </a:lnDef>
    <a:txDef>
      <a:spPr>
        <a:noFill/>
      </a:spPr>
      <a:bodyPr wrap="square" rtlCol="0" anchor="ctr" anchorCtr="0">
        <a:noAutofit/>
      </a:bodyPr>
      <a:lstStyle>
        <a:defPPr>
          <a:lnSpc>
            <a:spcPct val="100000"/>
          </a:lnSpc>
          <a:spcBef>
            <a:spcPts val="1200"/>
          </a:spcBef>
          <a:defRPr u="none" dirty="0" smtClean="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00563F"/>
        </a:lt1>
        <a:dk2>
          <a:srgbClr val="000000"/>
        </a:dk2>
        <a:lt2>
          <a:srgbClr val="808080"/>
        </a:lt2>
        <a:accent1>
          <a:srgbClr val="BBE0E3"/>
        </a:accent1>
        <a:accent2>
          <a:srgbClr val="333399"/>
        </a:accent2>
        <a:accent3>
          <a:srgbClr val="AAB4A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808080"/>
        </a:dk1>
        <a:lt1>
          <a:srgbClr val="D2C8A2"/>
        </a:lt1>
        <a:dk2>
          <a:srgbClr val="00563F"/>
        </a:dk2>
        <a:lt2>
          <a:srgbClr val="FFFFFF"/>
        </a:lt2>
        <a:accent1>
          <a:srgbClr val="BBE0E3"/>
        </a:accent1>
        <a:accent2>
          <a:srgbClr val="333399"/>
        </a:accent2>
        <a:accent3>
          <a:srgbClr val="AAB4AF"/>
        </a:accent3>
        <a:accent4>
          <a:srgbClr val="B3AA8A"/>
        </a:accent4>
        <a:accent5>
          <a:srgbClr val="DAEDEF"/>
        </a:accent5>
        <a:accent6>
          <a:srgbClr val="2D2D8A"/>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Default Design 15">
        <a:dk1>
          <a:srgbClr val="D2C8A2"/>
        </a:dk1>
        <a:lt1>
          <a:srgbClr val="F8F8F8"/>
        </a:lt1>
        <a:dk2>
          <a:srgbClr val="FFFFFF"/>
        </a:dk2>
        <a:lt2>
          <a:srgbClr val="808080"/>
        </a:lt2>
        <a:accent1>
          <a:srgbClr val="BBE0E3"/>
        </a:accent1>
        <a:accent2>
          <a:srgbClr val="333399"/>
        </a:accent2>
        <a:accent3>
          <a:srgbClr val="FBFBFB"/>
        </a:accent3>
        <a:accent4>
          <a:srgbClr val="B3AA8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6">
        <a:dk1>
          <a:srgbClr val="D2C8A2"/>
        </a:dk1>
        <a:lt1>
          <a:srgbClr val="F8F8F8"/>
        </a:lt1>
        <a:dk2>
          <a:srgbClr val="BCAD75"/>
        </a:dk2>
        <a:lt2>
          <a:srgbClr val="808080"/>
        </a:lt2>
        <a:accent1>
          <a:srgbClr val="BBE0E3"/>
        </a:accent1>
        <a:accent2>
          <a:srgbClr val="333399"/>
        </a:accent2>
        <a:accent3>
          <a:srgbClr val="FBFBFB"/>
        </a:accent3>
        <a:accent4>
          <a:srgbClr val="B3AA8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842</Words>
  <Application>Microsoft Office PowerPoint</Application>
  <PresentationFormat>On-screen Show (4:3)</PresentationFormat>
  <Paragraphs>143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Courier New</vt:lpstr>
      <vt:lpstr>Lato Extended</vt:lpstr>
      <vt:lpstr>Times New Roman</vt:lpstr>
      <vt:lpstr>Wingdings</vt:lpstr>
      <vt:lpstr>Content Design</vt:lpstr>
      <vt:lpstr>Test Automation </vt:lpstr>
      <vt:lpstr>Smart Commits</vt:lpstr>
      <vt:lpstr>Test Complete </vt:lpstr>
      <vt:lpstr>Coded UI</vt:lpstr>
      <vt:lpstr>Appium</vt:lpstr>
      <vt:lpstr>LoadRunner</vt:lpstr>
      <vt:lpstr>Selenium</vt:lpstr>
      <vt:lpstr>Selenium Setup Requirements</vt:lpstr>
      <vt:lpstr>Selenium Setup</vt:lpstr>
      <vt:lpstr>Selenium Setup</vt:lpstr>
      <vt:lpstr>Selenium Setup</vt:lpstr>
      <vt:lpstr>Selenium Setup</vt:lpstr>
      <vt:lpstr>Selenium Setup</vt:lpstr>
      <vt:lpstr>Selenium Setup</vt:lpstr>
      <vt:lpstr>Selenium Setup</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1279</cp:revision>
  <dcterms:created xsi:type="dcterms:W3CDTF">2010-01-26T00:37:14Z</dcterms:created>
  <dcterms:modified xsi:type="dcterms:W3CDTF">2023-02-16T00:44:45Z</dcterms:modified>
</cp:coreProperties>
</file>