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1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wei Yang" userId="238229eb59441c07" providerId="LiveId" clId="{210C2460-CB82-4D7E-ACBC-41FA9B1FAE56}"/>
    <pc:docChg chg="custSel delSld modSld">
      <pc:chgData name="Jingwei Yang" userId="238229eb59441c07" providerId="LiveId" clId="{210C2460-CB82-4D7E-ACBC-41FA9B1FAE56}" dt="2020-04-15T16:10:42.932" v="157" actId="20577"/>
      <pc:docMkLst>
        <pc:docMk/>
      </pc:docMkLst>
      <pc:sldChg chg="modSp mod">
        <pc:chgData name="Jingwei Yang" userId="238229eb59441c07" providerId="LiveId" clId="{210C2460-CB82-4D7E-ACBC-41FA9B1FAE56}" dt="2020-04-13T08:10:58.888" v="14" actId="20577"/>
        <pc:sldMkLst>
          <pc:docMk/>
          <pc:sldMk cId="3907147443" sldId="256"/>
        </pc:sldMkLst>
        <pc:spChg chg="mod">
          <ac:chgData name="Jingwei Yang" userId="238229eb59441c07" providerId="LiveId" clId="{210C2460-CB82-4D7E-ACBC-41FA9B1FAE56}" dt="2020-04-13T08:10:58.888" v="14" actId="20577"/>
          <ac:spMkLst>
            <pc:docMk/>
            <pc:sldMk cId="3907147443" sldId="256"/>
            <ac:spMk id="5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3T08:14:08.725" v="152" actId="15"/>
        <pc:sldMkLst>
          <pc:docMk/>
          <pc:sldMk cId="3071235925" sldId="258"/>
        </pc:sldMkLst>
        <pc:spChg chg="mod">
          <ac:chgData name="Jingwei Yang" userId="238229eb59441c07" providerId="LiveId" clId="{210C2460-CB82-4D7E-ACBC-41FA9B1FAE56}" dt="2020-04-13T08:13:26.384" v="66" actId="20577"/>
          <ac:spMkLst>
            <pc:docMk/>
            <pc:sldMk cId="3071235925" sldId="258"/>
            <ac:spMk id="2" creationId="{00000000-0000-0000-0000-000000000000}"/>
          </ac:spMkLst>
        </pc:spChg>
        <pc:spChg chg="mod">
          <ac:chgData name="Jingwei Yang" userId="238229eb59441c07" providerId="LiveId" clId="{210C2460-CB82-4D7E-ACBC-41FA9B1FAE56}" dt="2020-04-13T08:14:08.725" v="152" actId="15"/>
          <ac:spMkLst>
            <pc:docMk/>
            <pc:sldMk cId="3071235925" sldId="258"/>
            <ac:spMk id="3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3T08:13:43.353" v="109" actId="20577"/>
        <pc:sldMkLst>
          <pc:docMk/>
          <pc:sldMk cId="3681888187" sldId="260"/>
        </pc:sldMkLst>
        <pc:spChg chg="mod">
          <ac:chgData name="Jingwei Yang" userId="238229eb59441c07" providerId="LiveId" clId="{210C2460-CB82-4D7E-ACBC-41FA9B1FAE56}" dt="2020-04-13T08:13:17.591" v="57" actId="20577"/>
          <ac:spMkLst>
            <pc:docMk/>
            <pc:sldMk cId="3681888187" sldId="260"/>
            <ac:spMk id="2" creationId="{00000000-0000-0000-0000-000000000000}"/>
          </ac:spMkLst>
        </pc:spChg>
        <pc:spChg chg="mod">
          <ac:chgData name="Jingwei Yang" userId="238229eb59441c07" providerId="LiveId" clId="{210C2460-CB82-4D7E-ACBC-41FA9B1FAE56}" dt="2020-04-13T08:13:43.353" v="109" actId="20577"/>
          <ac:spMkLst>
            <pc:docMk/>
            <pc:sldMk cId="3681888187" sldId="260"/>
            <ac:spMk id="3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3T08:12:31.805" v="48" actId="20577"/>
        <pc:sldMkLst>
          <pc:docMk/>
          <pc:sldMk cId="1039392204" sldId="261"/>
        </pc:sldMkLst>
        <pc:spChg chg="mod">
          <ac:chgData name="Jingwei Yang" userId="238229eb59441c07" providerId="LiveId" clId="{210C2460-CB82-4D7E-ACBC-41FA9B1FAE56}" dt="2020-04-13T08:12:31.805" v="48" actId="20577"/>
          <ac:spMkLst>
            <pc:docMk/>
            <pc:sldMk cId="1039392204" sldId="261"/>
            <ac:spMk id="3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3T08:14:25.435" v="155" actId="20577"/>
        <pc:sldMkLst>
          <pc:docMk/>
          <pc:sldMk cId="1000939207" sldId="262"/>
        </pc:sldMkLst>
        <pc:spChg chg="mod">
          <ac:chgData name="Jingwei Yang" userId="238229eb59441c07" providerId="LiveId" clId="{210C2460-CB82-4D7E-ACBC-41FA9B1FAE56}" dt="2020-04-13T08:14:25.435" v="155" actId="20577"/>
          <ac:spMkLst>
            <pc:docMk/>
            <pc:sldMk cId="1000939207" sldId="262"/>
            <ac:spMk id="2" creationId="{00000000-0000-0000-0000-000000000000}"/>
          </ac:spMkLst>
        </pc:spChg>
        <pc:spChg chg="mod">
          <ac:chgData name="Jingwei Yang" userId="238229eb59441c07" providerId="LiveId" clId="{210C2460-CB82-4D7E-ACBC-41FA9B1FAE56}" dt="2020-04-13T08:10:40.940" v="0" actId="20577"/>
          <ac:spMkLst>
            <pc:docMk/>
            <pc:sldMk cId="1000939207" sldId="262"/>
            <ac:spMk id="3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5T16:10:42.932" v="157" actId="20577"/>
        <pc:sldMkLst>
          <pc:docMk/>
          <pc:sldMk cId="966106115" sldId="263"/>
        </pc:sldMkLst>
        <pc:spChg chg="mod">
          <ac:chgData name="Jingwei Yang" userId="238229eb59441c07" providerId="LiveId" clId="{210C2460-CB82-4D7E-ACBC-41FA9B1FAE56}" dt="2020-04-13T08:14:36.586" v="156" actId="20577"/>
          <ac:spMkLst>
            <pc:docMk/>
            <pc:sldMk cId="966106115" sldId="263"/>
            <ac:spMk id="2" creationId="{00000000-0000-0000-0000-000000000000}"/>
          </ac:spMkLst>
        </pc:spChg>
        <pc:spChg chg="mod">
          <ac:chgData name="Jingwei Yang" userId="238229eb59441c07" providerId="LiveId" clId="{210C2460-CB82-4D7E-ACBC-41FA9B1FAE56}" dt="2020-04-15T16:10:42.932" v="157" actId="20577"/>
          <ac:spMkLst>
            <pc:docMk/>
            <pc:sldMk cId="966106115" sldId="263"/>
            <ac:spMk id="3" creationId="{00000000-0000-0000-0000-000000000000}"/>
          </ac:spMkLst>
        </pc:spChg>
      </pc:sldChg>
      <pc:sldChg chg="modSp del mod">
        <pc:chgData name="Jingwei Yang" userId="238229eb59441c07" providerId="LiveId" clId="{210C2460-CB82-4D7E-ACBC-41FA9B1FAE56}" dt="2020-04-13T08:14:17.191" v="153" actId="47"/>
        <pc:sldMkLst>
          <pc:docMk/>
          <pc:sldMk cId="734442812" sldId="264"/>
        </pc:sldMkLst>
        <pc:spChg chg="mod">
          <ac:chgData name="Jingwei Yang" userId="238229eb59441c07" providerId="LiveId" clId="{210C2460-CB82-4D7E-ACBC-41FA9B1FAE56}" dt="2020-04-13T08:12:05.098" v="18" actId="20577"/>
          <ac:spMkLst>
            <pc:docMk/>
            <pc:sldMk cId="734442812" sldId="264"/>
            <ac:spMk id="3" creationId="{00000000-0000-0000-0000-000000000000}"/>
          </ac:spMkLst>
        </pc:spChg>
      </pc:sldChg>
      <pc:sldChg chg="modSp mod">
        <pc:chgData name="Jingwei Yang" userId="238229eb59441c07" providerId="LiveId" clId="{210C2460-CB82-4D7E-ACBC-41FA9B1FAE56}" dt="2020-04-13T08:14:22.382" v="154" actId="20577"/>
        <pc:sldMkLst>
          <pc:docMk/>
          <pc:sldMk cId="2444346920" sldId="265"/>
        </pc:sldMkLst>
        <pc:spChg chg="mod">
          <ac:chgData name="Jingwei Yang" userId="238229eb59441c07" providerId="LiveId" clId="{210C2460-CB82-4D7E-ACBC-41FA9B1FAE56}" dt="2020-04-13T08:14:22.382" v="154" actId="20577"/>
          <ac:spMkLst>
            <pc:docMk/>
            <pc:sldMk cId="2444346920" sldId="265"/>
            <ac:spMk id="2" creationId="{00000000-0000-0000-0000-000000000000}"/>
          </ac:spMkLst>
        </pc:spChg>
      </pc:sldChg>
    </pc:docChg>
  </pc:docChgLst>
  <pc:docChgLst>
    <pc:chgData name="Chris Grove" userId="b7da24ee0131719a" providerId="LiveId" clId="{E5DF29AB-7962-4B3E-A1F4-FAB0FEA7FF86}"/>
    <pc:docChg chg="custSel addSld modSld">
      <pc:chgData name="Chris Grove" userId="b7da24ee0131719a" providerId="LiveId" clId="{E5DF29AB-7962-4B3E-A1F4-FAB0FEA7FF86}" dt="2021-11-10T00:24:19.500" v="191" actId="20577"/>
      <pc:docMkLst>
        <pc:docMk/>
      </pc:docMkLst>
      <pc:sldChg chg="modSp mod">
        <pc:chgData name="Chris Grove" userId="b7da24ee0131719a" providerId="LiveId" clId="{E5DF29AB-7962-4B3E-A1F4-FAB0FEA7FF86}" dt="2021-11-10T00:23:07.890" v="151" actId="20577"/>
        <pc:sldMkLst>
          <pc:docMk/>
          <pc:sldMk cId="3907147443" sldId="256"/>
        </pc:sldMkLst>
        <pc:spChg chg="mod">
          <ac:chgData name="Chris Grove" userId="b7da24ee0131719a" providerId="LiveId" clId="{E5DF29AB-7962-4B3E-A1F4-FAB0FEA7FF86}" dt="2021-11-10T00:23:07.890" v="151" actId="20577"/>
          <ac:spMkLst>
            <pc:docMk/>
            <pc:sldMk cId="3907147443" sldId="256"/>
            <ac:spMk id="5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20.790" v="155" actId="20577"/>
        <pc:sldMkLst>
          <pc:docMk/>
          <pc:sldMk cId="1921415204" sldId="257"/>
        </pc:sldMkLst>
        <pc:spChg chg="mod">
          <ac:chgData name="Chris Grove" userId="b7da24ee0131719a" providerId="LiveId" clId="{E5DF29AB-7962-4B3E-A1F4-FAB0FEA7FF86}" dt="2021-11-10T00:23:20.790" v="155" actId="20577"/>
          <ac:spMkLst>
            <pc:docMk/>
            <pc:sldMk cId="1921415204" sldId="257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32.059" v="163" actId="20577"/>
        <pc:sldMkLst>
          <pc:docMk/>
          <pc:sldMk cId="3071235925" sldId="258"/>
        </pc:sldMkLst>
        <pc:spChg chg="mod">
          <ac:chgData name="Chris Grove" userId="b7da24ee0131719a" providerId="LiveId" clId="{E5DF29AB-7962-4B3E-A1F4-FAB0FEA7FF86}" dt="2021-11-10T00:20:52.087" v="45" actId="20577"/>
          <ac:spMkLst>
            <pc:docMk/>
            <pc:sldMk cId="3071235925" sldId="258"/>
            <ac:spMk id="3" creationId="{00000000-0000-0000-0000-000000000000}"/>
          </ac:spMkLst>
        </pc:spChg>
        <pc:spChg chg="mod">
          <ac:chgData name="Chris Grove" userId="b7da24ee0131719a" providerId="LiveId" clId="{E5DF29AB-7962-4B3E-A1F4-FAB0FEA7FF86}" dt="2021-11-10T00:23:32.059" v="163" actId="20577"/>
          <ac:spMkLst>
            <pc:docMk/>
            <pc:sldMk cId="3071235925" sldId="258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37.130" v="167" actId="20577"/>
        <pc:sldMkLst>
          <pc:docMk/>
          <pc:sldMk cId="3897809443" sldId="259"/>
        </pc:sldMkLst>
        <pc:spChg chg="mod">
          <ac:chgData name="Chris Grove" userId="b7da24ee0131719a" providerId="LiveId" clId="{E5DF29AB-7962-4B3E-A1F4-FAB0FEA7FF86}" dt="2021-11-10T00:21:35.757" v="83" actId="20577"/>
          <ac:spMkLst>
            <pc:docMk/>
            <pc:sldMk cId="3897809443" sldId="259"/>
            <ac:spMk id="3" creationId="{00000000-0000-0000-0000-000000000000}"/>
          </ac:spMkLst>
        </pc:spChg>
        <pc:spChg chg="mod">
          <ac:chgData name="Chris Grove" userId="b7da24ee0131719a" providerId="LiveId" clId="{E5DF29AB-7962-4B3E-A1F4-FAB0FEA7FF86}" dt="2021-11-10T00:23:37.130" v="167" actId="20577"/>
          <ac:spMkLst>
            <pc:docMk/>
            <pc:sldMk cId="3897809443" sldId="259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26.598" v="159" actId="20577"/>
        <pc:sldMkLst>
          <pc:docMk/>
          <pc:sldMk cId="3681888187" sldId="260"/>
        </pc:sldMkLst>
        <pc:spChg chg="mod">
          <ac:chgData name="Chris Grove" userId="b7da24ee0131719a" providerId="LiveId" clId="{E5DF29AB-7962-4B3E-A1F4-FAB0FEA7FF86}" dt="2021-11-10T00:20:31.351" v="21" actId="20577"/>
          <ac:spMkLst>
            <pc:docMk/>
            <pc:sldMk cId="3681888187" sldId="260"/>
            <ac:spMk id="3" creationId="{00000000-0000-0000-0000-000000000000}"/>
          </ac:spMkLst>
        </pc:spChg>
        <pc:spChg chg="mod">
          <ac:chgData name="Chris Grove" userId="b7da24ee0131719a" providerId="LiveId" clId="{E5DF29AB-7962-4B3E-A1F4-FAB0FEA7FF86}" dt="2021-11-10T00:23:26.598" v="159" actId="20577"/>
          <ac:spMkLst>
            <pc:docMk/>
            <pc:sldMk cId="3681888187" sldId="260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42.749" v="171" actId="20577"/>
        <pc:sldMkLst>
          <pc:docMk/>
          <pc:sldMk cId="1039392204" sldId="261"/>
        </pc:sldMkLst>
        <pc:spChg chg="mod">
          <ac:chgData name="Chris Grove" userId="b7da24ee0131719a" providerId="LiveId" clId="{E5DF29AB-7962-4B3E-A1F4-FAB0FEA7FF86}" dt="2021-11-10T00:21:56.729" v="86" actId="20577"/>
          <ac:spMkLst>
            <pc:docMk/>
            <pc:sldMk cId="1039392204" sldId="261"/>
            <ac:spMk id="3" creationId="{00000000-0000-0000-0000-000000000000}"/>
          </ac:spMkLst>
        </pc:spChg>
        <pc:spChg chg="mod">
          <ac:chgData name="Chris Grove" userId="b7da24ee0131719a" providerId="LiveId" clId="{E5DF29AB-7962-4B3E-A1F4-FAB0FEA7FF86}" dt="2021-11-10T00:23:42.749" v="171" actId="20577"/>
          <ac:spMkLst>
            <pc:docMk/>
            <pc:sldMk cId="1039392204" sldId="261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54.700" v="179" actId="20577"/>
        <pc:sldMkLst>
          <pc:docMk/>
          <pc:sldMk cId="1000939207" sldId="262"/>
        </pc:sldMkLst>
        <pc:spChg chg="mod">
          <ac:chgData name="Chris Grove" userId="b7da24ee0131719a" providerId="LiveId" clId="{E5DF29AB-7962-4B3E-A1F4-FAB0FEA7FF86}" dt="2021-11-10T00:23:54.700" v="179" actId="20577"/>
          <ac:spMkLst>
            <pc:docMk/>
            <pc:sldMk cId="1000939207" sldId="262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4:00.279" v="183" actId="20577"/>
        <pc:sldMkLst>
          <pc:docMk/>
          <pc:sldMk cId="966106115" sldId="263"/>
        </pc:sldMkLst>
        <pc:spChg chg="mod">
          <ac:chgData name="Chris Grove" userId="b7da24ee0131719a" providerId="LiveId" clId="{E5DF29AB-7962-4B3E-A1F4-FAB0FEA7FF86}" dt="2021-11-10T00:24:00.279" v="183" actId="20577"/>
          <ac:spMkLst>
            <pc:docMk/>
            <pc:sldMk cId="966106115" sldId="263"/>
            <ac:spMk id="6" creationId="{00000000-0000-0000-0000-000000000000}"/>
          </ac:spMkLst>
        </pc:spChg>
      </pc:sldChg>
      <pc:sldChg chg="modSp mod">
        <pc:chgData name="Chris Grove" userId="b7da24ee0131719a" providerId="LiveId" clId="{E5DF29AB-7962-4B3E-A1F4-FAB0FEA7FF86}" dt="2021-11-10T00:23:48.299" v="175" actId="20577"/>
        <pc:sldMkLst>
          <pc:docMk/>
          <pc:sldMk cId="2444346920" sldId="265"/>
        </pc:sldMkLst>
        <pc:spChg chg="mod">
          <ac:chgData name="Chris Grove" userId="b7da24ee0131719a" providerId="LiveId" clId="{E5DF29AB-7962-4B3E-A1F4-FAB0FEA7FF86}" dt="2021-11-10T00:22:26.800" v="145" actId="20577"/>
          <ac:spMkLst>
            <pc:docMk/>
            <pc:sldMk cId="2444346920" sldId="265"/>
            <ac:spMk id="3" creationId="{00000000-0000-0000-0000-000000000000}"/>
          </ac:spMkLst>
        </pc:spChg>
        <pc:spChg chg="mod">
          <ac:chgData name="Chris Grove" userId="b7da24ee0131719a" providerId="LiveId" clId="{E5DF29AB-7962-4B3E-A1F4-FAB0FEA7FF86}" dt="2021-11-10T00:23:48.299" v="175" actId="20577"/>
          <ac:spMkLst>
            <pc:docMk/>
            <pc:sldMk cId="2444346920" sldId="265"/>
            <ac:spMk id="5" creationId="{00000000-0000-0000-0000-000000000000}"/>
          </ac:spMkLst>
        </pc:spChg>
      </pc:sldChg>
      <pc:sldChg chg="modSp new mod">
        <pc:chgData name="Chris Grove" userId="b7da24ee0131719a" providerId="LiveId" clId="{E5DF29AB-7962-4B3E-A1F4-FAB0FEA7FF86}" dt="2021-11-10T00:24:19.500" v="191" actId="20577"/>
        <pc:sldMkLst>
          <pc:docMk/>
          <pc:sldMk cId="2020835777" sldId="266"/>
        </pc:sldMkLst>
        <pc:spChg chg="mod">
          <ac:chgData name="Chris Grove" userId="b7da24ee0131719a" providerId="LiveId" clId="{E5DF29AB-7962-4B3E-A1F4-FAB0FEA7FF86}" dt="2021-11-10T00:24:11.970" v="187" actId="20577"/>
          <ac:spMkLst>
            <pc:docMk/>
            <pc:sldMk cId="2020835777" sldId="266"/>
            <ac:spMk id="2" creationId="{DB33C8D6-18A9-490E-BEC7-3C3539A4D7C3}"/>
          </ac:spMkLst>
        </pc:spChg>
        <pc:spChg chg="mod">
          <ac:chgData name="Chris Grove" userId="b7da24ee0131719a" providerId="LiveId" clId="{E5DF29AB-7962-4B3E-A1F4-FAB0FEA7FF86}" dt="2021-11-10T00:24:19.500" v="191" actId="20577"/>
          <ac:spMkLst>
            <pc:docMk/>
            <pc:sldMk cId="2020835777" sldId="266"/>
            <ac:spMk id="5" creationId="{8C04B700-3012-4C0F-8F08-58A4974179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D77E-8908-4A2A-A384-B1F37EA9176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05B1D-8BA6-4826-92B2-6F5384F8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8E74-EF3D-49DE-8E14-99962DBAA0E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4CAC-A0FD-403D-AA8A-DE2232F007C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4F53-6A75-4C19-9822-F4DB24DA070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110-DA02-4FCB-9BA9-1EA96902504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E853-D17F-43B2-BA84-976FD111AB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5885-0C31-480F-9D94-6A6776C857A2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5D6-5F4D-4E3C-86F5-98551965D063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95D-06C4-4E46-971E-F2D99A0CC0D9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AC5-57C9-47B0-9FC9-3B72BE151CC4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C842-3693-4E6B-B509-B9E64CCBA94B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7811-C015-494B-9E30-5E581E6C0D9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CSc191 Oral Presentation, Spring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1DA4-3A5E-4FB8-A5FA-69036613B5B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CSc191 Oral Presentation,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B200-077D-4DB1-AD0B-45AC7190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F6B9-EF95-480C-A7EC-D77AB61E431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8D6-18A9-490E-BEC7-3C3539A4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F05-870E-4FCA-83DD-8FB5396B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7DD6-F9DB-458A-81C6-3E7AB17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6110-DA02-4FCB-9BA9-1EA96902504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B700-3012-4C0F-8F08-58A49741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984F-3DF5-490D-B7C4-B796AABC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</a:t>
            </a:r>
          </a:p>
          <a:p>
            <a:pPr lvl="1"/>
            <a:r>
              <a:rPr lang="en-US" dirty="0"/>
              <a:t>Name, affiliation</a:t>
            </a:r>
          </a:p>
          <a:p>
            <a:r>
              <a:rPr lang="en-US" dirty="0"/>
              <a:t>Client’s business:</a:t>
            </a:r>
          </a:p>
          <a:p>
            <a:pPr lvl="1"/>
            <a:r>
              <a:rPr lang="en-US" dirty="0"/>
              <a:t>A brief description of client’s business</a:t>
            </a:r>
          </a:p>
          <a:p>
            <a:r>
              <a:rPr lang="en-US" dirty="0"/>
              <a:t>Client’s “problem” to be solved:</a:t>
            </a:r>
          </a:p>
          <a:p>
            <a:pPr lvl="1"/>
            <a:r>
              <a:rPr lang="en-US" dirty="0"/>
              <a:t>A brief description of the problem</a:t>
            </a:r>
          </a:p>
          <a:p>
            <a:r>
              <a:rPr lang="en-US" dirty="0"/>
              <a:t>The proposed the solution:</a:t>
            </a:r>
          </a:p>
          <a:p>
            <a:pPr lvl="1"/>
            <a:r>
              <a:rPr lang="en-US" dirty="0"/>
              <a:t>Explain (at high-level) how the product (created by the team) solves the problem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384-8A56-4A98-8301-5DC33CBC29B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Requirements (&amp; 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your product</a:t>
            </a:r>
          </a:p>
          <a:p>
            <a:r>
              <a:rPr lang="en-US" dirty="0"/>
              <a:t>During the demo describe all product features that have been implemented.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C550-3E7D-452D-916A-19DD4D5A6FFF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(&amp; 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demo of your product:</a:t>
            </a:r>
          </a:p>
          <a:p>
            <a:pPr lvl="1"/>
            <a:r>
              <a:rPr lang="en-US" dirty="0"/>
              <a:t>Describe the architectural design of the product</a:t>
            </a:r>
          </a:p>
          <a:p>
            <a:pPr lvl="1"/>
            <a:r>
              <a:rPr lang="en-US" dirty="0"/>
              <a:t>Describe the detailed design of each product feature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3544-B58A-41F9-9BCD-64D1B13DE903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the product has been implemented in an iterative and incremental fashion (using SCRUM)</a:t>
            </a:r>
          </a:p>
          <a:p>
            <a:r>
              <a:rPr lang="en-US" dirty="0"/>
              <a:t>Describe the technologies used to implement the product, such as programming languages, DB, IDE, etc.</a:t>
            </a:r>
          </a:p>
          <a:p>
            <a:r>
              <a:rPr lang="en-US" dirty="0"/>
              <a:t>Describe the amount of work completed, such as # of files, # of lines of code, hours, cans of energy drinks,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6814-D3CE-4B3C-97D6-F363AB0AF7B7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your overall test plan</a:t>
            </a:r>
          </a:p>
          <a:p>
            <a:r>
              <a:rPr lang="en-US" dirty="0"/>
              <a:t>Describe how unit testing is conducted</a:t>
            </a:r>
          </a:p>
          <a:p>
            <a:r>
              <a:rPr lang="en-US" dirty="0"/>
              <a:t>Describe how integration/system testing is conducted</a:t>
            </a:r>
          </a:p>
          <a:p>
            <a:r>
              <a:rPr lang="en-US" dirty="0"/>
              <a:t>Any automated test tool used?</a:t>
            </a:r>
          </a:p>
          <a:p>
            <a:r>
              <a:rPr lang="en-US" dirty="0"/>
              <a:t>Include concrete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CEBF-A2F4-41E5-93DC-873C189A5226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you will deploy</a:t>
            </a:r>
          </a:p>
          <a:p>
            <a:r>
              <a:rPr lang="en-US" dirty="0"/>
              <a:t>Include diagrams if helpful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C99A-0BDB-4AEA-B5A7-F2B407F79C9F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F087-CAE7-435A-B849-58EBDFA933BC}"/>
              </a:ext>
            </a:extLst>
          </p:cNvPr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</p:spTree>
    <p:extLst>
      <p:ext uri="{BB962C8B-B14F-4D97-AF65-F5344CB8AC3E}">
        <p14:creationId xmlns:p14="http://schemas.microsoft.com/office/powerpoint/2010/main" val="244434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Lesson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Things you learned in this class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New tools</a:t>
            </a:r>
          </a:p>
          <a:p>
            <a:pPr lvl="1"/>
            <a:r>
              <a:rPr lang="en-US" dirty="0"/>
              <a:t>Soft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Any insights/wisdom that your team would like share with the class?</a:t>
            </a:r>
          </a:p>
          <a:p>
            <a:pPr lvl="1"/>
            <a:r>
              <a:rPr lang="en-US" dirty="0"/>
              <a:t>For examples, with regards to:</a:t>
            </a:r>
          </a:p>
          <a:p>
            <a:pPr lvl="2"/>
            <a:r>
              <a:rPr lang="en-US" dirty="0"/>
              <a:t>How to use SCRUM effectively</a:t>
            </a:r>
          </a:p>
          <a:p>
            <a:pPr lvl="2"/>
            <a:r>
              <a:rPr lang="en-US" dirty="0"/>
              <a:t>How to maintain good teamwork</a:t>
            </a:r>
          </a:p>
          <a:p>
            <a:pPr lvl="2"/>
            <a:r>
              <a:rPr lang="en-US" dirty="0"/>
              <a:t>How to communicate with client and advisor effectively</a:t>
            </a:r>
          </a:p>
          <a:p>
            <a:pPr lvl="2"/>
            <a:r>
              <a:rPr lang="en-US" dirty="0"/>
              <a:t>How to carry out test-driven design/implementation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B68-DADF-40BE-87C6-E53A6AEE71E7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Client’s feedback (so far)</a:t>
            </a:r>
          </a:p>
          <a:p>
            <a:r>
              <a:rPr lang="en-US" dirty="0"/>
              <a:t>Things to be improved (if any)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Process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7444" y="124691"/>
            <a:ext cx="2571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Current Presenter: 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Student’s Full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92F9-0371-440B-8E59-1D58E381B829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CSc191 Oral Presentation,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200-077D-4DB1-AD0B-45AC7190F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433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</vt:lpstr>
      <vt:lpstr>1. Project Overview</vt:lpstr>
      <vt:lpstr>2. Requirements (&amp; demo)</vt:lpstr>
      <vt:lpstr>3. Design (&amp; demo)</vt:lpstr>
      <vt:lpstr>4. Implementation</vt:lpstr>
      <vt:lpstr>5. Testing</vt:lpstr>
      <vt:lpstr>6. Deployment</vt:lpstr>
      <vt:lpstr>7. Lesson learned</vt:lpstr>
      <vt:lpstr>8. Conclusion</vt:lpstr>
      <vt:lpstr>Q&amp;A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Yang, Jingwei</dc:creator>
  <cp:lastModifiedBy>Chris Grove</cp:lastModifiedBy>
  <cp:revision>17</cp:revision>
  <dcterms:created xsi:type="dcterms:W3CDTF">2019-11-13T07:49:07Z</dcterms:created>
  <dcterms:modified xsi:type="dcterms:W3CDTF">2021-11-10T00:24:22Z</dcterms:modified>
</cp:coreProperties>
</file>