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39B-24AD-44B8-913A-DEE84B2B1E5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8504-1EBE-40B7-B1B0-8D48C1BD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3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39B-24AD-44B8-913A-DEE84B2B1E5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8504-1EBE-40B7-B1B0-8D48C1BD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7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39B-24AD-44B8-913A-DEE84B2B1E5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8504-1EBE-40B7-B1B0-8D48C1BD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2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39B-24AD-44B8-913A-DEE84B2B1E5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8504-1EBE-40B7-B1B0-8D48C1BD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8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39B-24AD-44B8-913A-DEE84B2B1E5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8504-1EBE-40B7-B1B0-8D48C1BD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2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39B-24AD-44B8-913A-DEE84B2B1E5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8504-1EBE-40B7-B1B0-8D48C1BD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9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39B-24AD-44B8-913A-DEE84B2B1E5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8504-1EBE-40B7-B1B0-8D48C1BD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3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39B-24AD-44B8-913A-DEE84B2B1E5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8504-1EBE-40B7-B1B0-8D48C1BD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0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39B-24AD-44B8-913A-DEE84B2B1E5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8504-1EBE-40B7-B1B0-8D48C1BD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2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39B-24AD-44B8-913A-DEE84B2B1E5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8504-1EBE-40B7-B1B0-8D48C1BD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6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39B-24AD-44B8-913A-DEE84B2B1E5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8504-1EBE-40B7-B1B0-8D48C1BD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1839B-24AD-44B8-913A-DEE84B2B1E5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F8504-1EBE-40B7-B1B0-8D48C1BD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3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1FF0B65-D04A-4E91-BDD7-2027F6FBB87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93" y="-5512"/>
            <a:ext cx="8514413" cy="68635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47A976-0325-4929-B266-A1867EF028B6}"/>
              </a:ext>
            </a:extLst>
          </p:cNvPr>
          <p:cNvSpPr txBox="1"/>
          <p:nvPr/>
        </p:nvSpPr>
        <p:spPr>
          <a:xfrm>
            <a:off x="757001" y="618345"/>
            <a:ext cx="184379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ME </a:t>
            </a:r>
            <a:r>
              <a:rPr lang="en-US" sz="1400" b="1" dirty="0">
                <a:solidFill>
                  <a:srgbClr val="FF0000"/>
                </a:solidFill>
              </a:rPr>
              <a:t>Senior Projects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AFA3B2-C833-4312-A435-77051072BD60}"/>
              </a:ext>
            </a:extLst>
          </p:cNvPr>
          <p:cNvSpPr txBox="1"/>
          <p:nvPr/>
        </p:nvSpPr>
        <p:spPr>
          <a:xfrm>
            <a:off x="6359578" y="5302770"/>
            <a:ext cx="192745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EEE/CPE Senior Projects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01F8E-A9B3-4510-8B75-68E8C12B790B}"/>
              </a:ext>
            </a:extLst>
          </p:cNvPr>
          <p:cNvSpPr txBox="1"/>
          <p:nvPr/>
        </p:nvSpPr>
        <p:spPr>
          <a:xfrm>
            <a:off x="3304083" y="5676276"/>
            <a:ext cx="159082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CSC Senior Projects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7DAC7D-1F2B-4D7A-85FD-A92BCA669CA2}"/>
              </a:ext>
            </a:extLst>
          </p:cNvPr>
          <p:cNvSpPr/>
          <p:nvPr/>
        </p:nvSpPr>
        <p:spPr>
          <a:xfrm>
            <a:off x="1457793" y="1056806"/>
            <a:ext cx="258581" cy="1349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10B3EF-BAC1-4BFA-B0F6-19E433AEC33E}"/>
              </a:ext>
            </a:extLst>
          </p:cNvPr>
          <p:cNvSpPr/>
          <p:nvPr/>
        </p:nvSpPr>
        <p:spPr>
          <a:xfrm>
            <a:off x="1040566" y="1056806"/>
            <a:ext cx="258581" cy="1349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1D7A1F-CB37-4C4D-840E-8449644D51BC}"/>
              </a:ext>
            </a:extLst>
          </p:cNvPr>
          <p:cNvSpPr/>
          <p:nvPr/>
        </p:nvSpPr>
        <p:spPr>
          <a:xfrm rot="5400000">
            <a:off x="1169856" y="1482523"/>
            <a:ext cx="258581" cy="1349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A4AC95-6AA7-42EC-8D77-957209B65567}"/>
              </a:ext>
            </a:extLst>
          </p:cNvPr>
          <p:cNvSpPr/>
          <p:nvPr/>
        </p:nvSpPr>
        <p:spPr>
          <a:xfrm rot="5400000">
            <a:off x="782610" y="1281458"/>
            <a:ext cx="258581" cy="1349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8151FC-1ECD-4914-9304-B63EACBDDED0}"/>
              </a:ext>
            </a:extLst>
          </p:cNvPr>
          <p:cNvSpPr/>
          <p:nvPr/>
        </p:nvSpPr>
        <p:spPr>
          <a:xfrm rot="5400000">
            <a:off x="782609" y="1639349"/>
            <a:ext cx="258581" cy="1349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FBB181-3F55-4D27-BA8E-1FF5082A5E89}"/>
              </a:ext>
            </a:extLst>
          </p:cNvPr>
          <p:cNvSpPr/>
          <p:nvPr/>
        </p:nvSpPr>
        <p:spPr>
          <a:xfrm rot="5400000">
            <a:off x="782609" y="1997240"/>
            <a:ext cx="258581" cy="1349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8FE850-59A2-46E3-A46A-ECBFAB6343EB}"/>
              </a:ext>
            </a:extLst>
          </p:cNvPr>
          <p:cNvSpPr/>
          <p:nvPr/>
        </p:nvSpPr>
        <p:spPr>
          <a:xfrm rot="5400000">
            <a:off x="782609" y="2355130"/>
            <a:ext cx="258581" cy="1349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7086FA-3A92-4EEF-B849-695D31D40235}"/>
              </a:ext>
            </a:extLst>
          </p:cNvPr>
          <p:cNvSpPr/>
          <p:nvPr/>
        </p:nvSpPr>
        <p:spPr>
          <a:xfrm rot="5400000">
            <a:off x="782609" y="2713020"/>
            <a:ext cx="258581" cy="1349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BDB39A-52A7-480B-8865-3E48A224E4F3}"/>
              </a:ext>
            </a:extLst>
          </p:cNvPr>
          <p:cNvSpPr/>
          <p:nvPr/>
        </p:nvSpPr>
        <p:spPr>
          <a:xfrm rot="5400000">
            <a:off x="782608" y="3066283"/>
            <a:ext cx="258581" cy="1349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486C79-AC33-4880-A7AC-BCE5CCB36D15}"/>
              </a:ext>
            </a:extLst>
          </p:cNvPr>
          <p:cNvSpPr/>
          <p:nvPr/>
        </p:nvSpPr>
        <p:spPr>
          <a:xfrm rot="5400000">
            <a:off x="782608" y="3419546"/>
            <a:ext cx="258581" cy="1349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65A9AA-9F14-400A-8371-9825EA0D0C48}"/>
              </a:ext>
            </a:extLst>
          </p:cNvPr>
          <p:cNvSpPr/>
          <p:nvPr/>
        </p:nvSpPr>
        <p:spPr>
          <a:xfrm rot="5400000">
            <a:off x="1171104" y="1833542"/>
            <a:ext cx="258581" cy="1349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57B5F5-6F5F-4971-9931-2D52B38AF54F}"/>
              </a:ext>
            </a:extLst>
          </p:cNvPr>
          <p:cNvSpPr/>
          <p:nvPr/>
        </p:nvSpPr>
        <p:spPr>
          <a:xfrm rot="5400000">
            <a:off x="1166106" y="2184561"/>
            <a:ext cx="258581" cy="1349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B62DD6C-C081-4B19-91F0-0E1A52C78D6B}"/>
              </a:ext>
            </a:extLst>
          </p:cNvPr>
          <p:cNvSpPr/>
          <p:nvPr/>
        </p:nvSpPr>
        <p:spPr>
          <a:xfrm rot="5400000">
            <a:off x="1091152" y="2537825"/>
            <a:ext cx="258581" cy="1349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2ED7FF-D9C1-4615-BCB0-5CDFEBE2422A}"/>
              </a:ext>
            </a:extLst>
          </p:cNvPr>
          <p:cNvSpPr/>
          <p:nvPr/>
        </p:nvSpPr>
        <p:spPr>
          <a:xfrm rot="5400000">
            <a:off x="1091152" y="2893841"/>
            <a:ext cx="258581" cy="1349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5540E2-53AB-4CE8-B4FF-48098FE7FD80}"/>
              </a:ext>
            </a:extLst>
          </p:cNvPr>
          <p:cNvSpPr/>
          <p:nvPr/>
        </p:nvSpPr>
        <p:spPr>
          <a:xfrm rot="5400000">
            <a:off x="1085534" y="3244860"/>
            <a:ext cx="258581" cy="1349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3FDFD1-D597-4903-A8EA-0A2DF74C845F}"/>
              </a:ext>
            </a:extLst>
          </p:cNvPr>
          <p:cNvSpPr/>
          <p:nvPr/>
        </p:nvSpPr>
        <p:spPr>
          <a:xfrm rot="5400000">
            <a:off x="1093651" y="3607130"/>
            <a:ext cx="258581" cy="1349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000FFA-8AFE-452A-A2A7-A86A2ED24A6B}"/>
              </a:ext>
            </a:extLst>
          </p:cNvPr>
          <p:cNvSpPr/>
          <p:nvPr/>
        </p:nvSpPr>
        <p:spPr>
          <a:xfrm rot="5400000">
            <a:off x="790722" y="3782063"/>
            <a:ext cx="258581" cy="1349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AF63BA-3D94-4B90-BF23-C6E8D2160E41}"/>
              </a:ext>
            </a:extLst>
          </p:cNvPr>
          <p:cNvSpPr/>
          <p:nvPr/>
        </p:nvSpPr>
        <p:spPr>
          <a:xfrm rot="5400000">
            <a:off x="1102399" y="3955747"/>
            <a:ext cx="258581" cy="1349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92ED3E-5A6E-4866-804E-8BFE049D424B}"/>
              </a:ext>
            </a:extLst>
          </p:cNvPr>
          <p:cNvSpPr/>
          <p:nvPr/>
        </p:nvSpPr>
        <p:spPr>
          <a:xfrm rot="5400000">
            <a:off x="1169855" y="4550194"/>
            <a:ext cx="258581" cy="1349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7F1150-0A90-4341-9D36-1C09BE16E137}"/>
              </a:ext>
            </a:extLst>
          </p:cNvPr>
          <p:cNvSpPr/>
          <p:nvPr/>
        </p:nvSpPr>
        <p:spPr>
          <a:xfrm rot="5400000">
            <a:off x="790721" y="4863768"/>
            <a:ext cx="258581" cy="1349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195CBC-6363-42E6-8974-2F9285706538}"/>
              </a:ext>
            </a:extLst>
          </p:cNvPr>
          <p:cNvSpPr/>
          <p:nvPr/>
        </p:nvSpPr>
        <p:spPr>
          <a:xfrm rot="5400000">
            <a:off x="790721" y="4497843"/>
            <a:ext cx="258581" cy="1349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F32B7FB-A409-44BC-BBC4-DC6BA9F18FAC}"/>
              </a:ext>
            </a:extLst>
          </p:cNvPr>
          <p:cNvSpPr/>
          <p:nvPr/>
        </p:nvSpPr>
        <p:spPr>
          <a:xfrm rot="5400000">
            <a:off x="790722" y="4135326"/>
            <a:ext cx="258581" cy="1349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3E812E-B6A1-497A-A5AB-CB8FA37D4743}"/>
              </a:ext>
            </a:extLst>
          </p:cNvPr>
          <p:cNvSpPr/>
          <p:nvPr/>
        </p:nvSpPr>
        <p:spPr>
          <a:xfrm rot="5400000">
            <a:off x="1186086" y="4900333"/>
            <a:ext cx="258581" cy="1349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50BFA25-A341-43E6-AABC-B831E5364321}"/>
              </a:ext>
            </a:extLst>
          </p:cNvPr>
          <p:cNvSpPr/>
          <p:nvPr/>
        </p:nvSpPr>
        <p:spPr>
          <a:xfrm>
            <a:off x="2045532" y="5235314"/>
            <a:ext cx="258581" cy="1349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324E84-C6E6-4D47-BC3E-D7C7535875A7}"/>
              </a:ext>
            </a:extLst>
          </p:cNvPr>
          <p:cNvSpPr/>
          <p:nvPr/>
        </p:nvSpPr>
        <p:spPr>
          <a:xfrm>
            <a:off x="2846290" y="5235314"/>
            <a:ext cx="258581" cy="1349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9CB8A2B-C8BA-4217-83B7-050030ADE005}"/>
              </a:ext>
            </a:extLst>
          </p:cNvPr>
          <p:cNvSpPr/>
          <p:nvPr/>
        </p:nvSpPr>
        <p:spPr>
          <a:xfrm>
            <a:off x="2445911" y="5235314"/>
            <a:ext cx="258581" cy="1349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84A1C15-39B9-4610-B7D7-9463761DEB11}"/>
              </a:ext>
            </a:extLst>
          </p:cNvPr>
          <p:cNvSpPr/>
          <p:nvPr/>
        </p:nvSpPr>
        <p:spPr>
          <a:xfrm>
            <a:off x="3246669" y="5235314"/>
            <a:ext cx="258581" cy="1349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7E6F9A0-2450-476F-B279-B2E99EC62C22}"/>
              </a:ext>
            </a:extLst>
          </p:cNvPr>
          <p:cNvSpPr/>
          <p:nvPr/>
        </p:nvSpPr>
        <p:spPr>
          <a:xfrm>
            <a:off x="3647048" y="5235314"/>
            <a:ext cx="258581" cy="1349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2206299-789D-4EA4-BE08-2A9725849DEA}"/>
              </a:ext>
            </a:extLst>
          </p:cNvPr>
          <p:cNvSpPr/>
          <p:nvPr/>
        </p:nvSpPr>
        <p:spPr>
          <a:xfrm>
            <a:off x="4047427" y="5235314"/>
            <a:ext cx="258581" cy="1349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4BE772-804F-4D57-A02A-53E6608DF9D4}"/>
              </a:ext>
            </a:extLst>
          </p:cNvPr>
          <p:cNvSpPr/>
          <p:nvPr/>
        </p:nvSpPr>
        <p:spPr>
          <a:xfrm>
            <a:off x="4442708" y="5235314"/>
            <a:ext cx="258581" cy="1349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BF35B7-0596-4E0A-88A7-95F515486A16}"/>
              </a:ext>
            </a:extLst>
          </p:cNvPr>
          <p:cNvSpPr/>
          <p:nvPr/>
        </p:nvSpPr>
        <p:spPr>
          <a:xfrm>
            <a:off x="4837989" y="5235314"/>
            <a:ext cx="258581" cy="1349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146CD41-C3D3-4226-B84D-D71BF1736F09}"/>
              </a:ext>
            </a:extLst>
          </p:cNvPr>
          <p:cNvSpPr/>
          <p:nvPr/>
        </p:nvSpPr>
        <p:spPr>
          <a:xfrm>
            <a:off x="7454517" y="6465758"/>
            <a:ext cx="258581" cy="1349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6637873-B874-4174-8EF9-A6DECA1AD1A2}"/>
              </a:ext>
            </a:extLst>
          </p:cNvPr>
          <p:cNvSpPr/>
          <p:nvPr/>
        </p:nvSpPr>
        <p:spPr>
          <a:xfrm rot="20063967">
            <a:off x="7805535" y="6398302"/>
            <a:ext cx="258581" cy="1349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D406F09-9CEE-4452-A3D1-A89DC96DD411}"/>
              </a:ext>
            </a:extLst>
          </p:cNvPr>
          <p:cNvSpPr/>
          <p:nvPr/>
        </p:nvSpPr>
        <p:spPr>
          <a:xfrm rot="1029096">
            <a:off x="7143801" y="6412417"/>
            <a:ext cx="258581" cy="1349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337756F-04B2-488E-9DD7-E66D4BEDB30C}"/>
              </a:ext>
            </a:extLst>
          </p:cNvPr>
          <p:cNvSpPr/>
          <p:nvPr/>
        </p:nvSpPr>
        <p:spPr>
          <a:xfrm rot="18469728">
            <a:off x="8202735" y="6087208"/>
            <a:ext cx="258581" cy="1349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00A0522-248A-4BE6-9558-371F47BD14C6}"/>
              </a:ext>
            </a:extLst>
          </p:cNvPr>
          <p:cNvSpPr/>
          <p:nvPr/>
        </p:nvSpPr>
        <p:spPr>
          <a:xfrm rot="17134058">
            <a:off x="8363417" y="5743405"/>
            <a:ext cx="258581" cy="1349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026547-3107-402F-82FE-67504B0E2A59}"/>
              </a:ext>
            </a:extLst>
          </p:cNvPr>
          <p:cNvSpPr/>
          <p:nvPr/>
        </p:nvSpPr>
        <p:spPr>
          <a:xfrm rot="16200000">
            <a:off x="8428827" y="5410291"/>
            <a:ext cx="258581" cy="1349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C4FCEF0-D97B-4C14-A64B-FEBF53B6AC4B}"/>
              </a:ext>
            </a:extLst>
          </p:cNvPr>
          <p:cNvSpPr/>
          <p:nvPr/>
        </p:nvSpPr>
        <p:spPr>
          <a:xfrm rot="14558382">
            <a:off x="8361370" y="5066163"/>
            <a:ext cx="258581" cy="1349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B61AAC2-379B-4863-81BB-0EE7C85DAF1C}"/>
              </a:ext>
            </a:extLst>
          </p:cNvPr>
          <p:cNvSpPr/>
          <p:nvPr/>
        </p:nvSpPr>
        <p:spPr>
          <a:xfrm rot="13239123">
            <a:off x="8121701" y="4784928"/>
            <a:ext cx="258581" cy="1349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39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11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Cuffe, Derek Joseph</dc:creator>
  <cp:lastModifiedBy>Space, Account 2</cp:lastModifiedBy>
  <cp:revision>2</cp:revision>
  <dcterms:created xsi:type="dcterms:W3CDTF">2022-05-10T17:59:09Z</dcterms:created>
  <dcterms:modified xsi:type="dcterms:W3CDTF">2022-09-26T17:43:20Z</dcterms:modified>
</cp:coreProperties>
</file>