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bel"/>
      <p:regular r:id="rId36"/>
    </p:embeddedFont>
    <p:embeddedFont>
      <p:font typeface="Share Tec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ShareTech-regular.fntdata"/><Relationship Id="rId14" Type="http://schemas.openxmlformats.org/officeDocument/2006/relationships/slide" Target="slides/slide10.xml"/><Relationship Id="rId36" Type="http://schemas.openxmlformats.org/officeDocument/2006/relationships/font" Target="fonts/Abe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 Jonathan Jakab</a:t>
            </a:r>
            <a:endParaRPr>
              <a:solidFill>
                <a:srgbClr val="FF0000"/>
              </a:solidFill>
            </a:endParaRPr>
          </a:p>
          <a:p>
            <a:pPr indent="0" lvl="0" marL="0" rtl="0" algn="l">
              <a:spcBef>
                <a:spcPts val="0"/>
              </a:spcBef>
              <a:spcAft>
                <a:spcPts val="0"/>
              </a:spcAft>
              <a:buNone/>
            </a:pPr>
            <a:r>
              <a:rPr lang="en"/>
              <a:t>Hello Everyone, and thank you for joining us today.</a:t>
            </a:r>
            <a:endParaRPr/>
          </a:p>
          <a:p>
            <a:pPr indent="0" lvl="0" marL="0" rtl="0" algn="l">
              <a:spcBef>
                <a:spcPts val="0"/>
              </a:spcBef>
              <a:spcAft>
                <a:spcPts val="0"/>
              </a:spcAft>
              <a:buNone/>
            </a:pPr>
            <a:r>
              <a:rPr lang="en"/>
              <a:t>My name is Jonathan, and my team members are Enrique, Steven, Mickey, </a:t>
            </a:r>
            <a:r>
              <a:rPr lang="en">
                <a:solidFill>
                  <a:schemeClr val="dk1"/>
                </a:solidFill>
              </a:rPr>
              <a:t>Mariya</a:t>
            </a:r>
            <a:r>
              <a:rPr lang="en"/>
              <a:t>, and Kurtis, and we are the developers that bring you PoolRides.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b308887e7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b308887e7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is next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46f220f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46f220f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None/>
            </a:pPr>
            <a:r>
              <a:rPr lang="en">
                <a:solidFill>
                  <a:srgbClr val="FF0000"/>
                </a:solidFill>
              </a:rPr>
              <a:t>Steven Aguirre</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Hello everyone, My name is Steven and I will be going over the software requirements that the team has implemented and will implement in the future.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2e85277c2_0_4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2e85277c2_0_4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Steven Aguirre</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Hello everyone my name is Steven and I'm going to be talking about the software requirements involved with this project. When the user first makes an account, their password must be 8 characters long have 1 upper case and lower case and 1 symbol. The password is then passed to Firebase Firestore where it is verified via a token based authentication system.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the user's account is successfully created and verified, they are able to change a couple things in their account including their email and password. To verify the change, the user is given an email to verify that they were the ones that made the request.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PAGE BREAK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2ac9b9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2ac9b9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Steven Aguirre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Firebase Firestore, we store a range of information in a document which we can later call whenever </a:t>
            </a:r>
            <a:r>
              <a:rPr lang="en">
                <a:solidFill>
                  <a:schemeClr val="dk1"/>
                </a:solidFill>
              </a:rPr>
              <a:t>necessary</a:t>
            </a:r>
            <a:r>
              <a:rPr lang="en">
                <a:solidFill>
                  <a:schemeClr val="dk1"/>
                </a:solidFill>
              </a:rPr>
              <a:t>. For all users, we save a users name, date of birth, phone number, email, user type, and interests. Drivers also have their driver's license uploaded to Firebase Storage, which can be accessed via URL.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9ef7237f6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9ef7237f6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Steven Aguirre</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rgbClr val="FF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246f220f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246f220f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Mickey Huang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b308887e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b308887e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Mickey Huang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46f220f6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46f220f6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None/>
            </a:pPr>
            <a:r>
              <a:rPr lang="en">
                <a:solidFill>
                  <a:srgbClr val="FF0000"/>
                </a:solidFill>
              </a:rPr>
              <a:t>Mickey Huang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b308887e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b308887e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Mickey Huang</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e2e85277c2_0_4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e2e85277c2_0_4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Mickey Huang</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b="1" lang="en">
                <a:solidFill>
                  <a:srgbClr val="FF0000"/>
                </a:solidFill>
              </a:rPr>
              <a:t>QUEUE FOR NEXT SLIDE: “So these are some of the technologies we are using, now I will go over the cost estimate”</a:t>
            </a:r>
            <a:endParaRPr b="1">
              <a:solidFill>
                <a:srgbClr val="FF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d20e6a9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d20e6a9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 Jonathan Jakab</a:t>
            </a:r>
            <a:endParaRPr>
              <a:solidFill>
                <a:srgbClr val="FF0000"/>
              </a:solidFill>
            </a:endParaRPr>
          </a:p>
          <a:p>
            <a:pPr indent="0" lvl="0" marL="0" rtl="0" algn="l">
              <a:spcBef>
                <a:spcPts val="0"/>
              </a:spcBef>
              <a:spcAft>
                <a:spcPts val="0"/>
              </a:spcAft>
              <a:buNone/>
            </a:pPr>
            <a:r>
              <a:rPr lang="en">
                <a:solidFill>
                  <a:schemeClr val="dk1"/>
                </a:solidFill>
              </a:rPr>
              <a:t>We here at Will Code 4 Food have</a:t>
            </a:r>
            <a:r>
              <a:rPr lang="en">
                <a:solidFill>
                  <a:srgbClr val="FF0000"/>
                </a:solidFill>
              </a:rPr>
              <a:t> </a:t>
            </a:r>
            <a:r>
              <a:rPr lang="en">
                <a:solidFill>
                  <a:schemeClr val="dk1"/>
                </a:solidFill>
              </a:rPr>
              <a:t>teamed up with the CEO of Pool Rides Isaiah Cole to help create an app like nothing on the market currently and today we would like to show you what we've been working on and what the future holds for the ride sharing space.</a:t>
            </a:r>
            <a:endParaRPr>
              <a:solidFill>
                <a:schemeClr val="dk1"/>
              </a:solidFill>
            </a:endParaRPr>
          </a:p>
          <a:p>
            <a:pPr indent="0" lvl="0" marL="0" rtl="0" algn="l">
              <a:spcBef>
                <a:spcPts val="0"/>
              </a:spcBef>
              <a:spcAft>
                <a:spcPts val="0"/>
              </a:spcAft>
              <a:buNone/>
            </a:pPr>
            <a:r>
              <a:rPr lang="en">
                <a:highlight>
                  <a:srgbClr val="FFFF00"/>
                </a:highlight>
              </a:rPr>
              <a:t>Today, we will be discussing the goals that were set out with Pool Rides and how have gone about accomplishing them. We will talk about the steps we took in developing this service, the technologies we used, our testing and the results, the deployment of the app, and lasting what we as a group have learned from this opportunity. </a:t>
            </a:r>
            <a:endParaRPr>
              <a:highlight>
                <a:srgbClr val="FFFF00"/>
              </a:highlight>
            </a:endParaRPr>
          </a:p>
          <a:p>
            <a:pPr indent="0" lvl="0" marL="0" rtl="0" algn="l">
              <a:spcBef>
                <a:spcPts val="0"/>
              </a:spcBef>
              <a:spcAft>
                <a:spcPts val="0"/>
              </a:spcAft>
              <a:buClr>
                <a:schemeClr val="dk1"/>
              </a:buClr>
              <a:buSzPts val="1100"/>
              <a:buFont typeface="Arial"/>
              <a:buNone/>
            </a:pPr>
            <a:r>
              <a:t/>
            </a:r>
            <a:endParaRPr>
              <a:highlight>
                <a:srgbClr val="FFFF00"/>
              </a:highlight>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27659402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27659402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None/>
            </a:pPr>
            <a:r>
              <a:rPr lang="en">
                <a:solidFill>
                  <a:srgbClr val="FF0000"/>
                </a:solidFill>
              </a:rPr>
              <a:t>Mickey Huang</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en">
                <a:solidFill>
                  <a:srgbClr val="FF0000"/>
                </a:solidFill>
              </a:rPr>
              <a:t>QUEUE FOR NEXT SLIDE:</a:t>
            </a:r>
            <a:r>
              <a:rPr lang="en">
                <a:solidFill>
                  <a:srgbClr val="FF0000"/>
                </a:solidFill>
              </a:rPr>
              <a:t> “Now that I have gone over the costs of the Firebase Firestore I will try to estimate this with one of our core function which is Ride Request”</a:t>
            </a:r>
            <a:endParaRPr b="1" sz="1400">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27659402c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27659402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Mickey Huang</a:t>
            </a:r>
            <a:endParaRPr>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en">
                <a:solidFill>
                  <a:srgbClr val="FF0000"/>
                </a:solidFill>
              </a:rPr>
              <a:t>QUEUE FOR NEXT SLIDE: </a:t>
            </a:r>
            <a:r>
              <a:rPr lang="en">
                <a:solidFill>
                  <a:srgbClr val="FF0000"/>
                </a:solidFill>
              </a:rPr>
              <a:t>“The total monthly cost is 437.52 for one of our core functions, so now that I have gone over a sample of our cost estimate I will quickly go over our github page and github commit tree”</a:t>
            </a:r>
            <a:endParaRPr>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9ef7237f6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9ef7237f6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Mariya Cherednichenko</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Hello everyone. I will be going over the testing. </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chemeClr val="dk1"/>
              </a:solidFill>
            </a:endParaRPr>
          </a:p>
          <a:p>
            <a:pPr indent="0" lvl="0" marL="0" rtl="0" algn="l">
              <a:spcBef>
                <a:spcPts val="0"/>
              </a:spcBef>
              <a:spcAft>
                <a:spcPts val="0"/>
              </a:spcAft>
              <a:buNone/>
            </a:pPr>
            <a:r>
              <a:t/>
            </a:r>
            <a:endParaRPr>
              <a:solidFill>
                <a:srgbClr val="FF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9ef7237f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9ef7237f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None/>
            </a:pPr>
            <a:r>
              <a:rPr lang="en">
                <a:solidFill>
                  <a:srgbClr val="FF0000"/>
                </a:solidFill>
              </a:rPr>
              <a:t>Mariya Cherednichenko</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353740"/>
                </a:solidFill>
              </a:rPr>
              <a:t>For the functional testing, we tested our app manually and we also used Jest with React Native Testing Libraries to test on iOS and Android. Our goal for the functional testing was to ensure that all user interactions with the app worked as intended. We tried to test as many user interactions as possible. On this slide you can see one example of the functional tests we did, where we tested to make sure all the buttons navigated to the correct pages. On the right-hand side, you can see the test results for iOS and Android.</a:t>
            </a:r>
            <a:endParaRPr sz="1200">
              <a:solidFill>
                <a:srgbClr val="35374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a493027e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a493027e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Mariya Cherednichenko</a:t>
            </a:r>
            <a:endParaRPr>
              <a:solidFill>
                <a:srgbClr val="FF0000"/>
              </a:solidFill>
            </a:endParaRPr>
          </a:p>
          <a:p>
            <a:pPr indent="0" lvl="0" marL="0" rtl="0" algn="l">
              <a:spcBef>
                <a:spcPts val="0"/>
              </a:spcBef>
              <a:spcAft>
                <a:spcPts val="0"/>
              </a:spcAft>
              <a:buClr>
                <a:schemeClr val="dk1"/>
              </a:buClr>
              <a:buSzPts val="1100"/>
              <a:buFont typeface="Arial"/>
              <a:buNone/>
            </a:pPr>
            <a:r>
              <a:rPr lang="en" sz="1200">
                <a:solidFill>
                  <a:srgbClr val="353740"/>
                </a:solidFill>
                <a:highlight>
                  <a:srgbClr val="FFFFFF"/>
                </a:highlight>
              </a:rPr>
              <a:t>For our unit testing, we tested our database manually. We were running out of time and realized we would need a lot of valid emails in order to do unit testing for our database, so we decided to test manually. Our goal for the database testing was to make sure that when a user</a:t>
            </a:r>
            <a:r>
              <a:rPr lang="en" sz="1200">
                <a:solidFill>
                  <a:srgbClr val="353740"/>
                </a:solidFill>
              </a:rPr>
              <a:t> signs up, the data goes into a database and is accurate. When a user updates profile information or deletes the account, it should also be reflected in the database. On this slide, you can see one example of the tests we did. We tested to make sure that when a user</a:t>
            </a:r>
            <a:r>
              <a:rPr lang="en" sz="1200">
                <a:solidFill>
                  <a:srgbClr val="353740"/>
                </a:solidFill>
                <a:highlight>
                  <a:srgbClr val="FFFFFF"/>
                </a:highlight>
              </a:rPr>
              <a:t> updates interests</a:t>
            </a:r>
            <a:r>
              <a:rPr lang="en" sz="1200">
                <a:solidFill>
                  <a:srgbClr val="353740"/>
                </a:solidFill>
              </a:rPr>
              <a:t> in their profile, they are also updated in the database. So, we compared the values before and after the update to see if the interests in the profile page match the interests in the database. For our backend server functions, we used the Postman tool to test it with. We used it to call our REST API endpoints</a:t>
            </a:r>
            <a:r>
              <a:rPr lang="en" sz="1200">
                <a:solidFill>
                  <a:srgbClr val="353740"/>
                </a:solidFill>
                <a:highlight>
                  <a:srgbClr val="FFFFFF"/>
                </a:highlight>
              </a:rPr>
              <a:t>. For</a:t>
            </a:r>
            <a:r>
              <a:rPr lang="en" sz="1200">
                <a:solidFill>
                  <a:srgbClr val="353740"/>
                </a:solidFill>
              </a:rPr>
              <a:t> the integration testing, we tested it manually by using our app, as you have seen in the demo. We made sure that everything works well together. That's pretty much it for testing, so I am going to pass it to Kurtis.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246f220f6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246f220f6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p>
          <a:p>
            <a:pPr indent="0" lvl="0" marL="0" rtl="0" algn="l">
              <a:spcBef>
                <a:spcPts val="0"/>
              </a:spcBef>
              <a:spcAft>
                <a:spcPts val="0"/>
              </a:spcAft>
              <a:buClr>
                <a:schemeClr val="dk1"/>
              </a:buClr>
              <a:buSzPts val="1100"/>
              <a:buFont typeface="Arial"/>
              <a:buNone/>
            </a:pPr>
            <a:r>
              <a:rPr lang="en">
                <a:solidFill>
                  <a:schemeClr val="dk1"/>
                </a:solidFill>
              </a:rPr>
              <a:t>Hello everyone, My name is Kurtis and I will be going over the development process of PoolRides.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b308887e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b308887e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b2f768f2a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b2f768f2a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2e85277c2_0_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e2e85277c2_0_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9ef7237f6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9ef7237f6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2d20e6a9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2d20e6a9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 Jonathan Jakab</a:t>
            </a:r>
            <a:endParaRPr>
              <a:solidFill>
                <a:schemeClr val="dk1"/>
              </a:solidFill>
            </a:endParaRPr>
          </a:p>
          <a:p>
            <a:pPr indent="0" lvl="0" marL="0" rtl="0" algn="l">
              <a:spcBef>
                <a:spcPts val="0"/>
              </a:spcBef>
              <a:spcAft>
                <a:spcPts val="0"/>
              </a:spcAft>
              <a:buNone/>
            </a:pPr>
            <a:r>
              <a:rPr lang="en"/>
              <a:t>So let us begin. </a:t>
            </a:r>
            <a:endParaRPr/>
          </a:p>
          <a:p>
            <a:pPr indent="0" lvl="0" marL="0" rtl="0" algn="l">
              <a:spcBef>
                <a:spcPts val="0"/>
              </a:spcBef>
              <a:spcAft>
                <a:spcPts val="0"/>
              </a:spcAft>
              <a:buNone/>
            </a:pPr>
            <a:r>
              <a:rPr lang="en"/>
              <a:t>What is PoolRides? PoolRides is setting itself up to be the next pioneer in the ride sharing space known as insta-transit. Think of the Web 3.0 of the ride sharing space. For many years now we’ve had giants such as Uber and Lyft dominating the mobility space and for many years we’ve heard users concerns about who they were riding with, as well as a strong dislike of interacting with drivers. A so called Shut-up and Drive or Don’t Talk to Me environment. </a:t>
            </a:r>
            <a:r>
              <a:rPr lang="en">
                <a:highlight>
                  <a:srgbClr val="FFFF00"/>
                </a:highlight>
              </a:rPr>
              <a:t>This idea is only further reinforced by features such as quiet mode now found on Uber.</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a:t>
            </a:r>
            <a:endParaRPr>
              <a:highlight>
                <a:srgbClr val="EA9999"/>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e2e85277c2_0_3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e2e85277c2_0_3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FF0000"/>
                </a:solidFill>
              </a:rPr>
              <a:t>Kurtis Tran</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4c3dae5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24c3dae5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We will now be accepting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2e85277c2_0_4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2e85277c2_0_4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 Jonathan Jakab</a:t>
            </a:r>
            <a:endParaRPr>
              <a:solidFill>
                <a:srgbClr val="FF0000"/>
              </a:solidFill>
            </a:endParaRPr>
          </a:p>
          <a:p>
            <a:pPr indent="0" lvl="0" marL="0" rtl="0" algn="l">
              <a:spcBef>
                <a:spcPts val="0"/>
              </a:spcBef>
              <a:spcAft>
                <a:spcPts val="0"/>
              </a:spcAft>
              <a:buNone/>
            </a:pPr>
            <a:r>
              <a:rPr lang="en">
                <a:solidFill>
                  <a:schemeClr val="dk1"/>
                </a:solidFill>
              </a:rPr>
              <a:t>We can see that many users of Uber do infact express this concern as in a 2019 poll by TPG, a random group of 576 online users were asked what there ride preferences were while using Uber. Roughly 84% of participants demonstrated a strong preference towards silent Uber ride while only 10% prefered stand-up comedy and less they 3% prefered any of the other categories. While this can be attributed to a multitude of factors, more often than not it was due to the users not wanting to interact with their drivers either due to not knowing enough about the individual, or not feeling comfortable in communicating with them.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it is this awkwardness of sitting in a vehicle with a complete stranger you know nothing about that that PoolRides has set out to fix.</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4acb8d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4acb8d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 Jonathan Jakab</a:t>
            </a:r>
            <a:endParaRPr>
              <a:solidFill>
                <a:schemeClr val="dk1"/>
              </a:solidFill>
            </a:endParaRPr>
          </a:p>
          <a:p>
            <a:pPr indent="0" lvl="0" marL="0" rtl="0" algn="l">
              <a:spcBef>
                <a:spcPts val="0"/>
              </a:spcBef>
              <a:spcAft>
                <a:spcPts val="0"/>
              </a:spcAft>
              <a:buClr>
                <a:schemeClr val="dk1"/>
              </a:buClr>
              <a:buSzPts val="1100"/>
              <a:buFont typeface="Arial"/>
              <a:buNone/>
            </a:pPr>
            <a:r>
              <a:rPr lang="en"/>
              <a:t>You see, with Pool Rides adoption, gone will be the days that you sit in a car with someone you know nothing about. By using advanced artificial intelligence, PoolRides algorithms will be able to recommend and pair its users with the best fit driver for them. A driver that is not only is close to them and can get to them in a timely manner, but one that also shares similar interest with the user. Whether that be Music, Hobbies, Books, and so on. That way when you get in that car, you’ll know enough about your driver to not only feel safer but also more comfortable in communicating with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see, Pool Rides doesn't just want to be another platform to help get you from Point A to Point B. Pool Rides wants every trip to be enjoyable, safe, and for you the user to have a good time getting to your destination. And that’s why Pool rides is setting itself up to be the next step in the ride sharing space called insta-transit.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now hand it off to Enrique who will talk to you about the Goals of the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46f220f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46f220f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Enrique Alvarez</a:t>
            </a:r>
            <a:endParaRPr>
              <a:solidFill>
                <a:srgbClr val="FF0000"/>
              </a:solidFill>
            </a:endParaRPr>
          </a:p>
          <a:p>
            <a:pPr indent="0" lvl="0" marL="0" rtl="0" algn="l">
              <a:spcBef>
                <a:spcPts val="0"/>
              </a:spcBef>
              <a:spcAft>
                <a:spcPts val="0"/>
              </a:spcAft>
              <a:buNone/>
            </a:pPr>
            <a:r>
              <a:rPr lang="en"/>
              <a:t>Hello everyone, my name is Enrique and I too am part of the development team working on the Pool Rides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2e85277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2e85277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Enrique Alvarez</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chemeClr val="dk1"/>
                </a:solidFill>
              </a:rPr>
              <a:t>While there are other ridesharing apps, at poolrides they are doing a few things to make Poolrides the service both riders and drivers want to use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match riders and drivers based on their conversational and music interests to ensure that you have a comfortable ride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Another unique aspect of poolrides is the monetization model and how different it is from the competitors. Other apps can really rake you over the coals with surge pricing like when you leave a busy sporting event and many people are trying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get a ride share. But at poolrides it is always a flat per mile fee no matter how busy. This way the rider always knows what  to expect when they need to get from point a to point 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for the drivers, other companies take a cut of every single fare from a driver. At poolrides everything from a fare goes to the driver After all, the driver does all the work.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they have to do is pay a flat monthly fee to gain access to the platform and customers.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SLIDE==</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9ef7237f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9ef7237f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Current Presenter:</a:t>
            </a:r>
            <a:endParaRPr>
              <a:solidFill>
                <a:srgbClr val="FF0000"/>
              </a:solidFill>
            </a:endParaRPr>
          </a:p>
          <a:p>
            <a:pPr indent="0" lvl="0" marL="0" rtl="0" algn="l">
              <a:spcBef>
                <a:spcPts val="0"/>
              </a:spcBef>
              <a:spcAft>
                <a:spcPts val="0"/>
              </a:spcAft>
              <a:buClr>
                <a:schemeClr val="dk1"/>
              </a:buClr>
              <a:buSzPts val="1100"/>
              <a:buFont typeface="Arial"/>
              <a:buNone/>
            </a:pPr>
            <a:r>
              <a:rPr lang="en">
                <a:solidFill>
                  <a:srgbClr val="FF0000"/>
                </a:solidFill>
              </a:rPr>
              <a:t>Enrique Alvarez</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most of our sprints, we would meet at the start and plan out what everyone would do. In these meetings we would estimate how long tasks would take, prioritize our backlog, and decide if somethings are must-do’s or optional based off of feedback that we would get from our client at the end of our sprints.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b308887e7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b308887e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our workflow strategy for github, we decided to make liberal use of branches from the start of our development in 190. At the start of each sprint when we decided who would work on what tasks, each person would make a </a:t>
            </a:r>
            <a:r>
              <a:rPr lang="en"/>
              <a:t>feature</a:t>
            </a:r>
            <a:r>
              <a:rPr lang="en"/>
              <a:t> branch in github where they would be able to commit their work as they go without </a:t>
            </a:r>
            <a:r>
              <a:rPr lang="en"/>
              <a:t>worrying</a:t>
            </a:r>
            <a:r>
              <a:rPr lang="en"/>
              <a:t> about merge conflicts. After the task was finished, A pull request was made and someone who didn’t work on that branch would review. If it looked good and passed testing it was merged into main and that branch was pruned. For bugs that were more complex than a simple alignment or calculation error, a branch was made and we followed the branch, request, and merge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34350" y="420225"/>
            <a:ext cx="4416900" cy="1785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30675" y="2337913"/>
            <a:ext cx="3852300" cy="46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981700" y="-1396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466050" y="3657575"/>
            <a:ext cx="2909400" cy="290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hasCustomPrompt="1" type="title"/>
          </p:nvPr>
        </p:nvSpPr>
        <p:spPr>
          <a:xfrm>
            <a:off x="1044925" y="972750"/>
            <a:ext cx="7054200" cy="221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idx="1" type="subTitle"/>
          </p:nvPr>
        </p:nvSpPr>
        <p:spPr>
          <a:xfrm>
            <a:off x="2152926" y="3188550"/>
            <a:ext cx="4838400" cy="4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2"/>
                </a:solidFill>
              </a:defRPr>
            </a:lvl1pPr>
            <a:lvl2pPr lvl="1" rtl="0" algn="ctr">
              <a:lnSpc>
                <a:spcPct val="100000"/>
              </a:lnSpc>
              <a:spcBef>
                <a:spcPts val="1200"/>
              </a:spcBef>
              <a:spcAft>
                <a:spcPts val="0"/>
              </a:spcAft>
              <a:buNone/>
              <a:defRPr b="1" sz="2000">
                <a:solidFill>
                  <a:schemeClr val="dk2"/>
                </a:solidFill>
              </a:defRPr>
            </a:lvl2pPr>
            <a:lvl3pPr lvl="2" rtl="0" algn="ctr">
              <a:lnSpc>
                <a:spcPct val="100000"/>
              </a:lnSpc>
              <a:spcBef>
                <a:spcPts val="1200"/>
              </a:spcBef>
              <a:spcAft>
                <a:spcPts val="0"/>
              </a:spcAft>
              <a:buNone/>
              <a:defRPr b="1" sz="2000">
                <a:solidFill>
                  <a:schemeClr val="dk2"/>
                </a:solidFill>
              </a:defRPr>
            </a:lvl3pPr>
            <a:lvl4pPr lvl="3" rtl="0" algn="ctr">
              <a:lnSpc>
                <a:spcPct val="100000"/>
              </a:lnSpc>
              <a:spcBef>
                <a:spcPts val="1200"/>
              </a:spcBef>
              <a:spcAft>
                <a:spcPts val="0"/>
              </a:spcAft>
              <a:buNone/>
              <a:defRPr b="1" sz="2000">
                <a:solidFill>
                  <a:schemeClr val="dk2"/>
                </a:solidFill>
              </a:defRPr>
            </a:lvl4pPr>
            <a:lvl5pPr lvl="4" rtl="0" algn="ctr">
              <a:lnSpc>
                <a:spcPct val="100000"/>
              </a:lnSpc>
              <a:spcBef>
                <a:spcPts val="1200"/>
              </a:spcBef>
              <a:spcAft>
                <a:spcPts val="0"/>
              </a:spcAft>
              <a:buNone/>
              <a:defRPr b="1" sz="2000">
                <a:solidFill>
                  <a:schemeClr val="dk2"/>
                </a:solidFill>
              </a:defRPr>
            </a:lvl5pPr>
            <a:lvl6pPr lvl="5" rtl="0" algn="ctr">
              <a:lnSpc>
                <a:spcPct val="100000"/>
              </a:lnSpc>
              <a:spcBef>
                <a:spcPts val="1200"/>
              </a:spcBef>
              <a:spcAft>
                <a:spcPts val="0"/>
              </a:spcAft>
              <a:buNone/>
              <a:defRPr b="1" sz="2000">
                <a:solidFill>
                  <a:schemeClr val="dk2"/>
                </a:solidFill>
              </a:defRPr>
            </a:lvl6pPr>
            <a:lvl7pPr lvl="6" rtl="0" algn="ctr">
              <a:lnSpc>
                <a:spcPct val="100000"/>
              </a:lnSpc>
              <a:spcBef>
                <a:spcPts val="1200"/>
              </a:spcBef>
              <a:spcAft>
                <a:spcPts val="0"/>
              </a:spcAft>
              <a:buNone/>
              <a:defRPr b="1" sz="2000">
                <a:solidFill>
                  <a:schemeClr val="dk2"/>
                </a:solidFill>
              </a:defRPr>
            </a:lvl7pPr>
            <a:lvl8pPr lvl="7" rtl="0" algn="ctr">
              <a:lnSpc>
                <a:spcPct val="100000"/>
              </a:lnSpc>
              <a:spcBef>
                <a:spcPts val="1200"/>
              </a:spcBef>
              <a:spcAft>
                <a:spcPts val="0"/>
              </a:spcAft>
              <a:buNone/>
              <a:defRPr b="1" sz="2000">
                <a:solidFill>
                  <a:schemeClr val="dk2"/>
                </a:solidFill>
              </a:defRPr>
            </a:lvl8pPr>
            <a:lvl9pPr lvl="8" rtl="0" algn="ctr">
              <a:lnSpc>
                <a:spcPct val="100000"/>
              </a:lnSpc>
              <a:spcBef>
                <a:spcPts val="1200"/>
              </a:spcBef>
              <a:spcAft>
                <a:spcPts val="1200"/>
              </a:spcAft>
              <a:buNone/>
              <a:defRPr b="1" sz="2000">
                <a:solidFill>
                  <a:schemeClr val="dk2"/>
                </a:solidFill>
              </a:defRPr>
            </a:lvl9pPr>
          </a:lstStyle>
          <a:p/>
        </p:txBody>
      </p:sp>
      <p:grpSp>
        <p:nvGrpSpPr>
          <p:cNvPr id="71" name="Google Shape;71;p11"/>
          <p:cNvGrpSpPr/>
          <p:nvPr/>
        </p:nvGrpSpPr>
        <p:grpSpPr>
          <a:xfrm flipH="1" rot="10800000">
            <a:off x="-28950" y="4604104"/>
            <a:ext cx="6791775" cy="567596"/>
            <a:chOff x="279125" y="-193646"/>
            <a:chExt cx="6791775" cy="567596"/>
          </a:xfrm>
        </p:grpSpPr>
        <p:cxnSp>
          <p:nvCxnSpPr>
            <p:cNvPr id="72" name="Google Shape;72;p11"/>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73" name="Google Shape;73;p11"/>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74" name="Google Shape;74;p11"/>
          <p:cNvGrpSpPr/>
          <p:nvPr/>
        </p:nvGrpSpPr>
        <p:grpSpPr>
          <a:xfrm flipH="1">
            <a:off x="2361825" y="-14671"/>
            <a:ext cx="6791775" cy="567596"/>
            <a:chOff x="279125" y="-193646"/>
            <a:chExt cx="6791775" cy="567596"/>
          </a:xfrm>
        </p:grpSpPr>
        <p:cxnSp>
          <p:nvCxnSpPr>
            <p:cNvPr id="75" name="Google Shape;75;p11"/>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76" name="Google Shape;76;p11"/>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77" name="Google Shape;77;p11"/>
          <p:cNvGrpSpPr/>
          <p:nvPr/>
        </p:nvGrpSpPr>
        <p:grpSpPr>
          <a:xfrm rot="5400000">
            <a:off x="8131265" y="1121612"/>
            <a:ext cx="987245" cy="256500"/>
            <a:chOff x="713275" y="4065425"/>
            <a:chExt cx="987245" cy="256500"/>
          </a:xfrm>
        </p:grpSpPr>
        <p:sp>
          <p:nvSpPr>
            <p:cNvPr id="78" name="Google Shape;78;p1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1"/>
          <p:cNvGrpSpPr/>
          <p:nvPr/>
        </p:nvGrpSpPr>
        <p:grpSpPr>
          <a:xfrm rot="5400000">
            <a:off x="25490" y="3765388"/>
            <a:ext cx="987245" cy="256500"/>
            <a:chOff x="713275" y="4065425"/>
            <a:chExt cx="987245" cy="256500"/>
          </a:xfrm>
        </p:grpSpPr>
        <p:sp>
          <p:nvSpPr>
            <p:cNvPr id="82" name="Google Shape;82;p1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86" name="Shape 86"/>
        <p:cNvGrpSpPr/>
        <p:nvPr/>
      </p:nvGrpSpPr>
      <p:grpSpPr>
        <a:xfrm>
          <a:off x="0" y="0"/>
          <a:ext cx="0" cy="0"/>
          <a:chOff x="0" y="0"/>
          <a:chExt cx="0" cy="0"/>
        </a:xfrm>
      </p:grpSpPr>
      <p:sp>
        <p:nvSpPr>
          <p:cNvPr id="87" name="Google Shape;87;p13"/>
          <p:cNvSpPr/>
          <p:nvPr/>
        </p:nvSpPr>
        <p:spPr>
          <a:xfrm>
            <a:off x="6812650" y="-1965225"/>
            <a:ext cx="4165200" cy="4165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idx="1" type="subTitle"/>
          </p:nvPr>
        </p:nvSpPr>
        <p:spPr>
          <a:xfrm>
            <a:off x="720300" y="1885125"/>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89" name="Google Shape;89;p13"/>
          <p:cNvSpPr txBox="1"/>
          <p:nvPr>
            <p:ph hasCustomPrompt="1" type="title"/>
          </p:nvPr>
        </p:nvSpPr>
        <p:spPr>
          <a:xfrm>
            <a:off x="815274"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0" name="Google Shape;90;p13"/>
          <p:cNvSpPr txBox="1"/>
          <p:nvPr>
            <p:ph idx="2" type="subTitle"/>
          </p:nvPr>
        </p:nvSpPr>
        <p:spPr>
          <a:xfrm>
            <a:off x="720300" y="2193500"/>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1" name="Google Shape;91;p13"/>
          <p:cNvSpPr txBox="1"/>
          <p:nvPr>
            <p:ph hasCustomPrompt="1" idx="3" type="title"/>
          </p:nvPr>
        </p:nvSpPr>
        <p:spPr>
          <a:xfrm>
            <a:off x="3350624"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2" name="Google Shape;92;p13"/>
          <p:cNvSpPr txBox="1"/>
          <p:nvPr>
            <p:ph hasCustomPrompt="1" idx="4" type="title"/>
          </p:nvPr>
        </p:nvSpPr>
        <p:spPr>
          <a:xfrm>
            <a:off x="5885697"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3" name="Google Shape;93;p13"/>
          <p:cNvSpPr txBox="1"/>
          <p:nvPr>
            <p:ph hasCustomPrompt="1" idx="5" type="title"/>
          </p:nvPr>
        </p:nvSpPr>
        <p:spPr>
          <a:xfrm>
            <a:off x="814575" y="3027797"/>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4" name="Google Shape;94;p13"/>
          <p:cNvSpPr txBox="1"/>
          <p:nvPr>
            <p:ph idx="6" type="subTitle"/>
          </p:nvPr>
        </p:nvSpPr>
        <p:spPr>
          <a:xfrm>
            <a:off x="3255370" y="1885150"/>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5" name="Google Shape;95;p13"/>
          <p:cNvSpPr txBox="1"/>
          <p:nvPr>
            <p:ph idx="7" type="subTitle"/>
          </p:nvPr>
        </p:nvSpPr>
        <p:spPr>
          <a:xfrm>
            <a:off x="3257550" y="2193500"/>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6" name="Google Shape;96;p13"/>
          <p:cNvSpPr txBox="1"/>
          <p:nvPr>
            <p:ph idx="8" type="subTitle"/>
          </p:nvPr>
        </p:nvSpPr>
        <p:spPr>
          <a:xfrm>
            <a:off x="5790440" y="1875725"/>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7" name="Google Shape;97;p13"/>
          <p:cNvSpPr txBox="1"/>
          <p:nvPr>
            <p:ph idx="9" type="subTitle"/>
          </p:nvPr>
        </p:nvSpPr>
        <p:spPr>
          <a:xfrm>
            <a:off x="5792551" y="2199975"/>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8" name="Google Shape;98;p13"/>
          <p:cNvSpPr txBox="1"/>
          <p:nvPr>
            <p:ph idx="13" type="subTitle"/>
          </p:nvPr>
        </p:nvSpPr>
        <p:spPr>
          <a:xfrm>
            <a:off x="721421" y="3664251"/>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9" name="Google Shape;99;p13"/>
          <p:cNvSpPr txBox="1"/>
          <p:nvPr>
            <p:ph idx="14" type="subTitle"/>
          </p:nvPr>
        </p:nvSpPr>
        <p:spPr>
          <a:xfrm>
            <a:off x="721422" y="3967466"/>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00" name="Google Shape;100;p13"/>
          <p:cNvSpPr txBox="1"/>
          <p:nvPr>
            <p:ph idx="15" type="title"/>
          </p:nvPr>
        </p:nvSpPr>
        <p:spPr>
          <a:xfrm>
            <a:off x="720300" y="452325"/>
            <a:ext cx="717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hasCustomPrompt="1" idx="16" type="title"/>
          </p:nvPr>
        </p:nvSpPr>
        <p:spPr>
          <a:xfrm>
            <a:off x="3350624" y="3027775"/>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102" name="Google Shape;102;p13"/>
          <p:cNvSpPr txBox="1"/>
          <p:nvPr>
            <p:ph hasCustomPrompt="1" idx="17" type="title"/>
          </p:nvPr>
        </p:nvSpPr>
        <p:spPr>
          <a:xfrm>
            <a:off x="5885697" y="3027775"/>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103" name="Google Shape;103;p13"/>
          <p:cNvSpPr txBox="1"/>
          <p:nvPr>
            <p:ph idx="18" type="subTitle"/>
          </p:nvPr>
        </p:nvSpPr>
        <p:spPr>
          <a:xfrm>
            <a:off x="3255370" y="3673675"/>
            <a:ext cx="23877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104" name="Google Shape;104;p13"/>
          <p:cNvSpPr txBox="1"/>
          <p:nvPr>
            <p:ph idx="19" type="subTitle"/>
          </p:nvPr>
        </p:nvSpPr>
        <p:spPr>
          <a:xfrm>
            <a:off x="3256575" y="3960987"/>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05" name="Google Shape;105;p13"/>
          <p:cNvSpPr txBox="1"/>
          <p:nvPr>
            <p:ph idx="20" type="subTitle"/>
          </p:nvPr>
        </p:nvSpPr>
        <p:spPr>
          <a:xfrm>
            <a:off x="5790440" y="3665250"/>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106" name="Google Shape;106;p13"/>
          <p:cNvSpPr txBox="1"/>
          <p:nvPr>
            <p:ph idx="21" type="subTitle"/>
          </p:nvPr>
        </p:nvSpPr>
        <p:spPr>
          <a:xfrm>
            <a:off x="5792551" y="3967463"/>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grpSp>
        <p:nvGrpSpPr>
          <p:cNvPr id="107" name="Google Shape;107;p13"/>
          <p:cNvGrpSpPr/>
          <p:nvPr/>
        </p:nvGrpSpPr>
        <p:grpSpPr>
          <a:xfrm flipH="1" rot="10800000">
            <a:off x="-15825" y="153044"/>
            <a:ext cx="2913450" cy="579363"/>
            <a:chOff x="267350" y="-205412"/>
            <a:chExt cx="2913450" cy="579363"/>
          </a:xfrm>
        </p:grpSpPr>
        <p:cxnSp>
          <p:nvCxnSpPr>
            <p:cNvPr id="108" name="Google Shape;108;p13"/>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09" name="Google Shape;109;p1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110" name="Google Shape;110;p13"/>
          <p:cNvGrpSpPr/>
          <p:nvPr/>
        </p:nvGrpSpPr>
        <p:grpSpPr>
          <a:xfrm flipH="1">
            <a:off x="6246375" y="4411094"/>
            <a:ext cx="2913450" cy="579363"/>
            <a:chOff x="267350" y="-205412"/>
            <a:chExt cx="2913450" cy="579363"/>
          </a:xfrm>
        </p:grpSpPr>
        <p:cxnSp>
          <p:nvCxnSpPr>
            <p:cNvPr id="111" name="Google Shape;111;p13"/>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12" name="Google Shape;112;p1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113" name="Shape 113"/>
        <p:cNvGrpSpPr/>
        <p:nvPr/>
      </p:nvGrpSpPr>
      <p:grpSpPr>
        <a:xfrm>
          <a:off x="0" y="0"/>
          <a:ext cx="0" cy="0"/>
          <a:chOff x="0" y="0"/>
          <a:chExt cx="0" cy="0"/>
        </a:xfrm>
      </p:grpSpPr>
      <p:sp>
        <p:nvSpPr>
          <p:cNvPr id="114" name="Google Shape;114;p14"/>
          <p:cNvSpPr/>
          <p:nvPr/>
        </p:nvSpPr>
        <p:spPr>
          <a:xfrm>
            <a:off x="4033988" y="-36449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 type="subTitle"/>
          </p:nvPr>
        </p:nvSpPr>
        <p:spPr>
          <a:xfrm>
            <a:off x="716061"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16" name="Google Shape;116;p14"/>
          <p:cNvSpPr txBox="1"/>
          <p:nvPr>
            <p:ph idx="2" type="subTitle"/>
          </p:nvPr>
        </p:nvSpPr>
        <p:spPr>
          <a:xfrm>
            <a:off x="716075"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7" name="Google Shape;117;p14"/>
          <p:cNvSpPr txBox="1"/>
          <p:nvPr>
            <p:ph idx="3" type="subTitle"/>
          </p:nvPr>
        </p:nvSpPr>
        <p:spPr>
          <a:xfrm>
            <a:off x="3439499"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18" name="Google Shape;118;p14"/>
          <p:cNvSpPr txBox="1"/>
          <p:nvPr>
            <p:ph idx="4" type="subTitle"/>
          </p:nvPr>
        </p:nvSpPr>
        <p:spPr>
          <a:xfrm>
            <a:off x="3439507"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9" name="Google Shape;119;p14"/>
          <p:cNvSpPr txBox="1"/>
          <p:nvPr>
            <p:ph idx="5" type="subTitle"/>
          </p:nvPr>
        </p:nvSpPr>
        <p:spPr>
          <a:xfrm>
            <a:off x="6162949"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20" name="Google Shape;120;p14"/>
          <p:cNvSpPr txBox="1"/>
          <p:nvPr>
            <p:ph idx="6" type="subTitle"/>
          </p:nvPr>
        </p:nvSpPr>
        <p:spPr>
          <a:xfrm>
            <a:off x="6162951"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1" name="Google Shape;121;p14"/>
          <p:cNvSpPr txBox="1"/>
          <p:nvPr>
            <p:ph hasCustomPrompt="1" type="title"/>
          </p:nvPr>
        </p:nvSpPr>
        <p:spPr>
          <a:xfrm>
            <a:off x="145975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2" name="Google Shape;122;p14"/>
          <p:cNvSpPr txBox="1"/>
          <p:nvPr>
            <p:ph hasCustomPrompt="1" idx="7" type="title"/>
          </p:nvPr>
        </p:nvSpPr>
        <p:spPr>
          <a:xfrm>
            <a:off x="418320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3" name="Google Shape;123;p14"/>
          <p:cNvSpPr txBox="1"/>
          <p:nvPr>
            <p:ph hasCustomPrompt="1" idx="8" type="title"/>
          </p:nvPr>
        </p:nvSpPr>
        <p:spPr>
          <a:xfrm>
            <a:off x="690665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4" name="Google Shape;124;p14"/>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5" name="Google Shape;125;p14"/>
          <p:cNvGrpSpPr/>
          <p:nvPr/>
        </p:nvGrpSpPr>
        <p:grpSpPr>
          <a:xfrm flipH="1" rot="10800000">
            <a:off x="-9525" y="287794"/>
            <a:ext cx="2913450" cy="579363"/>
            <a:chOff x="267350" y="-205412"/>
            <a:chExt cx="2913450" cy="579363"/>
          </a:xfrm>
        </p:grpSpPr>
        <p:cxnSp>
          <p:nvCxnSpPr>
            <p:cNvPr id="126" name="Google Shape;126;p14"/>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1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128" name="Google Shape;128;p14"/>
          <p:cNvGrpSpPr/>
          <p:nvPr/>
        </p:nvGrpSpPr>
        <p:grpSpPr>
          <a:xfrm flipH="1">
            <a:off x="6246375" y="4314419"/>
            <a:ext cx="2913450" cy="579363"/>
            <a:chOff x="267350" y="-205412"/>
            <a:chExt cx="2913450" cy="579363"/>
          </a:xfrm>
        </p:grpSpPr>
        <p:cxnSp>
          <p:nvCxnSpPr>
            <p:cNvPr id="129" name="Google Shape;129;p14"/>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1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3_1">
    <p:spTree>
      <p:nvGrpSpPr>
        <p:cNvPr id="131" name="Shape 131"/>
        <p:cNvGrpSpPr/>
        <p:nvPr/>
      </p:nvGrpSpPr>
      <p:grpSpPr>
        <a:xfrm>
          <a:off x="0" y="0"/>
          <a:ext cx="0" cy="0"/>
          <a:chOff x="0" y="0"/>
          <a:chExt cx="0" cy="0"/>
        </a:xfrm>
      </p:grpSpPr>
      <p:sp>
        <p:nvSpPr>
          <p:cNvPr id="132" name="Google Shape;132;p15"/>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ph idx="1" type="subTitle"/>
          </p:nvPr>
        </p:nvSpPr>
        <p:spPr>
          <a:xfrm>
            <a:off x="716061" y="20588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4" name="Google Shape;134;p15"/>
          <p:cNvSpPr txBox="1"/>
          <p:nvPr>
            <p:ph idx="2" type="subTitle"/>
          </p:nvPr>
        </p:nvSpPr>
        <p:spPr>
          <a:xfrm>
            <a:off x="716075" y="2418990"/>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5" name="Google Shape;135;p15"/>
          <p:cNvSpPr txBox="1"/>
          <p:nvPr>
            <p:ph idx="3" type="subTitle"/>
          </p:nvPr>
        </p:nvSpPr>
        <p:spPr>
          <a:xfrm>
            <a:off x="3439499" y="2820838"/>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6" name="Google Shape;136;p15"/>
          <p:cNvSpPr txBox="1"/>
          <p:nvPr>
            <p:ph idx="4" type="subTitle"/>
          </p:nvPr>
        </p:nvSpPr>
        <p:spPr>
          <a:xfrm>
            <a:off x="3439507" y="318101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7" name="Google Shape;137;p15"/>
          <p:cNvSpPr txBox="1"/>
          <p:nvPr>
            <p:ph idx="5" type="subTitle"/>
          </p:nvPr>
        </p:nvSpPr>
        <p:spPr>
          <a:xfrm>
            <a:off x="6162949" y="1595438"/>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8" name="Google Shape;138;p15"/>
          <p:cNvSpPr txBox="1"/>
          <p:nvPr>
            <p:ph idx="6" type="subTitle"/>
          </p:nvPr>
        </p:nvSpPr>
        <p:spPr>
          <a:xfrm>
            <a:off x="6162951" y="195561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9" name="Google Shape;139;p15"/>
          <p:cNvSpPr txBox="1"/>
          <p:nvPr>
            <p:ph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a:off x="8487620" y="18660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_1_1">
    <p:spTree>
      <p:nvGrpSpPr>
        <p:cNvPr id="141" name="Shape 141"/>
        <p:cNvGrpSpPr/>
        <p:nvPr/>
      </p:nvGrpSpPr>
      <p:grpSpPr>
        <a:xfrm>
          <a:off x="0" y="0"/>
          <a:ext cx="0" cy="0"/>
          <a:chOff x="0" y="0"/>
          <a:chExt cx="0" cy="0"/>
        </a:xfrm>
      </p:grpSpPr>
      <p:sp>
        <p:nvSpPr>
          <p:cNvPr id="142" name="Google Shape;142;p16"/>
          <p:cNvSpPr txBox="1"/>
          <p:nvPr>
            <p:ph idx="1" type="subTitle"/>
          </p:nvPr>
        </p:nvSpPr>
        <p:spPr>
          <a:xfrm>
            <a:off x="1336174" y="15342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3" name="Google Shape;143;p16"/>
          <p:cNvSpPr txBox="1"/>
          <p:nvPr>
            <p:ph idx="2" type="subTitle"/>
          </p:nvPr>
        </p:nvSpPr>
        <p:spPr>
          <a:xfrm>
            <a:off x="1336188" y="18943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4" name="Google Shape;144;p16"/>
          <p:cNvSpPr txBox="1"/>
          <p:nvPr>
            <p:ph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6"/>
          <p:cNvSpPr txBox="1"/>
          <p:nvPr>
            <p:ph idx="3" type="subTitle"/>
          </p:nvPr>
        </p:nvSpPr>
        <p:spPr>
          <a:xfrm>
            <a:off x="4693874" y="15342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6" name="Google Shape;146;p16"/>
          <p:cNvSpPr txBox="1"/>
          <p:nvPr>
            <p:ph idx="4" type="subTitle"/>
          </p:nvPr>
        </p:nvSpPr>
        <p:spPr>
          <a:xfrm>
            <a:off x="4693888" y="18943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7" name="Google Shape;147;p16"/>
          <p:cNvSpPr txBox="1"/>
          <p:nvPr>
            <p:ph idx="5" type="subTitle"/>
          </p:nvPr>
        </p:nvSpPr>
        <p:spPr>
          <a:xfrm>
            <a:off x="1977638" y="33875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8" name="Google Shape;148;p16"/>
          <p:cNvSpPr txBox="1"/>
          <p:nvPr>
            <p:ph idx="6" type="subTitle"/>
          </p:nvPr>
        </p:nvSpPr>
        <p:spPr>
          <a:xfrm>
            <a:off x="1977638" y="37476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9" name="Google Shape;149;p16"/>
          <p:cNvSpPr txBox="1"/>
          <p:nvPr>
            <p:ph idx="7" type="subTitle"/>
          </p:nvPr>
        </p:nvSpPr>
        <p:spPr>
          <a:xfrm>
            <a:off x="5335324" y="33875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50" name="Google Shape;150;p16"/>
          <p:cNvSpPr txBox="1"/>
          <p:nvPr>
            <p:ph idx="8" type="subTitle"/>
          </p:nvPr>
        </p:nvSpPr>
        <p:spPr>
          <a:xfrm>
            <a:off x="5335338" y="37476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1" name="Google Shape;151;p16"/>
          <p:cNvSpPr txBox="1"/>
          <p:nvPr>
            <p:ph hasCustomPrompt="1" idx="9" type="title"/>
          </p:nvPr>
        </p:nvSpPr>
        <p:spPr>
          <a:xfrm>
            <a:off x="3305300" y="121630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2" name="Google Shape;152;p16"/>
          <p:cNvSpPr txBox="1"/>
          <p:nvPr>
            <p:ph hasCustomPrompt="1" idx="13" type="title"/>
          </p:nvPr>
        </p:nvSpPr>
        <p:spPr>
          <a:xfrm>
            <a:off x="6663125" y="121630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3" name="Google Shape;153;p16"/>
          <p:cNvSpPr txBox="1"/>
          <p:nvPr>
            <p:ph hasCustomPrompt="1" idx="14" type="title"/>
          </p:nvPr>
        </p:nvSpPr>
        <p:spPr>
          <a:xfrm>
            <a:off x="3946896" y="306965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4" name="Google Shape;154;p16"/>
          <p:cNvSpPr txBox="1"/>
          <p:nvPr>
            <p:ph hasCustomPrompt="1" idx="15" type="title"/>
          </p:nvPr>
        </p:nvSpPr>
        <p:spPr>
          <a:xfrm>
            <a:off x="7304563" y="306965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5" name="Google Shape;155;p16"/>
          <p:cNvSpPr/>
          <p:nvPr/>
        </p:nvSpPr>
        <p:spPr>
          <a:xfrm>
            <a:off x="122081" y="3141950"/>
            <a:ext cx="4063800" cy="4063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958119" y="-2062250"/>
            <a:ext cx="4063800" cy="4063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6"/>
          <p:cNvGrpSpPr/>
          <p:nvPr/>
        </p:nvGrpSpPr>
        <p:grpSpPr>
          <a:xfrm rot="5400000">
            <a:off x="81690" y="3985075"/>
            <a:ext cx="987245" cy="256500"/>
            <a:chOff x="713275" y="4065425"/>
            <a:chExt cx="987245" cy="256500"/>
          </a:xfrm>
        </p:grpSpPr>
        <p:sp>
          <p:nvSpPr>
            <p:cNvPr id="158" name="Google Shape;158;p1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5400000">
            <a:off x="8075065" y="904750"/>
            <a:ext cx="987245" cy="256500"/>
            <a:chOff x="713275" y="4065425"/>
            <a:chExt cx="987245" cy="256500"/>
          </a:xfrm>
        </p:grpSpPr>
        <p:sp>
          <p:nvSpPr>
            <p:cNvPr id="162" name="Google Shape;162;p1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165" name="Shape 165"/>
        <p:cNvGrpSpPr/>
        <p:nvPr/>
      </p:nvGrpSpPr>
      <p:grpSpPr>
        <a:xfrm>
          <a:off x="0" y="0"/>
          <a:ext cx="0" cy="0"/>
          <a:chOff x="0" y="0"/>
          <a:chExt cx="0" cy="0"/>
        </a:xfrm>
      </p:grpSpPr>
      <p:sp>
        <p:nvSpPr>
          <p:cNvPr id="166" name="Google Shape;166;p17"/>
          <p:cNvSpPr/>
          <p:nvPr/>
        </p:nvSpPr>
        <p:spPr>
          <a:xfrm>
            <a:off x="1712850" y="-33808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712850" y="3078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ph type="title"/>
          </p:nvPr>
        </p:nvSpPr>
        <p:spPr>
          <a:xfrm>
            <a:off x="713400" y="445025"/>
            <a:ext cx="7717200" cy="615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9" name="Google Shape;169;p17"/>
          <p:cNvSpPr txBox="1"/>
          <p:nvPr>
            <p:ph idx="1" type="subTitle"/>
          </p:nvPr>
        </p:nvSpPr>
        <p:spPr>
          <a:xfrm>
            <a:off x="720300" y="1885125"/>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0" name="Google Shape;170;p17"/>
          <p:cNvSpPr txBox="1"/>
          <p:nvPr>
            <p:ph idx="2" type="subTitle"/>
          </p:nvPr>
        </p:nvSpPr>
        <p:spPr>
          <a:xfrm>
            <a:off x="720300" y="2183975"/>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1" name="Google Shape;171;p17"/>
          <p:cNvSpPr txBox="1"/>
          <p:nvPr>
            <p:ph idx="3" type="subTitle"/>
          </p:nvPr>
        </p:nvSpPr>
        <p:spPr>
          <a:xfrm>
            <a:off x="3255370" y="1885150"/>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2" name="Google Shape;172;p17"/>
          <p:cNvSpPr txBox="1"/>
          <p:nvPr>
            <p:ph idx="4" type="subTitle"/>
          </p:nvPr>
        </p:nvSpPr>
        <p:spPr>
          <a:xfrm>
            <a:off x="3257550" y="2183975"/>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3" name="Google Shape;173;p17"/>
          <p:cNvSpPr txBox="1"/>
          <p:nvPr>
            <p:ph idx="5" type="subTitle"/>
          </p:nvPr>
        </p:nvSpPr>
        <p:spPr>
          <a:xfrm>
            <a:off x="5790440" y="1875725"/>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4" name="Google Shape;174;p17"/>
          <p:cNvSpPr txBox="1"/>
          <p:nvPr>
            <p:ph idx="6" type="subTitle"/>
          </p:nvPr>
        </p:nvSpPr>
        <p:spPr>
          <a:xfrm>
            <a:off x="5792551" y="2190450"/>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5" name="Google Shape;175;p17"/>
          <p:cNvSpPr txBox="1"/>
          <p:nvPr>
            <p:ph idx="7" type="subTitle"/>
          </p:nvPr>
        </p:nvSpPr>
        <p:spPr>
          <a:xfrm>
            <a:off x="721421" y="3664251"/>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6" name="Google Shape;176;p17"/>
          <p:cNvSpPr txBox="1"/>
          <p:nvPr>
            <p:ph idx="8" type="subTitle"/>
          </p:nvPr>
        </p:nvSpPr>
        <p:spPr>
          <a:xfrm>
            <a:off x="721422" y="3978978"/>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7" name="Google Shape;177;p17"/>
          <p:cNvSpPr txBox="1"/>
          <p:nvPr>
            <p:ph idx="9" type="subTitle"/>
          </p:nvPr>
        </p:nvSpPr>
        <p:spPr>
          <a:xfrm>
            <a:off x="3255370" y="3673675"/>
            <a:ext cx="23877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8" name="Google Shape;178;p17"/>
          <p:cNvSpPr txBox="1"/>
          <p:nvPr>
            <p:ph idx="13" type="subTitle"/>
          </p:nvPr>
        </p:nvSpPr>
        <p:spPr>
          <a:xfrm>
            <a:off x="3256575" y="3972499"/>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9" name="Google Shape;179;p17"/>
          <p:cNvSpPr txBox="1"/>
          <p:nvPr>
            <p:ph idx="14" type="subTitle"/>
          </p:nvPr>
        </p:nvSpPr>
        <p:spPr>
          <a:xfrm>
            <a:off x="5790440" y="3665250"/>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80" name="Google Shape;180;p17"/>
          <p:cNvSpPr txBox="1"/>
          <p:nvPr>
            <p:ph idx="15" type="subTitle"/>
          </p:nvPr>
        </p:nvSpPr>
        <p:spPr>
          <a:xfrm>
            <a:off x="5792551" y="3978975"/>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181" name="Shape 181"/>
        <p:cNvGrpSpPr/>
        <p:nvPr/>
      </p:nvGrpSpPr>
      <p:grpSpPr>
        <a:xfrm>
          <a:off x="0" y="0"/>
          <a:ext cx="0" cy="0"/>
          <a:chOff x="0" y="0"/>
          <a:chExt cx="0" cy="0"/>
        </a:xfrm>
      </p:grpSpPr>
      <p:sp>
        <p:nvSpPr>
          <p:cNvPr id="182" name="Google Shape;182;p18"/>
          <p:cNvSpPr/>
          <p:nvPr/>
        </p:nvSpPr>
        <p:spPr>
          <a:xfrm>
            <a:off x="-1035875" y="3858700"/>
            <a:ext cx="2207400" cy="2207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863825" y="3564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txBox="1"/>
          <p:nvPr>
            <p:ph type="title"/>
          </p:nvPr>
        </p:nvSpPr>
        <p:spPr>
          <a:xfrm>
            <a:off x="715500" y="2354100"/>
            <a:ext cx="40395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18"/>
          <p:cNvSpPr txBox="1"/>
          <p:nvPr>
            <p:ph idx="1" type="subTitle"/>
          </p:nvPr>
        </p:nvSpPr>
        <p:spPr>
          <a:xfrm>
            <a:off x="713400" y="3188100"/>
            <a:ext cx="40416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86" name="Google Shape;186;p18"/>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_1">
    <p:spTree>
      <p:nvGrpSpPr>
        <p:cNvPr id="187" name="Shape 187"/>
        <p:cNvGrpSpPr/>
        <p:nvPr/>
      </p:nvGrpSpPr>
      <p:grpSpPr>
        <a:xfrm>
          <a:off x="0" y="0"/>
          <a:ext cx="0" cy="0"/>
          <a:chOff x="0" y="0"/>
          <a:chExt cx="0" cy="0"/>
        </a:xfrm>
      </p:grpSpPr>
      <p:sp>
        <p:nvSpPr>
          <p:cNvPr id="188" name="Google Shape;188;p19"/>
          <p:cNvSpPr/>
          <p:nvPr/>
        </p:nvSpPr>
        <p:spPr>
          <a:xfrm>
            <a:off x="3577350" y="510150"/>
            <a:ext cx="2976600" cy="2976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2430600" y="2102850"/>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ph type="title"/>
          </p:nvPr>
        </p:nvSpPr>
        <p:spPr>
          <a:xfrm>
            <a:off x="714475" y="706900"/>
            <a:ext cx="26943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19"/>
          <p:cNvSpPr txBox="1"/>
          <p:nvPr>
            <p:ph idx="1" type="subTitle"/>
          </p:nvPr>
        </p:nvSpPr>
        <p:spPr>
          <a:xfrm>
            <a:off x="713400" y="1751013"/>
            <a:ext cx="26943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1200"/>
              </a:spcBef>
              <a:spcAft>
                <a:spcPts val="0"/>
              </a:spcAft>
              <a:buNone/>
              <a:defRPr b="1" sz="1600">
                <a:solidFill>
                  <a:schemeClr val="dk2"/>
                </a:solidFill>
              </a:defRPr>
            </a:lvl2pPr>
            <a:lvl3pPr lvl="2" rtl="0">
              <a:lnSpc>
                <a:spcPct val="100000"/>
              </a:lnSpc>
              <a:spcBef>
                <a:spcPts val="1200"/>
              </a:spcBef>
              <a:spcAft>
                <a:spcPts val="0"/>
              </a:spcAft>
              <a:buNone/>
              <a:defRPr b="1" sz="1600">
                <a:solidFill>
                  <a:schemeClr val="dk2"/>
                </a:solidFill>
              </a:defRPr>
            </a:lvl3pPr>
            <a:lvl4pPr lvl="3" rtl="0">
              <a:lnSpc>
                <a:spcPct val="100000"/>
              </a:lnSpc>
              <a:spcBef>
                <a:spcPts val="1200"/>
              </a:spcBef>
              <a:spcAft>
                <a:spcPts val="0"/>
              </a:spcAft>
              <a:buNone/>
              <a:defRPr b="1" sz="1600">
                <a:solidFill>
                  <a:schemeClr val="dk2"/>
                </a:solidFill>
              </a:defRPr>
            </a:lvl4pPr>
            <a:lvl5pPr lvl="4" rtl="0">
              <a:lnSpc>
                <a:spcPct val="100000"/>
              </a:lnSpc>
              <a:spcBef>
                <a:spcPts val="1200"/>
              </a:spcBef>
              <a:spcAft>
                <a:spcPts val="0"/>
              </a:spcAft>
              <a:buNone/>
              <a:defRPr b="1" sz="1600">
                <a:solidFill>
                  <a:schemeClr val="dk2"/>
                </a:solidFill>
              </a:defRPr>
            </a:lvl5pPr>
            <a:lvl6pPr lvl="5" rtl="0">
              <a:lnSpc>
                <a:spcPct val="100000"/>
              </a:lnSpc>
              <a:spcBef>
                <a:spcPts val="1200"/>
              </a:spcBef>
              <a:spcAft>
                <a:spcPts val="0"/>
              </a:spcAft>
              <a:buNone/>
              <a:defRPr b="1" sz="1600">
                <a:solidFill>
                  <a:schemeClr val="dk2"/>
                </a:solidFill>
              </a:defRPr>
            </a:lvl6pPr>
            <a:lvl7pPr lvl="6" rtl="0">
              <a:lnSpc>
                <a:spcPct val="100000"/>
              </a:lnSpc>
              <a:spcBef>
                <a:spcPts val="1200"/>
              </a:spcBef>
              <a:spcAft>
                <a:spcPts val="0"/>
              </a:spcAft>
              <a:buNone/>
              <a:defRPr b="1" sz="1600">
                <a:solidFill>
                  <a:schemeClr val="dk2"/>
                </a:solidFill>
              </a:defRPr>
            </a:lvl7pPr>
            <a:lvl8pPr lvl="7" rtl="0">
              <a:lnSpc>
                <a:spcPct val="100000"/>
              </a:lnSpc>
              <a:spcBef>
                <a:spcPts val="1200"/>
              </a:spcBef>
              <a:spcAft>
                <a:spcPts val="0"/>
              </a:spcAft>
              <a:buNone/>
              <a:defRPr b="1" sz="1600">
                <a:solidFill>
                  <a:schemeClr val="dk2"/>
                </a:solidFill>
              </a:defRPr>
            </a:lvl8pPr>
            <a:lvl9pPr lvl="8" rtl="0">
              <a:lnSpc>
                <a:spcPct val="100000"/>
              </a:lnSpc>
              <a:spcBef>
                <a:spcPts val="1200"/>
              </a:spcBef>
              <a:spcAft>
                <a:spcPts val="1200"/>
              </a:spcAft>
              <a:buNone/>
              <a:defRPr b="1" sz="1600">
                <a:solidFill>
                  <a:schemeClr val="dk2"/>
                </a:solidFill>
              </a:defRPr>
            </a:lvl9pPr>
          </a:lstStyle>
          <a:p/>
        </p:txBody>
      </p:sp>
      <p:sp>
        <p:nvSpPr>
          <p:cNvPr id="192" name="Google Shape;192;p19"/>
          <p:cNvSpPr/>
          <p:nvPr/>
        </p:nvSpPr>
        <p:spPr>
          <a:xfrm>
            <a:off x="7350000" y="-1199175"/>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_1_1">
    <p:spTree>
      <p:nvGrpSpPr>
        <p:cNvPr id="193" name="Shape 193"/>
        <p:cNvGrpSpPr/>
        <p:nvPr/>
      </p:nvGrpSpPr>
      <p:grpSpPr>
        <a:xfrm>
          <a:off x="0" y="0"/>
          <a:ext cx="0" cy="0"/>
          <a:chOff x="0" y="0"/>
          <a:chExt cx="0" cy="0"/>
        </a:xfrm>
      </p:grpSpPr>
      <p:sp>
        <p:nvSpPr>
          <p:cNvPr id="194" name="Google Shape;194;p20"/>
          <p:cNvSpPr/>
          <p:nvPr/>
        </p:nvSpPr>
        <p:spPr>
          <a:xfrm>
            <a:off x="2467950" y="1403350"/>
            <a:ext cx="3605100" cy="3605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6004575" y="-9531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txBox="1"/>
          <p:nvPr>
            <p:ph type="title"/>
          </p:nvPr>
        </p:nvSpPr>
        <p:spPr>
          <a:xfrm>
            <a:off x="5727450" y="2469075"/>
            <a:ext cx="2694300" cy="615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0"/>
          <p:cNvSpPr txBox="1"/>
          <p:nvPr>
            <p:ph idx="1" type="subTitle"/>
          </p:nvPr>
        </p:nvSpPr>
        <p:spPr>
          <a:xfrm>
            <a:off x="5727451" y="3513212"/>
            <a:ext cx="2694300" cy="92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200"/>
              </a:spcBef>
              <a:spcAft>
                <a:spcPts val="0"/>
              </a:spcAft>
              <a:buNone/>
              <a:defRPr b="1" sz="1600"/>
            </a:lvl2pPr>
            <a:lvl3pPr lvl="2" rtl="0" algn="r">
              <a:lnSpc>
                <a:spcPct val="100000"/>
              </a:lnSpc>
              <a:spcBef>
                <a:spcPts val="1200"/>
              </a:spcBef>
              <a:spcAft>
                <a:spcPts val="0"/>
              </a:spcAft>
              <a:buNone/>
              <a:defRPr b="1" sz="1600"/>
            </a:lvl3pPr>
            <a:lvl4pPr lvl="3" rtl="0" algn="r">
              <a:lnSpc>
                <a:spcPct val="100000"/>
              </a:lnSpc>
              <a:spcBef>
                <a:spcPts val="1200"/>
              </a:spcBef>
              <a:spcAft>
                <a:spcPts val="0"/>
              </a:spcAft>
              <a:buNone/>
              <a:defRPr b="1" sz="1600"/>
            </a:lvl4pPr>
            <a:lvl5pPr lvl="4" rtl="0" algn="r">
              <a:lnSpc>
                <a:spcPct val="100000"/>
              </a:lnSpc>
              <a:spcBef>
                <a:spcPts val="1200"/>
              </a:spcBef>
              <a:spcAft>
                <a:spcPts val="0"/>
              </a:spcAft>
              <a:buNone/>
              <a:defRPr b="1" sz="1600"/>
            </a:lvl5pPr>
            <a:lvl6pPr lvl="5" rtl="0" algn="r">
              <a:lnSpc>
                <a:spcPct val="100000"/>
              </a:lnSpc>
              <a:spcBef>
                <a:spcPts val="1200"/>
              </a:spcBef>
              <a:spcAft>
                <a:spcPts val="0"/>
              </a:spcAft>
              <a:buNone/>
              <a:defRPr b="1" sz="1600"/>
            </a:lvl6pPr>
            <a:lvl7pPr lvl="6" rtl="0" algn="r">
              <a:lnSpc>
                <a:spcPct val="100000"/>
              </a:lnSpc>
              <a:spcBef>
                <a:spcPts val="1200"/>
              </a:spcBef>
              <a:spcAft>
                <a:spcPts val="0"/>
              </a:spcAft>
              <a:buNone/>
              <a:defRPr b="1" sz="1600"/>
            </a:lvl7pPr>
            <a:lvl8pPr lvl="7" rtl="0" algn="r">
              <a:lnSpc>
                <a:spcPct val="100000"/>
              </a:lnSpc>
              <a:spcBef>
                <a:spcPts val="1200"/>
              </a:spcBef>
              <a:spcAft>
                <a:spcPts val="0"/>
              </a:spcAft>
              <a:buNone/>
              <a:defRPr b="1" sz="1600"/>
            </a:lvl8pPr>
            <a:lvl9pPr lvl="8" rtl="0" algn="r">
              <a:lnSpc>
                <a:spcPct val="100000"/>
              </a:lnSpc>
              <a:spcBef>
                <a:spcPts val="1200"/>
              </a:spcBef>
              <a:spcAft>
                <a:spcPts val="1200"/>
              </a:spcAft>
              <a:buNone/>
              <a:defRPr b="1"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542450" y="3501600"/>
            <a:ext cx="3161100" cy="3161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hasCustomPrompt="1" type="title"/>
          </p:nvPr>
        </p:nvSpPr>
        <p:spPr>
          <a:xfrm>
            <a:off x="1234935" y="1602638"/>
            <a:ext cx="1234500" cy="110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 name="Google Shape;16;p3"/>
          <p:cNvSpPr txBox="1"/>
          <p:nvPr>
            <p:ph idx="1" type="subTitle"/>
          </p:nvPr>
        </p:nvSpPr>
        <p:spPr>
          <a:xfrm>
            <a:off x="713401" y="3936588"/>
            <a:ext cx="24201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 name="Google Shape;17;p3"/>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8" name="Google Shape;18;p3"/>
          <p:cNvGrpSpPr/>
          <p:nvPr/>
        </p:nvGrpSpPr>
        <p:grpSpPr>
          <a:xfrm>
            <a:off x="476375" y="464863"/>
            <a:ext cx="987245" cy="256500"/>
            <a:chOff x="713275" y="4065425"/>
            <a:chExt cx="987245" cy="256500"/>
          </a:xfrm>
        </p:grpSpPr>
        <p:sp>
          <p:nvSpPr>
            <p:cNvPr id="19" name="Google Shape;19;p3"/>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_1_1_1">
    <p:spTree>
      <p:nvGrpSpPr>
        <p:cNvPr id="198" name="Shape 198"/>
        <p:cNvGrpSpPr/>
        <p:nvPr/>
      </p:nvGrpSpPr>
      <p:grpSpPr>
        <a:xfrm>
          <a:off x="0" y="0"/>
          <a:ext cx="0" cy="0"/>
          <a:chOff x="0" y="0"/>
          <a:chExt cx="0" cy="0"/>
        </a:xfrm>
      </p:grpSpPr>
      <p:sp>
        <p:nvSpPr>
          <p:cNvPr id="199" name="Google Shape;199;p21"/>
          <p:cNvSpPr/>
          <p:nvPr/>
        </p:nvSpPr>
        <p:spPr>
          <a:xfrm>
            <a:off x="-1461700" y="-1217787"/>
            <a:ext cx="3337200" cy="333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914475" y="-2874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ph type="title"/>
          </p:nvPr>
        </p:nvSpPr>
        <p:spPr>
          <a:xfrm>
            <a:off x="713400" y="1371300"/>
            <a:ext cx="2798700" cy="147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21"/>
          <p:cNvSpPr txBox="1"/>
          <p:nvPr>
            <p:ph idx="1" type="subTitle"/>
          </p:nvPr>
        </p:nvSpPr>
        <p:spPr>
          <a:xfrm>
            <a:off x="713401" y="2848805"/>
            <a:ext cx="2798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4_1_1_1_1">
    <p:spTree>
      <p:nvGrpSpPr>
        <p:cNvPr id="203" name="Shape 203"/>
        <p:cNvGrpSpPr/>
        <p:nvPr/>
      </p:nvGrpSpPr>
      <p:grpSpPr>
        <a:xfrm>
          <a:off x="0" y="0"/>
          <a:ext cx="0" cy="0"/>
          <a:chOff x="0" y="0"/>
          <a:chExt cx="0" cy="0"/>
        </a:xfrm>
      </p:grpSpPr>
      <p:sp>
        <p:nvSpPr>
          <p:cNvPr id="204" name="Google Shape;204;p22"/>
          <p:cNvSpPr/>
          <p:nvPr/>
        </p:nvSpPr>
        <p:spPr>
          <a:xfrm>
            <a:off x="-1505500" y="-21275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867525" y="3073025"/>
            <a:ext cx="4267200" cy="42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ph type="title"/>
          </p:nvPr>
        </p:nvSpPr>
        <p:spPr>
          <a:xfrm>
            <a:off x="713400" y="1679100"/>
            <a:ext cx="31536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7" name="Google Shape;207;p22"/>
          <p:cNvSpPr txBox="1"/>
          <p:nvPr>
            <p:ph idx="1" type="subTitle"/>
          </p:nvPr>
        </p:nvSpPr>
        <p:spPr>
          <a:xfrm>
            <a:off x="713401" y="2294701"/>
            <a:ext cx="3153600" cy="116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_1_1_1_1_1">
    <p:spTree>
      <p:nvGrpSpPr>
        <p:cNvPr id="208" name="Shape 208"/>
        <p:cNvGrpSpPr/>
        <p:nvPr/>
      </p:nvGrpSpPr>
      <p:grpSpPr>
        <a:xfrm>
          <a:off x="0" y="0"/>
          <a:ext cx="0" cy="0"/>
          <a:chOff x="0" y="0"/>
          <a:chExt cx="0" cy="0"/>
        </a:xfrm>
      </p:grpSpPr>
      <p:sp>
        <p:nvSpPr>
          <p:cNvPr id="209" name="Google Shape;209;p23"/>
          <p:cNvSpPr/>
          <p:nvPr/>
        </p:nvSpPr>
        <p:spPr>
          <a:xfrm>
            <a:off x="-986975" y="-1377662"/>
            <a:ext cx="2964900" cy="29649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23"/>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6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grpSp>
        <p:nvGrpSpPr>
          <p:cNvPr id="212" name="Google Shape;212;p23"/>
          <p:cNvGrpSpPr/>
          <p:nvPr/>
        </p:nvGrpSpPr>
        <p:grpSpPr>
          <a:xfrm>
            <a:off x="-72925" y="-72687"/>
            <a:ext cx="2689025" cy="354925"/>
            <a:chOff x="491775" y="19025"/>
            <a:chExt cx="2689025" cy="354925"/>
          </a:xfrm>
        </p:grpSpPr>
        <p:cxnSp>
          <p:nvCxnSpPr>
            <p:cNvPr id="213" name="Google Shape;213;p23"/>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14" name="Google Shape;214;p2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15" name="Google Shape;215;p23"/>
          <p:cNvGrpSpPr/>
          <p:nvPr/>
        </p:nvGrpSpPr>
        <p:grpSpPr>
          <a:xfrm rot="10800000">
            <a:off x="6527900" y="4861263"/>
            <a:ext cx="2689025" cy="354925"/>
            <a:chOff x="491775" y="19025"/>
            <a:chExt cx="2689025" cy="354925"/>
          </a:xfrm>
        </p:grpSpPr>
        <p:cxnSp>
          <p:nvCxnSpPr>
            <p:cNvPr id="216" name="Google Shape;216;p23"/>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17" name="Google Shape;217;p2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
    <p:spTree>
      <p:nvGrpSpPr>
        <p:cNvPr id="218" name="Shape 218"/>
        <p:cNvGrpSpPr/>
        <p:nvPr/>
      </p:nvGrpSpPr>
      <p:grpSpPr>
        <a:xfrm>
          <a:off x="0" y="0"/>
          <a:ext cx="0" cy="0"/>
          <a:chOff x="0" y="0"/>
          <a:chExt cx="0" cy="0"/>
        </a:xfrm>
      </p:grpSpPr>
      <p:sp>
        <p:nvSpPr>
          <p:cNvPr id="219" name="Google Shape;219;p24"/>
          <p:cNvSpPr/>
          <p:nvPr/>
        </p:nvSpPr>
        <p:spPr>
          <a:xfrm>
            <a:off x="3238550" y="-21467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866500" y="3183350"/>
            <a:ext cx="4210200" cy="4210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ph type="title"/>
          </p:nvPr>
        </p:nvSpPr>
        <p:spPr>
          <a:xfrm>
            <a:off x="3238550" y="3392325"/>
            <a:ext cx="2667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b="1" sz="1800"/>
            </a:lvl2pPr>
            <a:lvl3pPr lvl="2" rtl="0" algn="ctr">
              <a:spcBef>
                <a:spcPts val="0"/>
              </a:spcBef>
              <a:spcAft>
                <a:spcPts val="0"/>
              </a:spcAft>
              <a:buNone/>
              <a:defRPr b="1" sz="1800"/>
            </a:lvl3pPr>
            <a:lvl4pPr lvl="3" rtl="0" algn="ctr">
              <a:spcBef>
                <a:spcPts val="0"/>
              </a:spcBef>
              <a:spcAft>
                <a:spcPts val="0"/>
              </a:spcAft>
              <a:buNone/>
              <a:defRPr b="1" sz="1800"/>
            </a:lvl4pPr>
            <a:lvl5pPr lvl="4" rtl="0" algn="ctr">
              <a:spcBef>
                <a:spcPts val="0"/>
              </a:spcBef>
              <a:spcAft>
                <a:spcPts val="0"/>
              </a:spcAft>
              <a:buNone/>
              <a:defRPr b="1" sz="1800"/>
            </a:lvl5pPr>
            <a:lvl6pPr lvl="5" rtl="0" algn="ctr">
              <a:spcBef>
                <a:spcPts val="0"/>
              </a:spcBef>
              <a:spcAft>
                <a:spcPts val="0"/>
              </a:spcAft>
              <a:buNone/>
              <a:defRPr b="1" sz="1800"/>
            </a:lvl6pPr>
            <a:lvl7pPr lvl="6" rtl="0" algn="ctr">
              <a:spcBef>
                <a:spcPts val="0"/>
              </a:spcBef>
              <a:spcAft>
                <a:spcPts val="0"/>
              </a:spcAft>
              <a:buNone/>
              <a:defRPr b="1" sz="1800"/>
            </a:lvl7pPr>
            <a:lvl8pPr lvl="7" rtl="0" algn="ctr">
              <a:spcBef>
                <a:spcPts val="0"/>
              </a:spcBef>
              <a:spcAft>
                <a:spcPts val="0"/>
              </a:spcAft>
              <a:buNone/>
              <a:defRPr b="1" sz="1800"/>
            </a:lvl8pPr>
            <a:lvl9pPr lvl="8" rtl="0" algn="ctr">
              <a:spcBef>
                <a:spcPts val="0"/>
              </a:spcBef>
              <a:spcAft>
                <a:spcPts val="0"/>
              </a:spcAft>
              <a:buNone/>
              <a:defRPr b="1" sz="1800"/>
            </a:lvl9pPr>
          </a:lstStyle>
          <a:p/>
        </p:txBody>
      </p:sp>
      <p:sp>
        <p:nvSpPr>
          <p:cNvPr id="222" name="Google Shape;222;p24"/>
          <p:cNvSpPr txBox="1"/>
          <p:nvPr>
            <p:ph idx="1" type="subTitle"/>
          </p:nvPr>
        </p:nvSpPr>
        <p:spPr>
          <a:xfrm>
            <a:off x="2087250" y="1890338"/>
            <a:ext cx="4969500" cy="129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1200"/>
              </a:spcBef>
              <a:spcAft>
                <a:spcPts val="0"/>
              </a:spcAft>
              <a:buNone/>
              <a:defRPr b="1" sz="2400"/>
            </a:lvl2pPr>
            <a:lvl3pPr lvl="2" rtl="0" algn="ctr">
              <a:spcBef>
                <a:spcPts val="1200"/>
              </a:spcBef>
              <a:spcAft>
                <a:spcPts val="0"/>
              </a:spcAft>
              <a:buNone/>
              <a:defRPr b="1" sz="2400"/>
            </a:lvl3pPr>
            <a:lvl4pPr lvl="3" rtl="0" algn="ctr">
              <a:spcBef>
                <a:spcPts val="1200"/>
              </a:spcBef>
              <a:spcAft>
                <a:spcPts val="0"/>
              </a:spcAft>
              <a:buNone/>
              <a:defRPr b="1" sz="2400"/>
            </a:lvl4pPr>
            <a:lvl5pPr lvl="4" rtl="0" algn="ctr">
              <a:spcBef>
                <a:spcPts val="1200"/>
              </a:spcBef>
              <a:spcAft>
                <a:spcPts val="0"/>
              </a:spcAft>
              <a:buNone/>
              <a:defRPr b="1" sz="2400"/>
            </a:lvl5pPr>
            <a:lvl6pPr lvl="5" rtl="0" algn="ctr">
              <a:spcBef>
                <a:spcPts val="1200"/>
              </a:spcBef>
              <a:spcAft>
                <a:spcPts val="0"/>
              </a:spcAft>
              <a:buNone/>
              <a:defRPr b="1" sz="2400"/>
            </a:lvl6pPr>
            <a:lvl7pPr lvl="6" rtl="0" algn="ctr">
              <a:spcBef>
                <a:spcPts val="1200"/>
              </a:spcBef>
              <a:spcAft>
                <a:spcPts val="0"/>
              </a:spcAft>
              <a:buNone/>
              <a:defRPr b="1" sz="2400"/>
            </a:lvl7pPr>
            <a:lvl8pPr lvl="7" rtl="0" algn="ctr">
              <a:spcBef>
                <a:spcPts val="1200"/>
              </a:spcBef>
              <a:spcAft>
                <a:spcPts val="0"/>
              </a:spcAft>
              <a:buNone/>
              <a:defRPr b="1" sz="2400"/>
            </a:lvl8pPr>
            <a:lvl9pPr lvl="8" rtl="0" algn="ctr">
              <a:spcBef>
                <a:spcPts val="1200"/>
              </a:spcBef>
              <a:spcAft>
                <a:spcPts val="1200"/>
              </a:spcAft>
              <a:buNone/>
              <a:defRPr b="1" sz="2400"/>
            </a:lvl9pPr>
          </a:lstStyle>
          <a:p/>
        </p:txBody>
      </p:sp>
      <p:grpSp>
        <p:nvGrpSpPr>
          <p:cNvPr id="223" name="Google Shape;223;p24"/>
          <p:cNvGrpSpPr/>
          <p:nvPr/>
        </p:nvGrpSpPr>
        <p:grpSpPr>
          <a:xfrm rot="10800000">
            <a:off x="5616663" y="1088700"/>
            <a:ext cx="3559050" cy="1211775"/>
            <a:chOff x="-365050" y="-837825"/>
            <a:chExt cx="3559050" cy="1211775"/>
          </a:xfrm>
        </p:grpSpPr>
        <p:cxnSp>
          <p:nvCxnSpPr>
            <p:cNvPr id="224" name="Google Shape;224;p24"/>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225" name="Google Shape;225;p24"/>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grpSp>
        <p:nvGrpSpPr>
          <p:cNvPr id="226" name="Google Shape;226;p24"/>
          <p:cNvGrpSpPr/>
          <p:nvPr/>
        </p:nvGrpSpPr>
        <p:grpSpPr>
          <a:xfrm>
            <a:off x="-31712" y="3392325"/>
            <a:ext cx="3559050" cy="1211775"/>
            <a:chOff x="-365050" y="-837825"/>
            <a:chExt cx="3559050" cy="1211775"/>
          </a:xfrm>
        </p:grpSpPr>
        <p:cxnSp>
          <p:nvCxnSpPr>
            <p:cNvPr id="227" name="Google Shape;227;p24"/>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228" name="Google Shape;228;p24"/>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229" name="Shape 229"/>
        <p:cNvGrpSpPr/>
        <p:nvPr/>
      </p:nvGrpSpPr>
      <p:grpSpPr>
        <a:xfrm>
          <a:off x="0" y="0"/>
          <a:ext cx="0" cy="0"/>
          <a:chOff x="0" y="0"/>
          <a:chExt cx="0" cy="0"/>
        </a:xfrm>
      </p:grpSpPr>
      <p:sp>
        <p:nvSpPr>
          <p:cNvPr id="230" name="Google Shape;230;p25"/>
          <p:cNvSpPr/>
          <p:nvPr/>
        </p:nvSpPr>
        <p:spPr>
          <a:xfrm>
            <a:off x="1230550" y="-769700"/>
            <a:ext cx="6682800" cy="668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ph hasCustomPrompt="1" type="title"/>
          </p:nvPr>
        </p:nvSpPr>
        <p:spPr>
          <a:xfrm>
            <a:off x="4977113" y="2924625"/>
            <a:ext cx="2474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2" name="Google Shape;232;p25"/>
          <p:cNvSpPr txBox="1"/>
          <p:nvPr>
            <p:ph idx="1" type="subTitle"/>
          </p:nvPr>
        </p:nvSpPr>
        <p:spPr>
          <a:xfrm>
            <a:off x="4979010" y="3296625"/>
            <a:ext cx="24708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3" name="Google Shape;233;p25"/>
          <p:cNvSpPr txBox="1"/>
          <p:nvPr>
            <p:ph hasCustomPrompt="1" idx="2" type="title"/>
          </p:nvPr>
        </p:nvSpPr>
        <p:spPr>
          <a:xfrm>
            <a:off x="3334625" y="1181550"/>
            <a:ext cx="24786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4" name="Google Shape;234;p25"/>
          <p:cNvSpPr txBox="1"/>
          <p:nvPr>
            <p:ph idx="3" type="subTitle"/>
          </p:nvPr>
        </p:nvSpPr>
        <p:spPr>
          <a:xfrm>
            <a:off x="3337400" y="1553550"/>
            <a:ext cx="2474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5" name="Google Shape;235;p25"/>
          <p:cNvSpPr txBox="1"/>
          <p:nvPr>
            <p:ph hasCustomPrompt="1" idx="4" type="title"/>
          </p:nvPr>
        </p:nvSpPr>
        <p:spPr>
          <a:xfrm>
            <a:off x="1692163" y="2924625"/>
            <a:ext cx="24708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6" name="Google Shape;236;p25"/>
          <p:cNvSpPr txBox="1"/>
          <p:nvPr>
            <p:ph idx="5" type="subTitle"/>
          </p:nvPr>
        </p:nvSpPr>
        <p:spPr>
          <a:xfrm>
            <a:off x="1694059" y="3296625"/>
            <a:ext cx="24669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7" name="Google Shape;237;p25"/>
          <p:cNvSpPr/>
          <p:nvPr/>
        </p:nvSpPr>
        <p:spPr>
          <a:xfrm>
            <a:off x="-1457575" y="1551000"/>
            <a:ext cx="2041500" cy="2041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8560075" y="1551000"/>
            <a:ext cx="2041500" cy="2041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39" name="Shape 239"/>
        <p:cNvGrpSpPr/>
        <p:nvPr/>
      </p:nvGrpSpPr>
      <p:grpSpPr>
        <a:xfrm>
          <a:off x="0" y="0"/>
          <a:ext cx="0" cy="0"/>
          <a:chOff x="0" y="0"/>
          <a:chExt cx="0" cy="0"/>
        </a:xfrm>
      </p:grpSpPr>
      <p:sp>
        <p:nvSpPr>
          <p:cNvPr id="240" name="Google Shape;240;p26"/>
          <p:cNvSpPr/>
          <p:nvPr/>
        </p:nvSpPr>
        <p:spPr>
          <a:xfrm>
            <a:off x="1712850" y="-2554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1712925" y="31103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ph type="title"/>
          </p:nvPr>
        </p:nvSpPr>
        <p:spPr>
          <a:xfrm>
            <a:off x="2362200" y="539575"/>
            <a:ext cx="44196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243" name="Google Shape;243;p26"/>
          <p:cNvSpPr txBox="1"/>
          <p:nvPr>
            <p:ph idx="1" type="subTitle"/>
          </p:nvPr>
        </p:nvSpPr>
        <p:spPr>
          <a:xfrm>
            <a:off x="2362200" y="1381000"/>
            <a:ext cx="44196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244" name="Google Shape;244;p26"/>
          <p:cNvSpPr txBox="1"/>
          <p:nvPr>
            <p:ph idx="2" type="subTitle"/>
          </p:nvPr>
        </p:nvSpPr>
        <p:spPr>
          <a:xfrm>
            <a:off x="2362200" y="1890975"/>
            <a:ext cx="44196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b="1" sz="1600"/>
            </a:lvl2pPr>
            <a:lvl3pPr lvl="2" rtl="0" algn="ctr">
              <a:spcBef>
                <a:spcPts val="0"/>
              </a:spcBef>
              <a:spcAft>
                <a:spcPts val="0"/>
              </a:spcAft>
              <a:buNone/>
              <a:defRPr b="1" sz="1600"/>
            </a:lvl3pPr>
            <a:lvl4pPr lvl="3" rtl="0" algn="ctr">
              <a:spcBef>
                <a:spcPts val="0"/>
              </a:spcBef>
              <a:spcAft>
                <a:spcPts val="0"/>
              </a:spcAft>
              <a:buNone/>
              <a:defRPr b="1" sz="1600"/>
            </a:lvl4pPr>
            <a:lvl5pPr lvl="4" rtl="0" algn="ctr">
              <a:spcBef>
                <a:spcPts val="0"/>
              </a:spcBef>
              <a:spcAft>
                <a:spcPts val="0"/>
              </a:spcAft>
              <a:buNone/>
              <a:defRPr b="1" sz="1600"/>
            </a:lvl5pPr>
            <a:lvl6pPr lvl="5" rtl="0" algn="ctr">
              <a:spcBef>
                <a:spcPts val="0"/>
              </a:spcBef>
              <a:spcAft>
                <a:spcPts val="0"/>
              </a:spcAft>
              <a:buNone/>
              <a:defRPr b="1" sz="1600"/>
            </a:lvl6pPr>
            <a:lvl7pPr lvl="6" rtl="0" algn="ctr">
              <a:spcBef>
                <a:spcPts val="0"/>
              </a:spcBef>
              <a:spcAft>
                <a:spcPts val="0"/>
              </a:spcAft>
              <a:buNone/>
              <a:defRPr b="1" sz="1600"/>
            </a:lvl7pPr>
            <a:lvl8pPr lvl="7" rtl="0" algn="ctr">
              <a:spcBef>
                <a:spcPts val="0"/>
              </a:spcBef>
              <a:spcAft>
                <a:spcPts val="0"/>
              </a:spcAft>
              <a:buNone/>
              <a:defRPr b="1" sz="1600"/>
            </a:lvl8pPr>
            <a:lvl9pPr lvl="8" rtl="0" algn="ctr">
              <a:spcBef>
                <a:spcPts val="0"/>
              </a:spcBef>
              <a:spcAft>
                <a:spcPts val="0"/>
              </a:spcAft>
              <a:buNone/>
              <a:defRPr b="1" sz="1600"/>
            </a:lvl9pPr>
          </a:lstStyle>
          <a:p/>
        </p:txBody>
      </p:sp>
      <p:sp>
        <p:nvSpPr>
          <p:cNvPr id="245" name="Google Shape;245;p26"/>
          <p:cNvSpPr txBox="1"/>
          <p:nvPr/>
        </p:nvSpPr>
        <p:spPr>
          <a:xfrm>
            <a:off x="713275" y="4234800"/>
            <a:ext cx="7717500" cy="3693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lt1"/>
                </a:solidFill>
                <a:latin typeface="Abel"/>
                <a:ea typeface="Abel"/>
                <a:cs typeface="Abel"/>
                <a:sym typeface="Abel"/>
              </a:rPr>
              <a:t>CREDITS: This presentation template was created by </a:t>
            </a:r>
            <a:r>
              <a:rPr b="1"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b="1"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b="1"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r>
              <a:rPr b="1" lang="en" sz="1200">
                <a:solidFill>
                  <a:schemeClr val="lt1"/>
                </a:solidFill>
                <a:latin typeface="Abel"/>
                <a:ea typeface="Abel"/>
                <a:cs typeface="Abel"/>
                <a:sym typeface="Abel"/>
              </a:rPr>
              <a:t> </a:t>
            </a:r>
            <a:endParaRPr b="1" sz="1200">
              <a:solidFill>
                <a:schemeClr val="lt1"/>
              </a:solidFill>
              <a:latin typeface="Abel"/>
              <a:ea typeface="Abel"/>
              <a:cs typeface="Abel"/>
              <a:sym typeface="Abel"/>
            </a:endParaRPr>
          </a:p>
        </p:txBody>
      </p:sp>
      <p:grpSp>
        <p:nvGrpSpPr>
          <p:cNvPr id="246" name="Google Shape;246;p26"/>
          <p:cNvGrpSpPr/>
          <p:nvPr/>
        </p:nvGrpSpPr>
        <p:grpSpPr>
          <a:xfrm flipH="1" rot="-5400000">
            <a:off x="-815300" y="815300"/>
            <a:ext cx="2840775" cy="1210176"/>
            <a:chOff x="-363475" y="-836226"/>
            <a:chExt cx="2840775" cy="1210176"/>
          </a:xfrm>
        </p:grpSpPr>
        <p:cxnSp>
          <p:nvCxnSpPr>
            <p:cNvPr id="247" name="Google Shape;247;p26"/>
            <p:cNvCxnSpPr/>
            <p:nvPr/>
          </p:nvCxnSpPr>
          <p:spPr>
            <a:xfrm flipH="1" rot="-5400000">
              <a:off x="-363475" y="-836226"/>
              <a:ext cx="1206600" cy="1206600"/>
            </a:xfrm>
            <a:prstGeom prst="straightConnector1">
              <a:avLst/>
            </a:prstGeom>
            <a:noFill/>
            <a:ln cap="flat" cmpd="sng" w="9525">
              <a:solidFill>
                <a:schemeClr val="accent2"/>
              </a:solidFill>
              <a:prstDash val="solid"/>
              <a:round/>
              <a:headEnd len="med" w="med" type="none"/>
              <a:tailEnd len="med" w="med" type="none"/>
            </a:ln>
          </p:spPr>
        </p:cxnSp>
        <p:cxnSp>
          <p:nvCxnSpPr>
            <p:cNvPr id="248" name="Google Shape;248;p26"/>
            <p:cNvCxnSpPr/>
            <p:nvPr/>
          </p:nvCxnSpPr>
          <p:spPr>
            <a:xfrm rot="10800000">
              <a:off x="1658450" y="-444900"/>
              <a:ext cx="0" cy="1637700"/>
            </a:xfrm>
            <a:prstGeom prst="straightConnector1">
              <a:avLst/>
            </a:prstGeom>
            <a:noFill/>
            <a:ln cap="flat" cmpd="sng" w="9525">
              <a:solidFill>
                <a:schemeClr val="accent2"/>
              </a:solidFill>
              <a:prstDash val="solid"/>
              <a:round/>
              <a:headEnd len="med" w="med" type="none"/>
              <a:tailEnd len="med" w="med" type="oval"/>
            </a:ln>
          </p:spPr>
        </p:cxnSp>
      </p:grpSp>
      <p:grpSp>
        <p:nvGrpSpPr>
          <p:cNvPr id="249" name="Google Shape;249;p26"/>
          <p:cNvGrpSpPr/>
          <p:nvPr/>
        </p:nvGrpSpPr>
        <p:grpSpPr>
          <a:xfrm rot="5400000">
            <a:off x="219775" y="3162675"/>
            <a:ext cx="987245" cy="256500"/>
            <a:chOff x="713275" y="4065425"/>
            <a:chExt cx="987245" cy="256500"/>
          </a:xfrm>
        </p:grpSpPr>
        <p:sp>
          <p:nvSpPr>
            <p:cNvPr id="250" name="Google Shape;250;p2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6"/>
          <p:cNvGrpSpPr/>
          <p:nvPr/>
        </p:nvGrpSpPr>
        <p:grpSpPr>
          <a:xfrm rot="5400000">
            <a:off x="7937100" y="888475"/>
            <a:ext cx="987245" cy="256500"/>
            <a:chOff x="713275" y="4065425"/>
            <a:chExt cx="987245" cy="256500"/>
          </a:xfrm>
        </p:grpSpPr>
        <p:sp>
          <p:nvSpPr>
            <p:cNvPr id="254" name="Google Shape;254;p2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257" name="Shape 257"/>
        <p:cNvGrpSpPr/>
        <p:nvPr/>
      </p:nvGrpSpPr>
      <p:grpSpPr>
        <a:xfrm>
          <a:off x="0" y="0"/>
          <a:ext cx="0" cy="0"/>
          <a:chOff x="0" y="0"/>
          <a:chExt cx="0" cy="0"/>
        </a:xfrm>
      </p:grpSpPr>
      <p:sp>
        <p:nvSpPr>
          <p:cNvPr id="258" name="Google Shape;258;p27"/>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259" name="Shape 259"/>
        <p:cNvGrpSpPr/>
        <p:nvPr/>
      </p:nvGrpSpPr>
      <p:grpSpPr>
        <a:xfrm>
          <a:off x="0" y="0"/>
          <a:ext cx="0" cy="0"/>
          <a:chOff x="0" y="0"/>
          <a:chExt cx="0" cy="0"/>
        </a:xfrm>
      </p:grpSpPr>
      <p:sp>
        <p:nvSpPr>
          <p:cNvPr id="260" name="Google Shape;260;p28"/>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8"/>
          <p:cNvGrpSpPr/>
          <p:nvPr/>
        </p:nvGrpSpPr>
        <p:grpSpPr>
          <a:xfrm flipH="1" rot="10800000">
            <a:off x="-28950" y="4604104"/>
            <a:ext cx="6791775" cy="567596"/>
            <a:chOff x="279125" y="-193646"/>
            <a:chExt cx="6791775" cy="567596"/>
          </a:xfrm>
        </p:grpSpPr>
        <p:cxnSp>
          <p:nvCxnSpPr>
            <p:cNvPr id="263" name="Google Shape;263;p28"/>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264" name="Google Shape;264;p28"/>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265" name="Google Shape;265;p28"/>
          <p:cNvGrpSpPr/>
          <p:nvPr/>
        </p:nvGrpSpPr>
        <p:grpSpPr>
          <a:xfrm flipH="1">
            <a:off x="2361825" y="-14671"/>
            <a:ext cx="6791775" cy="567596"/>
            <a:chOff x="279125" y="-193646"/>
            <a:chExt cx="6791775" cy="567596"/>
          </a:xfrm>
        </p:grpSpPr>
        <p:cxnSp>
          <p:nvCxnSpPr>
            <p:cNvPr id="266" name="Google Shape;266;p28"/>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267" name="Google Shape;267;p28"/>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268" name="Google Shape;268;p28"/>
          <p:cNvGrpSpPr/>
          <p:nvPr/>
        </p:nvGrpSpPr>
        <p:grpSpPr>
          <a:xfrm rot="5400000">
            <a:off x="8131265" y="1121612"/>
            <a:ext cx="987245" cy="256500"/>
            <a:chOff x="713275" y="4065425"/>
            <a:chExt cx="987245" cy="256500"/>
          </a:xfrm>
        </p:grpSpPr>
        <p:sp>
          <p:nvSpPr>
            <p:cNvPr id="269" name="Google Shape;269;p2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8"/>
          <p:cNvGrpSpPr/>
          <p:nvPr/>
        </p:nvGrpSpPr>
        <p:grpSpPr>
          <a:xfrm rot="5400000">
            <a:off x="25490" y="3765388"/>
            <a:ext cx="987245" cy="256500"/>
            <a:chOff x="713275" y="4065425"/>
            <a:chExt cx="987245" cy="256500"/>
          </a:xfrm>
        </p:grpSpPr>
        <p:sp>
          <p:nvSpPr>
            <p:cNvPr id="273" name="Google Shape;273;p2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986975" y="-1377662"/>
            <a:ext cx="2964900" cy="29649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3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6" name="Google Shape;26;p4"/>
          <p:cNvGrpSpPr/>
          <p:nvPr/>
        </p:nvGrpSpPr>
        <p:grpSpPr>
          <a:xfrm>
            <a:off x="-72925" y="-72687"/>
            <a:ext cx="2689025" cy="354925"/>
            <a:chOff x="491775" y="19025"/>
            <a:chExt cx="2689025" cy="354925"/>
          </a:xfrm>
        </p:grpSpPr>
        <p:cxnSp>
          <p:nvCxnSpPr>
            <p:cNvPr id="27" name="Google Shape;27;p4"/>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8" name="Google Shape;28;p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9" name="Google Shape;29;p4"/>
          <p:cNvGrpSpPr/>
          <p:nvPr/>
        </p:nvGrpSpPr>
        <p:grpSpPr>
          <a:xfrm rot="10800000">
            <a:off x="6527900" y="4861263"/>
            <a:ext cx="2689025" cy="354925"/>
            <a:chOff x="491775" y="19025"/>
            <a:chExt cx="2689025" cy="354925"/>
          </a:xfrm>
        </p:grpSpPr>
        <p:cxnSp>
          <p:nvCxnSpPr>
            <p:cNvPr id="30" name="Google Shape;30;p4"/>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31" name="Google Shape;31;p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1516225" y="-1404550"/>
            <a:ext cx="3068700" cy="30687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5951800" y="21224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2077786" y="3576700"/>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37" name="Google Shape;37;p5"/>
          <p:cNvSpPr txBox="1"/>
          <p:nvPr>
            <p:ph idx="2" type="subTitle"/>
          </p:nvPr>
        </p:nvSpPr>
        <p:spPr>
          <a:xfrm>
            <a:off x="2077800" y="392700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 name="Google Shape;38;p5"/>
          <p:cNvSpPr txBox="1"/>
          <p:nvPr>
            <p:ph idx="3" type="subTitle"/>
          </p:nvPr>
        </p:nvSpPr>
        <p:spPr>
          <a:xfrm>
            <a:off x="4801224" y="3576700"/>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39" name="Google Shape;39;p5"/>
          <p:cNvSpPr txBox="1"/>
          <p:nvPr>
            <p:ph idx="4" type="subTitle"/>
          </p:nvPr>
        </p:nvSpPr>
        <p:spPr>
          <a:xfrm>
            <a:off x="4801232" y="392700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2255875" y="-28510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6728725" y="273305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 name="Google Shape;44;p6"/>
          <p:cNvGrpSpPr/>
          <p:nvPr/>
        </p:nvGrpSpPr>
        <p:grpSpPr>
          <a:xfrm>
            <a:off x="-14106" y="4439744"/>
            <a:ext cx="2913450" cy="579363"/>
            <a:chOff x="267350" y="-205412"/>
            <a:chExt cx="2913450" cy="579363"/>
          </a:xfrm>
        </p:grpSpPr>
        <p:cxnSp>
          <p:nvCxnSpPr>
            <p:cNvPr id="45" name="Google Shape;45;p6"/>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46" name="Google Shape;46;p6"/>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47" name="Google Shape;47;p6"/>
          <p:cNvGrpSpPr/>
          <p:nvPr/>
        </p:nvGrpSpPr>
        <p:grpSpPr>
          <a:xfrm rot="10800000">
            <a:off x="6244656" y="124394"/>
            <a:ext cx="2913450" cy="579363"/>
            <a:chOff x="267350" y="-205412"/>
            <a:chExt cx="2913450" cy="579363"/>
          </a:xfrm>
        </p:grpSpPr>
        <p:cxnSp>
          <p:nvCxnSpPr>
            <p:cNvPr id="48" name="Google Shape;48;p6"/>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49" name="Google Shape;49;p6"/>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p:nvPr/>
        </p:nvSpPr>
        <p:spPr>
          <a:xfrm>
            <a:off x="-1847350" y="2963200"/>
            <a:ext cx="4191000" cy="4191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267200" y="-21446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7248525" y="3463225"/>
            <a:ext cx="3438600" cy="3438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3968625" y="1569900"/>
            <a:ext cx="4039500" cy="615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idx="1" type="subTitle"/>
          </p:nvPr>
        </p:nvSpPr>
        <p:spPr>
          <a:xfrm>
            <a:off x="3966525" y="2403900"/>
            <a:ext cx="4041600" cy="116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2153675" y="16979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1208625" y="-1334437"/>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idx="1" type="subTitle"/>
          </p:nvPr>
        </p:nvSpPr>
        <p:spPr>
          <a:xfrm>
            <a:off x="713400" y="1161450"/>
            <a:ext cx="3541200" cy="14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txBox="1"/>
          <p:nvPr>
            <p:ph idx="2" type="subTitle"/>
          </p:nvPr>
        </p:nvSpPr>
        <p:spPr>
          <a:xfrm>
            <a:off x="1815525" y="3248450"/>
            <a:ext cx="3645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100"/>
              <a:buNone/>
              <a:defRPr sz="1600">
                <a:solidFill>
                  <a:schemeClr val="dk2"/>
                </a:solidFill>
              </a:defRPr>
            </a:lvl1pPr>
            <a:lvl2pPr lvl="1" rtl="0" algn="ctr">
              <a:lnSpc>
                <a:spcPct val="100000"/>
              </a:lnSpc>
              <a:spcBef>
                <a:spcPts val="0"/>
              </a:spcBef>
              <a:spcAft>
                <a:spcPts val="0"/>
              </a:spcAft>
              <a:buClr>
                <a:schemeClr val="dk2"/>
              </a:buClr>
              <a:buSzPts val="2100"/>
              <a:buNone/>
              <a:defRPr sz="2100">
                <a:solidFill>
                  <a:schemeClr val="dk2"/>
                </a:solidFill>
              </a:defRPr>
            </a:lvl2pPr>
            <a:lvl3pPr lvl="2" rtl="0" algn="ctr">
              <a:lnSpc>
                <a:spcPct val="100000"/>
              </a:lnSpc>
              <a:spcBef>
                <a:spcPts val="0"/>
              </a:spcBef>
              <a:spcAft>
                <a:spcPts val="0"/>
              </a:spcAft>
              <a:buClr>
                <a:schemeClr val="dk2"/>
              </a:buClr>
              <a:buSzPts val="2100"/>
              <a:buNone/>
              <a:defRPr sz="2100">
                <a:solidFill>
                  <a:schemeClr val="dk2"/>
                </a:solidFill>
              </a:defRPr>
            </a:lvl3pPr>
            <a:lvl4pPr lvl="3" rtl="0" algn="ctr">
              <a:lnSpc>
                <a:spcPct val="100000"/>
              </a:lnSpc>
              <a:spcBef>
                <a:spcPts val="0"/>
              </a:spcBef>
              <a:spcAft>
                <a:spcPts val="0"/>
              </a:spcAft>
              <a:buClr>
                <a:schemeClr val="dk2"/>
              </a:buClr>
              <a:buSzPts val="2100"/>
              <a:buNone/>
              <a:defRPr sz="2100">
                <a:solidFill>
                  <a:schemeClr val="dk2"/>
                </a:solidFill>
              </a:defRPr>
            </a:lvl4pPr>
            <a:lvl5pPr lvl="4" rtl="0" algn="ctr">
              <a:lnSpc>
                <a:spcPct val="100000"/>
              </a:lnSpc>
              <a:spcBef>
                <a:spcPts val="0"/>
              </a:spcBef>
              <a:spcAft>
                <a:spcPts val="0"/>
              </a:spcAft>
              <a:buClr>
                <a:schemeClr val="dk2"/>
              </a:buClr>
              <a:buSzPts val="2100"/>
              <a:buNone/>
              <a:defRPr sz="2100">
                <a:solidFill>
                  <a:schemeClr val="dk2"/>
                </a:solidFill>
              </a:defRPr>
            </a:lvl5pPr>
            <a:lvl6pPr lvl="5" rtl="0" algn="ctr">
              <a:lnSpc>
                <a:spcPct val="100000"/>
              </a:lnSpc>
              <a:spcBef>
                <a:spcPts val="0"/>
              </a:spcBef>
              <a:spcAft>
                <a:spcPts val="0"/>
              </a:spcAft>
              <a:buClr>
                <a:schemeClr val="dk2"/>
              </a:buClr>
              <a:buSzPts val="2100"/>
              <a:buNone/>
              <a:defRPr sz="2100">
                <a:solidFill>
                  <a:schemeClr val="dk2"/>
                </a:solidFill>
              </a:defRPr>
            </a:lvl6pPr>
            <a:lvl7pPr lvl="6" rtl="0" algn="ctr">
              <a:lnSpc>
                <a:spcPct val="100000"/>
              </a:lnSpc>
              <a:spcBef>
                <a:spcPts val="0"/>
              </a:spcBef>
              <a:spcAft>
                <a:spcPts val="0"/>
              </a:spcAft>
              <a:buClr>
                <a:schemeClr val="dk2"/>
              </a:buClr>
              <a:buSzPts val="2100"/>
              <a:buNone/>
              <a:defRPr sz="2100">
                <a:solidFill>
                  <a:schemeClr val="dk2"/>
                </a:solidFill>
              </a:defRPr>
            </a:lvl7pPr>
            <a:lvl8pPr lvl="7" rtl="0" algn="ctr">
              <a:lnSpc>
                <a:spcPct val="100000"/>
              </a:lnSpc>
              <a:spcBef>
                <a:spcPts val="0"/>
              </a:spcBef>
              <a:spcAft>
                <a:spcPts val="0"/>
              </a:spcAft>
              <a:buClr>
                <a:schemeClr val="dk2"/>
              </a:buClr>
              <a:buSzPts val="2100"/>
              <a:buNone/>
              <a:defRPr sz="2100">
                <a:solidFill>
                  <a:schemeClr val="dk2"/>
                </a:solidFill>
              </a:defRPr>
            </a:lvl8pPr>
            <a:lvl9pPr lvl="8" rtl="0" algn="ctr">
              <a:lnSpc>
                <a:spcPct val="100000"/>
              </a:lnSpc>
              <a:spcBef>
                <a:spcPts val="0"/>
              </a:spcBef>
              <a:spcAft>
                <a:spcPts val="0"/>
              </a:spcAft>
              <a:buClr>
                <a:schemeClr val="dk2"/>
              </a:buClr>
              <a:buSzPts val="2100"/>
              <a:buNone/>
              <a:defRPr sz="2100">
                <a:solidFill>
                  <a:schemeClr val="dk2"/>
                </a:solidFill>
              </a:defRPr>
            </a:lvl9pPr>
          </a:lstStyle>
          <a:p/>
        </p:txBody>
      </p:sp>
      <p:sp>
        <p:nvSpPr>
          <p:cNvPr id="63" name="Google Shape;63;p9"/>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type="title"/>
          </p:nvPr>
        </p:nvSpPr>
        <p:spPr>
          <a:xfrm>
            <a:off x="1012125" y="397400"/>
            <a:ext cx="28110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indent="-317500" lvl="1" marL="9144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indent="-317500" lvl="2" marL="13716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indent="-317500" lvl="3" marL="18288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indent="-317500" lvl="4" marL="22860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indent="-317500" lvl="5" marL="27432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indent="-317500" lvl="6" marL="32004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indent="-317500" lvl="7" marL="36576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indent="-317500" lvl="8" marL="41148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youtube.com/watch?v=WGfmSk0IiR4" TargetMode="External"/><Relationship Id="rId4" Type="http://schemas.openxmlformats.org/officeDocument/2006/relationships/hyperlink" Target="https://www.youtube.com/watch?v=M7fpaJIY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0"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5.png"/><Relationship Id="rId7" Type="http://schemas.openxmlformats.org/officeDocument/2006/relationships/image" Target="../media/image21.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docs.expo.dev/distribution/introdu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2700006" scaled="0"/>
        </a:gradFill>
      </p:bgPr>
    </p:bg>
    <p:spTree>
      <p:nvGrpSpPr>
        <p:cNvPr id="279" name="Shape 279"/>
        <p:cNvGrpSpPr/>
        <p:nvPr/>
      </p:nvGrpSpPr>
      <p:grpSpPr>
        <a:xfrm>
          <a:off x="0" y="0"/>
          <a:ext cx="0" cy="0"/>
          <a:chOff x="0" y="0"/>
          <a:chExt cx="0" cy="0"/>
        </a:xfrm>
      </p:grpSpPr>
      <p:pic>
        <p:nvPicPr>
          <p:cNvPr id="280" name="Google Shape;280;p29"/>
          <p:cNvPicPr preferRelativeResize="0"/>
          <p:nvPr/>
        </p:nvPicPr>
        <p:blipFill>
          <a:blip r:embed="rId3">
            <a:alphaModFix/>
          </a:blip>
          <a:stretch>
            <a:fillRect/>
          </a:stretch>
        </p:blipFill>
        <p:spPr>
          <a:xfrm>
            <a:off x="4355450" y="1857875"/>
            <a:ext cx="4788600" cy="3292200"/>
          </a:xfrm>
          <a:prstGeom prst="snip2DiagRect">
            <a:avLst>
              <a:gd fmla="val 0" name="adj1"/>
              <a:gd fmla="val 16667" name="adj2"/>
            </a:avLst>
          </a:prstGeom>
          <a:noFill/>
          <a:ln>
            <a:noFill/>
          </a:ln>
        </p:spPr>
      </p:pic>
      <p:sp>
        <p:nvSpPr>
          <p:cNvPr id="281" name="Google Shape;281;p29"/>
          <p:cNvSpPr/>
          <p:nvPr/>
        </p:nvSpPr>
        <p:spPr>
          <a:xfrm>
            <a:off x="332275" y="319250"/>
            <a:ext cx="5121600" cy="27045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a:t>
            </a:r>
            <a:endParaRPr/>
          </a:p>
        </p:txBody>
      </p:sp>
      <p:sp>
        <p:nvSpPr>
          <p:cNvPr id="282" name="Google Shape;282;p29"/>
          <p:cNvSpPr/>
          <p:nvPr/>
        </p:nvSpPr>
        <p:spPr>
          <a:xfrm>
            <a:off x="748375" y="2337925"/>
            <a:ext cx="4416900" cy="461700"/>
          </a:xfrm>
          <a:prstGeom prst="snip2DiagRect">
            <a:avLst>
              <a:gd fmla="val 0" name="adj1"/>
              <a:gd fmla="val 4149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txBox="1"/>
          <p:nvPr>
            <p:ph type="ctrTitle"/>
          </p:nvPr>
        </p:nvSpPr>
        <p:spPr>
          <a:xfrm>
            <a:off x="713275" y="1227889"/>
            <a:ext cx="49596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POOL RIDES</a:t>
            </a:r>
            <a:endParaRPr/>
          </a:p>
        </p:txBody>
      </p:sp>
      <p:sp>
        <p:nvSpPr>
          <p:cNvPr id="284" name="Google Shape;284;p29"/>
          <p:cNvSpPr txBox="1"/>
          <p:nvPr>
            <p:ph idx="1" type="subTitle"/>
          </p:nvPr>
        </p:nvSpPr>
        <p:spPr>
          <a:xfrm>
            <a:off x="1030675" y="2337913"/>
            <a:ext cx="38523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Team: WILL CODE 4 FOOD</a:t>
            </a:r>
            <a:endParaRPr/>
          </a:p>
        </p:txBody>
      </p:sp>
      <p:grpSp>
        <p:nvGrpSpPr>
          <p:cNvPr id="285" name="Google Shape;285;p29"/>
          <p:cNvGrpSpPr/>
          <p:nvPr/>
        </p:nvGrpSpPr>
        <p:grpSpPr>
          <a:xfrm>
            <a:off x="713275" y="3343925"/>
            <a:ext cx="987245" cy="256500"/>
            <a:chOff x="713275" y="4065425"/>
            <a:chExt cx="987245" cy="256500"/>
          </a:xfrm>
        </p:grpSpPr>
        <p:sp>
          <p:nvSpPr>
            <p:cNvPr id="286" name="Google Shape;286;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9"/>
          <p:cNvGrpSpPr/>
          <p:nvPr/>
        </p:nvGrpSpPr>
        <p:grpSpPr>
          <a:xfrm flipH="1">
            <a:off x="5249200" y="3311600"/>
            <a:ext cx="3971000" cy="1636900"/>
            <a:chOff x="-790200" y="-1262950"/>
            <a:chExt cx="3971000" cy="1636900"/>
          </a:xfrm>
        </p:grpSpPr>
        <p:cxnSp>
          <p:nvCxnSpPr>
            <p:cNvPr id="290" name="Google Shape;290;p29"/>
            <p:cNvCxnSpPr/>
            <p:nvPr/>
          </p:nvCxnSpPr>
          <p:spPr>
            <a:xfrm>
              <a:off x="-790200" y="-1262950"/>
              <a:ext cx="1633200" cy="1633200"/>
            </a:xfrm>
            <a:prstGeom prst="straightConnector1">
              <a:avLst/>
            </a:prstGeom>
            <a:noFill/>
            <a:ln cap="flat" cmpd="sng" w="9525">
              <a:solidFill>
                <a:schemeClr val="accent2"/>
              </a:solidFill>
              <a:prstDash val="solid"/>
              <a:round/>
              <a:headEnd len="med" w="med" type="none"/>
              <a:tailEnd len="med" w="med" type="none"/>
            </a:ln>
          </p:spPr>
        </p:cxnSp>
        <p:cxnSp>
          <p:nvCxnSpPr>
            <p:cNvPr id="291" name="Google Shape;291;p29"/>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92" name="Google Shape;292;p29"/>
          <p:cNvGrpSpPr/>
          <p:nvPr/>
        </p:nvGrpSpPr>
        <p:grpSpPr>
          <a:xfrm>
            <a:off x="5205411" y="-75307"/>
            <a:ext cx="1728661" cy="837300"/>
            <a:chOff x="5205411" y="-75307"/>
            <a:chExt cx="1728661" cy="837300"/>
          </a:xfrm>
        </p:grpSpPr>
        <p:cxnSp>
          <p:nvCxnSpPr>
            <p:cNvPr id="293" name="Google Shape;293;p2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4" name="Google Shape;294;p2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5" name="Google Shape;295;p2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grpSp>
        <p:nvGrpSpPr>
          <p:cNvPr id="296" name="Google Shape;296;p29"/>
          <p:cNvGrpSpPr/>
          <p:nvPr/>
        </p:nvGrpSpPr>
        <p:grpSpPr>
          <a:xfrm rot="10800000">
            <a:off x="1821299" y="4404518"/>
            <a:ext cx="1728661" cy="837300"/>
            <a:chOff x="5205411" y="-75307"/>
            <a:chExt cx="1728661" cy="837300"/>
          </a:xfrm>
        </p:grpSpPr>
        <p:cxnSp>
          <p:nvCxnSpPr>
            <p:cNvPr id="297" name="Google Shape;297;p2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8" name="Google Shape;298;p2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9" name="Google Shape;299;p2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8"/>
          <p:cNvSpPr txBox="1"/>
          <p:nvPr>
            <p:ph type="title"/>
          </p:nvPr>
        </p:nvSpPr>
        <p:spPr>
          <a:xfrm>
            <a:off x="692825" y="445025"/>
            <a:ext cx="77172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Work Quantified</a:t>
            </a:r>
            <a:endParaRPr/>
          </a:p>
        </p:txBody>
      </p:sp>
      <p:sp>
        <p:nvSpPr>
          <p:cNvPr id="492" name="Google Shape;492;p38"/>
          <p:cNvSpPr txBox="1"/>
          <p:nvPr/>
        </p:nvSpPr>
        <p:spPr>
          <a:xfrm>
            <a:off x="262500" y="1017725"/>
            <a:ext cx="6014400" cy="2583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9000+ lines of code (with backend code)</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69 files.</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500+ hours spent on the project.</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12.5 Energy drinks consumed.</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0 Broken keyboards or monitors.</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20+ Long nights</a:t>
            </a:r>
            <a:endParaRPr sz="1350">
              <a:solidFill>
                <a:schemeClr val="lt1"/>
              </a:solidFill>
            </a:endParaRPr>
          </a:p>
          <a:p>
            <a:pPr indent="0" lvl="0" marL="457200" marR="0" rtl="0" algn="l">
              <a:lnSpc>
                <a:spcPct val="115000"/>
              </a:lnSpc>
              <a:spcBef>
                <a:spcPts val="0"/>
              </a:spcBef>
              <a:spcAft>
                <a:spcPts val="0"/>
              </a:spcAft>
              <a:buNone/>
            </a:pPr>
            <a:r>
              <a:t/>
            </a:r>
            <a:endParaRPr sz="1350">
              <a:solidFill>
                <a:schemeClr val="lt1"/>
              </a:solidFill>
            </a:endParaRPr>
          </a:p>
          <a:p>
            <a:pPr indent="0" lvl="0" marL="0" rtl="0" algn="l">
              <a:lnSpc>
                <a:spcPct val="115000"/>
              </a:lnSpc>
              <a:spcBef>
                <a:spcPts val="0"/>
              </a:spcBef>
              <a:spcAft>
                <a:spcPts val="0"/>
              </a:spcAft>
              <a:buNone/>
            </a:pPr>
            <a:r>
              <a:t/>
            </a:r>
            <a:endParaRPr sz="10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p:txBody>
      </p:sp>
      <p:pic>
        <p:nvPicPr>
          <p:cNvPr id="493" name="Google Shape;493;p38"/>
          <p:cNvPicPr preferRelativeResize="0"/>
          <p:nvPr/>
        </p:nvPicPr>
        <p:blipFill>
          <a:blip r:embed="rId3">
            <a:alphaModFix/>
          </a:blip>
          <a:stretch>
            <a:fillRect/>
          </a:stretch>
        </p:blipFill>
        <p:spPr>
          <a:xfrm>
            <a:off x="6165800" y="1017725"/>
            <a:ext cx="1973101" cy="3873724"/>
          </a:xfrm>
          <a:prstGeom prst="rect">
            <a:avLst/>
          </a:prstGeom>
          <a:noFill/>
          <a:ln>
            <a:noFill/>
          </a:ln>
        </p:spPr>
      </p:pic>
      <p:sp>
        <p:nvSpPr>
          <p:cNvPr id="494" name="Google Shape;494;p38"/>
          <p:cNvSpPr txBox="1"/>
          <p:nvPr/>
        </p:nvSpPr>
        <p:spPr>
          <a:xfrm>
            <a:off x="5558975" y="1710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Enrique Alvarez Gonzalez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9"/>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txBox="1"/>
          <p:nvPr>
            <p:ph idx="2" type="title"/>
          </p:nvPr>
        </p:nvSpPr>
        <p:spPr>
          <a:xfrm>
            <a:off x="713400" y="29242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503" name="Google Shape;503;p39"/>
          <p:cNvSpPr txBox="1"/>
          <p:nvPr>
            <p:ph type="title"/>
          </p:nvPr>
        </p:nvSpPr>
        <p:spPr>
          <a:xfrm>
            <a:off x="1234935" y="1602638"/>
            <a:ext cx="12345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pic>
        <p:nvPicPr>
          <p:cNvPr id="504" name="Google Shape;504;p39"/>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505" name="Google Shape;505;p39"/>
          <p:cNvGrpSpPr/>
          <p:nvPr/>
        </p:nvGrpSpPr>
        <p:grpSpPr>
          <a:xfrm flipH="1" rot="10800000">
            <a:off x="-37975" y="3954723"/>
            <a:ext cx="5124400" cy="462625"/>
            <a:chOff x="384100" y="-88675"/>
            <a:chExt cx="5124400" cy="462625"/>
          </a:xfrm>
        </p:grpSpPr>
        <p:cxnSp>
          <p:nvCxnSpPr>
            <p:cNvPr id="506" name="Google Shape;506;p39"/>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507" name="Google Shape;507;p39"/>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508" name="Google Shape;508;p39"/>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39"/>
          <p:cNvGrpSpPr/>
          <p:nvPr/>
        </p:nvGrpSpPr>
        <p:grpSpPr>
          <a:xfrm flipH="1">
            <a:off x="476375" y="-12775"/>
            <a:ext cx="5873550" cy="1211775"/>
            <a:chOff x="-365050" y="-837825"/>
            <a:chExt cx="5873550" cy="1211775"/>
          </a:xfrm>
        </p:grpSpPr>
        <p:cxnSp>
          <p:nvCxnSpPr>
            <p:cNvPr id="510" name="Google Shape;510;p39"/>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511" name="Google Shape;511;p39"/>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512" name="Google Shape;512;p39"/>
          <p:cNvGrpSpPr/>
          <p:nvPr/>
        </p:nvGrpSpPr>
        <p:grpSpPr>
          <a:xfrm flipH="1">
            <a:off x="3904902" y="-75295"/>
            <a:ext cx="2009569" cy="973361"/>
            <a:chOff x="5205411" y="-75307"/>
            <a:chExt cx="1728661" cy="837300"/>
          </a:xfrm>
        </p:grpSpPr>
        <p:cxnSp>
          <p:nvCxnSpPr>
            <p:cNvPr id="513" name="Google Shape;513;p3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14" name="Google Shape;514;p3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15" name="Google Shape;515;p3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729750" y="3378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grpSp>
        <p:nvGrpSpPr>
          <p:cNvPr id="521" name="Google Shape;521;p40"/>
          <p:cNvGrpSpPr/>
          <p:nvPr/>
        </p:nvGrpSpPr>
        <p:grpSpPr>
          <a:xfrm flipH="1" rot="5400000">
            <a:off x="7207700" y="2117575"/>
            <a:ext cx="2721975" cy="1210176"/>
            <a:chOff x="-363475" y="-836226"/>
            <a:chExt cx="2721975" cy="1210176"/>
          </a:xfrm>
        </p:grpSpPr>
        <p:cxnSp>
          <p:nvCxnSpPr>
            <p:cNvPr id="522" name="Google Shape;522;p40"/>
            <p:cNvCxnSpPr/>
            <p:nvPr/>
          </p:nvCxnSpPr>
          <p:spPr>
            <a:xfrm flipH="1" rot="-5400000">
              <a:off x="-363475" y="-836226"/>
              <a:ext cx="1206600" cy="1206600"/>
            </a:xfrm>
            <a:prstGeom prst="straightConnector1">
              <a:avLst/>
            </a:prstGeom>
            <a:noFill/>
            <a:ln cap="flat" cmpd="sng" w="9525">
              <a:solidFill>
                <a:schemeClr val="accent2"/>
              </a:solidFill>
              <a:prstDash val="solid"/>
              <a:round/>
              <a:headEnd len="med" w="med" type="none"/>
              <a:tailEnd len="med" w="med" type="none"/>
            </a:ln>
          </p:spPr>
        </p:cxnSp>
        <p:cxnSp>
          <p:nvCxnSpPr>
            <p:cNvPr id="523" name="Google Shape;523;p40"/>
            <p:cNvCxnSpPr/>
            <p:nvPr/>
          </p:nvCxnSpPr>
          <p:spPr>
            <a:xfrm rot="10800000">
              <a:off x="1599050" y="-385500"/>
              <a:ext cx="0" cy="1518900"/>
            </a:xfrm>
            <a:prstGeom prst="straightConnector1">
              <a:avLst/>
            </a:prstGeom>
            <a:noFill/>
            <a:ln cap="flat" cmpd="sng" w="9525">
              <a:solidFill>
                <a:schemeClr val="accent2"/>
              </a:solidFill>
              <a:prstDash val="solid"/>
              <a:round/>
              <a:headEnd len="med" w="med" type="none"/>
              <a:tailEnd len="med" w="med" type="oval"/>
            </a:ln>
          </p:spPr>
        </p:cxnSp>
      </p:grpSp>
      <p:sp>
        <p:nvSpPr>
          <p:cNvPr id="524" name="Google Shape;524;p40"/>
          <p:cNvSpPr txBox="1"/>
          <p:nvPr/>
        </p:nvSpPr>
        <p:spPr>
          <a:xfrm>
            <a:off x="408675" y="877725"/>
            <a:ext cx="291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Login Requirements:</a:t>
            </a:r>
            <a:endParaRPr b="1" sz="2100">
              <a:solidFill>
                <a:schemeClr val="lt1"/>
              </a:solidFill>
              <a:latin typeface="Share Tech"/>
              <a:ea typeface="Share Tech"/>
              <a:cs typeface="Share Tech"/>
              <a:sym typeface="Share Tech"/>
            </a:endParaRPr>
          </a:p>
        </p:txBody>
      </p:sp>
      <p:sp>
        <p:nvSpPr>
          <p:cNvPr id="525" name="Google Shape;525;p40"/>
          <p:cNvSpPr txBox="1"/>
          <p:nvPr/>
        </p:nvSpPr>
        <p:spPr>
          <a:xfrm>
            <a:off x="408675" y="1201700"/>
            <a:ext cx="36081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SignUp</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Password requirements:</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8 characters, 1 lower case, 1 upper case, 1 symbol</a:t>
            </a:r>
            <a:endParaRPr sz="1300">
              <a:solidFill>
                <a:schemeClr val="lt1"/>
              </a:solidFill>
              <a:latin typeface="Share Tech"/>
              <a:ea typeface="Share Tech"/>
              <a:cs typeface="Share Tech"/>
              <a:sym typeface="Share Tech"/>
            </a:endParaRPr>
          </a:p>
          <a:p>
            <a:pPr indent="-311150" lvl="0" marL="4572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Firebase Firestore</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Used to store User and </a:t>
            </a:r>
            <a:endParaRPr sz="1300">
              <a:solidFill>
                <a:schemeClr val="lt1"/>
              </a:solidFill>
              <a:latin typeface="Share Tech"/>
              <a:ea typeface="Share Tech"/>
              <a:cs typeface="Share Tech"/>
              <a:sym typeface="Share Tech"/>
            </a:endParaRPr>
          </a:p>
          <a:p>
            <a:pPr indent="0" lvl="0" marL="914400" rtl="0" algn="l">
              <a:spcBef>
                <a:spcPts val="0"/>
              </a:spcBef>
              <a:spcAft>
                <a:spcPts val="0"/>
              </a:spcAft>
              <a:buNone/>
            </a:pPr>
            <a:r>
              <a:rPr lang="en" sz="1300">
                <a:solidFill>
                  <a:schemeClr val="lt1"/>
                </a:solidFill>
                <a:latin typeface="Share Tech"/>
                <a:ea typeface="Share Tech"/>
                <a:cs typeface="Share Tech"/>
                <a:sym typeface="Share Tech"/>
              </a:rPr>
              <a:t>Ride Information</a:t>
            </a:r>
            <a:endParaRPr sz="1300">
              <a:solidFill>
                <a:schemeClr val="lt1"/>
              </a:solidFill>
              <a:latin typeface="Share Tech"/>
              <a:ea typeface="Share Tech"/>
              <a:cs typeface="Share Tech"/>
              <a:sym typeface="Share Tech"/>
            </a:endParaRPr>
          </a:p>
          <a:p>
            <a:pPr indent="-311150" lvl="0" marL="4572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Firebase Storage</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Used to store profile pictures and driver licenses</a:t>
            </a:r>
            <a:endParaRPr sz="1300">
              <a:solidFill>
                <a:schemeClr val="lt1"/>
              </a:solidFill>
              <a:latin typeface="Share Tech"/>
              <a:ea typeface="Share Tech"/>
              <a:cs typeface="Share Tech"/>
              <a:sym typeface="Share Tech"/>
            </a:endParaRPr>
          </a:p>
          <a:p>
            <a:pPr indent="-311150" lvl="0" marL="4572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Firebase Authentication</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User passwords are verified via a token based </a:t>
            </a:r>
            <a:r>
              <a:rPr lang="en" sz="1300">
                <a:solidFill>
                  <a:schemeClr val="lt1"/>
                </a:solidFill>
                <a:latin typeface="Share Tech"/>
                <a:ea typeface="Share Tech"/>
                <a:cs typeface="Share Tech"/>
                <a:sym typeface="Share Tech"/>
              </a:rPr>
              <a:t>authentication</a:t>
            </a:r>
            <a:r>
              <a:rPr lang="en" sz="1300">
                <a:solidFill>
                  <a:schemeClr val="lt1"/>
                </a:solidFill>
                <a:latin typeface="Share Tech"/>
                <a:ea typeface="Share Tech"/>
                <a:cs typeface="Share Tech"/>
                <a:sym typeface="Share Tech"/>
              </a:rPr>
              <a:t> system</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Passwords are hashed with scrypt </a:t>
            </a:r>
            <a:endParaRPr sz="1300">
              <a:solidFill>
                <a:schemeClr val="lt1"/>
              </a:solidFill>
              <a:latin typeface="Share Tech"/>
              <a:ea typeface="Share Tech"/>
              <a:cs typeface="Share Tech"/>
              <a:sym typeface="Share Tech"/>
            </a:endParaRPr>
          </a:p>
        </p:txBody>
      </p:sp>
      <p:sp>
        <p:nvSpPr>
          <p:cNvPr id="526" name="Google Shape;526;p40"/>
          <p:cNvSpPr txBox="1"/>
          <p:nvPr/>
        </p:nvSpPr>
        <p:spPr>
          <a:xfrm>
            <a:off x="5742150" y="165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Steven Aguirre</a:t>
            </a:r>
            <a:endParaRPr/>
          </a:p>
        </p:txBody>
      </p:sp>
      <p:sp>
        <p:nvSpPr>
          <p:cNvPr id="527" name="Google Shape;527;p40"/>
          <p:cNvSpPr txBox="1"/>
          <p:nvPr/>
        </p:nvSpPr>
        <p:spPr>
          <a:xfrm>
            <a:off x="4016775" y="877725"/>
            <a:ext cx="2787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Application Functionality:</a:t>
            </a:r>
            <a:endParaRPr b="1" sz="1800">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Change Email</a:t>
            </a:r>
            <a:endParaRPr>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Change Password</a:t>
            </a:r>
            <a:endParaRPr>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Change Phone</a:t>
            </a:r>
            <a:endParaRPr>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Change Profile Picture</a:t>
            </a:r>
            <a:endParaRPr>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Delete Account</a:t>
            </a:r>
            <a:endParaRPr>
              <a:solidFill>
                <a:schemeClr val="lt1"/>
              </a:solidFill>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a:solidFill>
                  <a:schemeClr val="lt1"/>
                </a:solidFill>
                <a:latin typeface="Share Tech"/>
                <a:ea typeface="Share Tech"/>
                <a:cs typeface="Share Tech"/>
                <a:sym typeface="Share Tech"/>
              </a:rPr>
              <a:t>User can edit general interests after account creation </a:t>
            </a:r>
            <a:endParaRPr>
              <a:solidFill>
                <a:schemeClr val="lt1"/>
              </a:solidFill>
              <a:latin typeface="Share Tech"/>
              <a:ea typeface="Share Tech"/>
              <a:cs typeface="Share Tech"/>
              <a:sym typeface="Share Tech"/>
            </a:endParaRPr>
          </a:p>
        </p:txBody>
      </p:sp>
      <p:pic>
        <p:nvPicPr>
          <p:cNvPr id="528" name="Google Shape;528;p40"/>
          <p:cNvPicPr preferRelativeResize="0"/>
          <p:nvPr/>
        </p:nvPicPr>
        <p:blipFill>
          <a:blip r:embed="rId3">
            <a:alphaModFix/>
          </a:blip>
          <a:stretch>
            <a:fillRect/>
          </a:stretch>
        </p:blipFill>
        <p:spPr>
          <a:xfrm>
            <a:off x="4376213" y="2824688"/>
            <a:ext cx="2068121" cy="220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41"/>
          <p:cNvPicPr preferRelativeResize="0"/>
          <p:nvPr/>
        </p:nvPicPr>
        <p:blipFill>
          <a:blip r:embed="rId3">
            <a:alphaModFix/>
          </a:blip>
          <a:stretch>
            <a:fillRect/>
          </a:stretch>
        </p:blipFill>
        <p:spPr>
          <a:xfrm>
            <a:off x="4317150" y="1573025"/>
            <a:ext cx="4505300" cy="2634075"/>
          </a:xfrm>
          <a:prstGeom prst="rect">
            <a:avLst/>
          </a:prstGeom>
          <a:noFill/>
          <a:ln>
            <a:noFill/>
          </a:ln>
        </p:spPr>
      </p:pic>
      <p:sp>
        <p:nvSpPr>
          <p:cNvPr id="534" name="Google Shape;534;p41"/>
          <p:cNvSpPr txBox="1"/>
          <p:nvPr/>
        </p:nvSpPr>
        <p:spPr>
          <a:xfrm>
            <a:off x="796475" y="1421000"/>
            <a:ext cx="33543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Data Stored In Document Style (NoSQL)</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General User Data: </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First and Last Name</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Date of Birth</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Phone Number</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Email</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UserType: “Rider” or “Driver”</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General/Music Interests</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Profile Picture (optional)</a:t>
            </a:r>
            <a:endParaRPr sz="1300">
              <a:solidFill>
                <a:schemeClr val="lt1"/>
              </a:solidFill>
              <a:latin typeface="Share Tech"/>
              <a:ea typeface="Share Tech"/>
              <a:cs typeface="Share Tech"/>
              <a:sym typeface="Share Tech"/>
            </a:endParaRPr>
          </a:p>
          <a:p>
            <a:pPr indent="-311150" lvl="1" marL="9144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Driver Data:</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Driver’s License upload</a:t>
            </a:r>
            <a:endParaRPr sz="1300">
              <a:solidFill>
                <a:schemeClr val="lt1"/>
              </a:solidFill>
              <a:latin typeface="Share Tech"/>
              <a:ea typeface="Share Tech"/>
              <a:cs typeface="Share Tech"/>
              <a:sym typeface="Share Tech"/>
            </a:endParaRPr>
          </a:p>
          <a:p>
            <a:pPr indent="-311150" lvl="2" marL="1371600" rtl="0" algn="l">
              <a:spcBef>
                <a:spcPts val="0"/>
              </a:spcBef>
              <a:spcAft>
                <a:spcPts val="0"/>
              </a:spcAft>
              <a:buClr>
                <a:schemeClr val="lt1"/>
              </a:buClr>
              <a:buSzPts val="1300"/>
              <a:buFont typeface="Share Tech"/>
              <a:buChar char="■"/>
            </a:pPr>
            <a:r>
              <a:rPr lang="en" sz="1300">
                <a:solidFill>
                  <a:schemeClr val="lt1"/>
                </a:solidFill>
                <a:latin typeface="Share Tech"/>
                <a:ea typeface="Share Tech"/>
                <a:cs typeface="Share Tech"/>
                <a:sym typeface="Share Tech"/>
              </a:rPr>
              <a:t>isVerified</a:t>
            </a:r>
            <a:endParaRPr sz="1300">
              <a:solidFill>
                <a:schemeClr val="lt1"/>
              </a:solidFill>
              <a:latin typeface="Share Tech"/>
              <a:ea typeface="Share Tech"/>
              <a:cs typeface="Share Tech"/>
              <a:sym typeface="Share Tech"/>
            </a:endParaRPr>
          </a:p>
        </p:txBody>
      </p:sp>
      <p:sp>
        <p:nvSpPr>
          <p:cNvPr id="535" name="Google Shape;535;p41"/>
          <p:cNvSpPr/>
          <p:nvPr/>
        </p:nvSpPr>
        <p:spPr>
          <a:xfrm>
            <a:off x="7285800" y="2686600"/>
            <a:ext cx="139800" cy="5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7353300" y="3373325"/>
            <a:ext cx="139800" cy="5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txBox="1"/>
          <p:nvPr/>
        </p:nvSpPr>
        <p:spPr>
          <a:xfrm>
            <a:off x="5822450" y="948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Steven Aguirre</a:t>
            </a:r>
            <a:endParaRPr/>
          </a:p>
        </p:txBody>
      </p:sp>
      <p:sp>
        <p:nvSpPr>
          <p:cNvPr id="538" name="Google Shape;538;p41"/>
          <p:cNvSpPr txBox="1"/>
          <p:nvPr>
            <p:ph type="title"/>
          </p:nvPr>
        </p:nvSpPr>
        <p:spPr>
          <a:xfrm>
            <a:off x="729750" y="3378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Firebase Firestore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2"/>
          <p:cNvSpPr txBox="1"/>
          <p:nvPr/>
        </p:nvSpPr>
        <p:spPr>
          <a:xfrm>
            <a:off x="5706600" y="662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Steven Aguirre</a:t>
            </a:r>
            <a:endParaRPr/>
          </a:p>
        </p:txBody>
      </p:sp>
      <p:sp>
        <p:nvSpPr>
          <p:cNvPr id="544" name="Google Shape;544;p42"/>
          <p:cNvSpPr txBox="1"/>
          <p:nvPr/>
        </p:nvSpPr>
        <p:spPr>
          <a:xfrm>
            <a:off x="628300" y="246025"/>
            <a:ext cx="486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Share Tech"/>
                <a:ea typeface="Share Tech"/>
                <a:cs typeface="Share Tech"/>
                <a:sym typeface="Share Tech"/>
              </a:rPr>
              <a:t>The Ride Process</a:t>
            </a:r>
            <a:endParaRPr>
              <a:solidFill>
                <a:schemeClr val="lt1"/>
              </a:solidFill>
              <a:latin typeface="Share Tech"/>
              <a:ea typeface="Share Tech"/>
              <a:cs typeface="Share Tech"/>
              <a:sym typeface="Share Tech"/>
            </a:endParaRPr>
          </a:p>
        </p:txBody>
      </p:sp>
      <p:sp>
        <p:nvSpPr>
          <p:cNvPr id="545" name="Google Shape;545;p42"/>
          <p:cNvSpPr txBox="1"/>
          <p:nvPr/>
        </p:nvSpPr>
        <p:spPr>
          <a:xfrm>
            <a:off x="628300" y="861625"/>
            <a:ext cx="2876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Share Tech"/>
                <a:ea typeface="Share Tech"/>
                <a:cs typeface="Share Tech"/>
                <a:sym typeface="Share Tech"/>
              </a:rPr>
              <a:t>Driver Flow:</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Driver clicks the Go Online button on the dashboard.</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A new document is created in the database under activeDrivers that contains the driver’s coordinates along with their push token and driverID.</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Driver waits for available rides and is given an option to accept.</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If accepted, the rider’s pick-up </a:t>
            </a:r>
            <a:r>
              <a:rPr lang="en" sz="1200">
                <a:solidFill>
                  <a:schemeClr val="lt1"/>
                </a:solidFill>
                <a:latin typeface="Share Tech"/>
                <a:ea typeface="Share Tech"/>
                <a:cs typeface="Share Tech"/>
                <a:sym typeface="Share Tech"/>
              </a:rPr>
              <a:t>location</a:t>
            </a:r>
            <a:r>
              <a:rPr lang="en" sz="1200">
                <a:solidFill>
                  <a:schemeClr val="lt1"/>
                </a:solidFill>
                <a:latin typeface="Share Tech"/>
                <a:ea typeface="Share Tech"/>
                <a:cs typeface="Share Tech"/>
                <a:sym typeface="Share Tech"/>
              </a:rPr>
              <a:t> and destination are shown on the driver map.</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Once the rider is taken to their destination, the ride is complete and </a:t>
            </a:r>
            <a:r>
              <a:rPr lang="en" sz="1200">
                <a:solidFill>
                  <a:schemeClr val="lt1"/>
                </a:solidFill>
                <a:latin typeface="Share Tech"/>
                <a:ea typeface="Share Tech"/>
                <a:cs typeface="Share Tech"/>
                <a:sym typeface="Share Tech"/>
              </a:rPr>
              <a:t>recorded</a:t>
            </a:r>
            <a:r>
              <a:rPr lang="en" sz="1200">
                <a:solidFill>
                  <a:schemeClr val="lt1"/>
                </a:solidFill>
                <a:latin typeface="Share Tech"/>
                <a:ea typeface="Share Tech"/>
                <a:cs typeface="Share Tech"/>
                <a:sym typeface="Share Tech"/>
              </a:rPr>
              <a:t> in the rideHistory document.</a:t>
            </a:r>
            <a:endParaRPr sz="1200">
              <a:solidFill>
                <a:schemeClr val="lt1"/>
              </a:solidFill>
              <a:latin typeface="Share Tech"/>
              <a:ea typeface="Share Tech"/>
              <a:cs typeface="Share Tech"/>
              <a:sym typeface="Share Tech"/>
            </a:endParaRPr>
          </a:p>
        </p:txBody>
      </p:sp>
      <p:sp>
        <p:nvSpPr>
          <p:cNvPr id="546" name="Google Shape;546;p42"/>
          <p:cNvSpPr txBox="1"/>
          <p:nvPr/>
        </p:nvSpPr>
        <p:spPr>
          <a:xfrm>
            <a:off x="3585475" y="861625"/>
            <a:ext cx="2876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Share Tech"/>
                <a:ea typeface="Share Tech"/>
                <a:cs typeface="Share Tech"/>
                <a:sym typeface="Share Tech"/>
              </a:rPr>
              <a:t>Rider</a:t>
            </a:r>
            <a:r>
              <a:rPr lang="en" sz="1200">
                <a:solidFill>
                  <a:schemeClr val="lt1"/>
                </a:solidFill>
                <a:latin typeface="Share Tech"/>
                <a:ea typeface="Share Tech"/>
                <a:cs typeface="Share Tech"/>
                <a:sym typeface="Share Tech"/>
              </a:rPr>
              <a:t> Flow:</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Rider selections pick-up location and destination.</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Rider selects between ride options</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Rider makes payment (Payment not currently implemented).</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Once a driver is found, their name and interests appear on the rider map.</a:t>
            </a:r>
            <a:endParaRPr sz="1200">
              <a:solidFill>
                <a:schemeClr val="lt1"/>
              </a:solidFill>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AutoNum type="arabicPeriod"/>
            </a:pPr>
            <a:r>
              <a:rPr lang="en" sz="1200">
                <a:solidFill>
                  <a:schemeClr val="lt1"/>
                </a:solidFill>
                <a:latin typeface="Share Tech"/>
                <a:ea typeface="Share Tech"/>
                <a:cs typeface="Share Tech"/>
                <a:sym typeface="Share Tech"/>
              </a:rPr>
              <a:t>Once the rider is taken to their destination, the ride is complete and recorded in the rideHistory document.</a:t>
            </a:r>
            <a:endParaRPr sz="1200">
              <a:solidFill>
                <a:schemeClr val="lt1"/>
              </a:solidFill>
              <a:latin typeface="Share Tech"/>
              <a:ea typeface="Share Tech"/>
              <a:cs typeface="Share Tech"/>
              <a:sym typeface="Share Tech"/>
            </a:endParaRPr>
          </a:p>
        </p:txBody>
      </p:sp>
      <p:pic>
        <p:nvPicPr>
          <p:cNvPr id="547" name="Google Shape;547;p42"/>
          <p:cNvPicPr preferRelativeResize="0"/>
          <p:nvPr/>
        </p:nvPicPr>
        <p:blipFill>
          <a:blip r:embed="rId3">
            <a:alphaModFix/>
          </a:blip>
          <a:stretch>
            <a:fillRect/>
          </a:stretch>
        </p:blipFill>
        <p:spPr>
          <a:xfrm>
            <a:off x="4212732" y="3446619"/>
            <a:ext cx="4493875" cy="1447200"/>
          </a:xfrm>
          <a:prstGeom prst="rect">
            <a:avLst/>
          </a:prstGeom>
          <a:noFill/>
          <a:ln>
            <a:noFill/>
          </a:ln>
        </p:spPr>
      </p:pic>
      <p:sp>
        <p:nvSpPr>
          <p:cNvPr id="548" name="Google Shape;548;p42"/>
          <p:cNvSpPr/>
          <p:nvPr/>
        </p:nvSpPr>
        <p:spPr>
          <a:xfrm>
            <a:off x="6561725" y="4434400"/>
            <a:ext cx="474300" cy="9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6616650" y="4591775"/>
            <a:ext cx="504300" cy="9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3"/>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1214567" y="1594550"/>
            <a:ext cx="26904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815525" y="1594550"/>
            <a:ext cx="26904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OF APP</a:t>
            </a:r>
            <a:endParaRPr/>
          </a:p>
        </p:txBody>
      </p:sp>
      <p:sp>
        <p:nvSpPr>
          <p:cNvPr id="558" name="Google Shape;558;p43"/>
          <p:cNvSpPr txBox="1"/>
          <p:nvPr>
            <p:ph type="title"/>
          </p:nvPr>
        </p:nvSpPr>
        <p:spPr>
          <a:xfrm>
            <a:off x="1143600" y="1602650"/>
            <a:ext cx="19422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DEMO</a:t>
            </a:r>
            <a:endParaRPr>
              <a:solidFill>
                <a:schemeClr val="dk2"/>
              </a:solidFill>
            </a:endParaRPr>
          </a:p>
        </p:txBody>
      </p:sp>
      <p:pic>
        <p:nvPicPr>
          <p:cNvPr id="559" name="Google Shape;559;p43"/>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560" name="Google Shape;560;p43"/>
          <p:cNvGrpSpPr/>
          <p:nvPr/>
        </p:nvGrpSpPr>
        <p:grpSpPr>
          <a:xfrm flipH="1" rot="10800000">
            <a:off x="-37975" y="3785650"/>
            <a:ext cx="5124400" cy="462625"/>
            <a:chOff x="384100" y="-88675"/>
            <a:chExt cx="5124400" cy="462625"/>
          </a:xfrm>
        </p:grpSpPr>
        <p:cxnSp>
          <p:nvCxnSpPr>
            <p:cNvPr id="561" name="Google Shape;561;p43"/>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562" name="Google Shape;562;p43"/>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563" name="Google Shape;563;p43"/>
          <p:cNvSpPr/>
          <p:nvPr/>
        </p:nvSpPr>
        <p:spPr>
          <a:xfrm>
            <a:off x="5716650" y="-21873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43"/>
          <p:cNvGrpSpPr/>
          <p:nvPr/>
        </p:nvGrpSpPr>
        <p:grpSpPr>
          <a:xfrm flipH="1">
            <a:off x="476375" y="-12775"/>
            <a:ext cx="5873550" cy="1211775"/>
            <a:chOff x="-365050" y="-837825"/>
            <a:chExt cx="5873550" cy="1211775"/>
          </a:xfrm>
        </p:grpSpPr>
        <p:cxnSp>
          <p:nvCxnSpPr>
            <p:cNvPr id="565" name="Google Shape;565;p43"/>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566" name="Google Shape;566;p43"/>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567" name="Google Shape;567;p43"/>
          <p:cNvGrpSpPr/>
          <p:nvPr/>
        </p:nvGrpSpPr>
        <p:grpSpPr>
          <a:xfrm flipH="1">
            <a:off x="3904902" y="-75295"/>
            <a:ext cx="2009569" cy="973361"/>
            <a:chOff x="5205411" y="-75307"/>
            <a:chExt cx="1728661" cy="837300"/>
          </a:xfrm>
        </p:grpSpPr>
        <p:cxnSp>
          <p:nvCxnSpPr>
            <p:cNvPr id="568" name="Google Shape;568;p43"/>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69" name="Google Shape;569;p43"/>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70" name="Google Shape;570;p43"/>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4"/>
          <p:cNvSpPr txBox="1"/>
          <p:nvPr>
            <p:ph idx="2" type="title"/>
          </p:nvPr>
        </p:nvSpPr>
        <p:spPr>
          <a:xfrm>
            <a:off x="745850" y="28415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Half Demo:</a:t>
            </a:r>
            <a:endParaRPr/>
          </a:p>
          <a:p>
            <a:pPr indent="0" lvl="0" marL="0" rtl="0" algn="l">
              <a:spcBef>
                <a:spcPts val="0"/>
              </a:spcBef>
              <a:spcAft>
                <a:spcPts val="0"/>
              </a:spcAft>
              <a:buNone/>
            </a:pPr>
            <a:r>
              <a:rPr b="0" lang="en" sz="1100" u="sng">
                <a:solidFill>
                  <a:schemeClr val="hlink"/>
                </a:solidFill>
                <a:latin typeface="Arial"/>
                <a:ea typeface="Arial"/>
                <a:cs typeface="Arial"/>
                <a:sym typeface="Arial"/>
                <a:hlinkClick r:id="rId3"/>
              </a:rPr>
              <a:t>https://www.youtube.com/watch?v=WGfmSk0IiR4</a:t>
            </a:r>
            <a:endParaRPr/>
          </a:p>
          <a:p>
            <a:pPr indent="0" lvl="0" marL="0" rtl="0" algn="l">
              <a:spcBef>
                <a:spcPts val="0"/>
              </a:spcBef>
              <a:spcAft>
                <a:spcPts val="0"/>
              </a:spcAft>
              <a:buNone/>
            </a:pPr>
            <a:r>
              <a:rPr lang="en"/>
              <a:t>Second Half Demo:</a:t>
            </a:r>
            <a:endParaRPr/>
          </a:p>
          <a:p>
            <a:pPr indent="0" lvl="0" marL="0" rtl="0" algn="l">
              <a:spcBef>
                <a:spcPts val="0"/>
              </a:spcBef>
              <a:spcAft>
                <a:spcPts val="0"/>
              </a:spcAft>
              <a:buNone/>
            </a:pPr>
            <a:r>
              <a:rPr b="0" lang="en" sz="1100" u="sng">
                <a:solidFill>
                  <a:schemeClr val="hlink"/>
                </a:solidFill>
                <a:latin typeface="Arial"/>
                <a:ea typeface="Arial"/>
                <a:cs typeface="Arial"/>
                <a:sym typeface="Arial"/>
                <a:hlinkClick r:id="rId4"/>
              </a:rPr>
              <a:t>https://www.youtube.com/watch?v=M7fpaJIYS-o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5"/>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a:t>
            </a:r>
            <a:endParaRPr/>
          </a:p>
          <a:p>
            <a:pPr indent="0" lvl="0" marL="0" rtl="0" algn="l">
              <a:spcBef>
                <a:spcPts val="0"/>
              </a:spcBef>
              <a:spcAft>
                <a:spcPts val="0"/>
              </a:spcAft>
              <a:buNone/>
            </a:pPr>
            <a:r>
              <a:rPr lang="en"/>
              <a:t>AND ARCHITECTURE</a:t>
            </a:r>
            <a:endParaRPr/>
          </a:p>
        </p:txBody>
      </p:sp>
      <p:sp>
        <p:nvSpPr>
          <p:cNvPr id="584" name="Google Shape;584;p45"/>
          <p:cNvSpPr txBox="1"/>
          <p:nvPr>
            <p:ph type="title"/>
          </p:nvPr>
        </p:nvSpPr>
        <p:spPr>
          <a:xfrm>
            <a:off x="1234935" y="1602638"/>
            <a:ext cx="12345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05</a:t>
            </a:r>
            <a:endParaRPr>
              <a:solidFill>
                <a:schemeClr val="dk2"/>
              </a:solidFill>
            </a:endParaRPr>
          </a:p>
        </p:txBody>
      </p:sp>
      <p:pic>
        <p:nvPicPr>
          <p:cNvPr id="585" name="Google Shape;585;p45"/>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586" name="Google Shape;586;p45"/>
          <p:cNvGrpSpPr/>
          <p:nvPr/>
        </p:nvGrpSpPr>
        <p:grpSpPr>
          <a:xfrm flipH="1" rot="10800000">
            <a:off x="-37975" y="3785650"/>
            <a:ext cx="5124400" cy="462625"/>
            <a:chOff x="384100" y="-88675"/>
            <a:chExt cx="5124400" cy="462625"/>
          </a:xfrm>
        </p:grpSpPr>
        <p:cxnSp>
          <p:nvCxnSpPr>
            <p:cNvPr id="587" name="Google Shape;587;p45"/>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588" name="Google Shape;588;p45"/>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589" name="Google Shape;589;p45"/>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45"/>
          <p:cNvGrpSpPr/>
          <p:nvPr/>
        </p:nvGrpSpPr>
        <p:grpSpPr>
          <a:xfrm flipH="1">
            <a:off x="476375" y="-12775"/>
            <a:ext cx="5873550" cy="1211775"/>
            <a:chOff x="-365050" y="-837825"/>
            <a:chExt cx="5873550" cy="1211775"/>
          </a:xfrm>
        </p:grpSpPr>
        <p:cxnSp>
          <p:nvCxnSpPr>
            <p:cNvPr id="591" name="Google Shape;591;p45"/>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592" name="Google Shape;592;p45"/>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593" name="Google Shape;593;p45"/>
          <p:cNvGrpSpPr/>
          <p:nvPr/>
        </p:nvGrpSpPr>
        <p:grpSpPr>
          <a:xfrm flipH="1">
            <a:off x="3904902" y="-75295"/>
            <a:ext cx="2009569" cy="973361"/>
            <a:chOff x="5205411" y="-75307"/>
            <a:chExt cx="1728661" cy="837300"/>
          </a:xfrm>
        </p:grpSpPr>
        <p:cxnSp>
          <p:nvCxnSpPr>
            <p:cNvPr id="594" name="Google Shape;594;p45"/>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95" name="Google Shape;595;p45"/>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96" name="Google Shape;596;p45"/>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p:nvPr/>
        </p:nvSpPr>
        <p:spPr>
          <a:xfrm>
            <a:off x="7285800" y="2686600"/>
            <a:ext cx="139800" cy="5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7353300" y="3373325"/>
            <a:ext cx="139800" cy="5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txBox="1"/>
          <p:nvPr/>
        </p:nvSpPr>
        <p:spPr>
          <a:xfrm>
            <a:off x="5822450" y="948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Mickey Huang</a:t>
            </a:r>
            <a:endParaRPr/>
          </a:p>
        </p:txBody>
      </p:sp>
      <p:sp>
        <p:nvSpPr>
          <p:cNvPr id="604" name="Google Shape;604;p46"/>
          <p:cNvSpPr txBox="1"/>
          <p:nvPr>
            <p:ph type="title"/>
          </p:nvPr>
        </p:nvSpPr>
        <p:spPr>
          <a:xfrm>
            <a:off x="729750" y="3378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Architecture </a:t>
            </a:r>
            <a:endParaRPr/>
          </a:p>
        </p:txBody>
      </p:sp>
      <p:pic>
        <p:nvPicPr>
          <p:cNvPr id="605" name="Google Shape;605;p46"/>
          <p:cNvPicPr preferRelativeResize="0"/>
          <p:nvPr/>
        </p:nvPicPr>
        <p:blipFill>
          <a:blip r:embed="rId3">
            <a:alphaModFix/>
          </a:blip>
          <a:stretch>
            <a:fillRect/>
          </a:stretch>
        </p:blipFill>
        <p:spPr>
          <a:xfrm>
            <a:off x="701525" y="953425"/>
            <a:ext cx="7740952" cy="37091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7"/>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611" name="Google Shape;611;p47"/>
          <p:cNvSpPr/>
          <p:nvPr/>
        </p:nvSpPr>
        <p:spPr>
          <a:xfrm>
            <a:off x="3585875" y="1848555"/>
            <a:ext cx="1972200" cy="1852200"/>
          </a:xfrm>
          <a:prstGeom prst="snip2DiagRect">
            <a:avLst>
              <a:gd fmla="val 0" name="adj1"/>
              <a:gd fmla="val 23043" name="adj2"/>
            </a:avLst>
          </a:prstGeom>
          <a:solidFill>
            <a:srgbClr val="000000"/>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7"/>
          <p:cNvSpPr txBox="1"/>
          <p:nvPr/>
        </p:nvSpPr>
        <p:spPr>
          <a:xfrm>
            <a:off x="672900" y="1411569"/>
            <a:ext cx="2184600" cy="40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Share Tech"/>
                <a:ea typeface="Share Tech"/>
                <a:cs typeface="Share Tech"/>
                <a:sym typeface="Share Tech"/>
              </a:rPr>
              <a:t>FRONT END</a:t>
            </a:r>
            <a:endParaRPr b="1" sz="1800">
              <a:solidFill>
                <a:schemeClr val="lt1"/>
              </a:solidFill>
              <a:latin typeface="Share Tech"/>
              <a:ea typeface="Share Tech"/>
              <a:cs typeface="Share Tech"/>
              <a:sym typeface="Share Tech"/>
            </a:endParaRPr>
          </a:p>
        </p:txBody>
      </p:sp>
      <p:sp>
        <p:nvSpPr>
          <p:cNvPr id="613" name="Google Shape;613;p47"/>
          <p:cNvSpPr txBox="1"/>
          <p:nvPr/>
        </p:nvSpPr>
        <p:spPr>
          <a:xfrm>
            <a:off x="381400" y="1800200"/>
            <a:ext cx="2476200" cy="124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Abel"/>
                <a:ea typeface="Abel"/>
                <a:cs typeface="Abel"/>
                <a:sym typeface="Abel"/>
              </a:rPr>
              <a:t>React Native with Expo framework -</a:t>
            </a:r>
            <a:endParaRPr sz="1300">
              <a:solidFill>
                <a:schemeClr val="lt1"/>
              </a:solidFill>
              <a:latin typeface="Abel"/>
              <a:ea typeface="Abel"/>
              <a:cs typeface="Abel"/>
              <a:sym typeface="Abel"/>
            </a:endParaRPr>
          </a:p>
          <a:p>
            <a:pPr indent="0" lvl="0" marL="0" rtl="0" algn="r">
              <a:spcBef>
                <a:spcPts val="0"/>
              </a:spcBef>
              <a:spcAft>
                <a:spcPts val="0"/>
              </a:spcAft>
              <a:buNone/>
            </a:pPr>
            <a:r>
              <a:rPr lang="en" sz="1300">
                <a:solidFill>
                  <a:schemeClr val="lt1"/>
                </a:solidFill>
                <a:latin typeface="Abel"/>
                <a:ea typeface="Abel"/>
                <a:cs typeface="Abel"/>
                <a:sym typeface="Abel"/>
              </a:rPr>
              <a:t>Axios JS Library -</a:t>
            </a:r>
            <a:endParaRPr sz="1300">
              <a:solidFill>
                <a:schemeClr val="lt1"/>
              </a:solidFill>
              <a:latin typeface="Abel"/>
              <a:ea typeface="Abel"/>
              <a:cs typeface="Abel"/>
              <a:sym typeface="Abel"/>
            </a:endParaRPr>
          </a:p>
          <a:p>
            <a:pPr indent="0" lvl="0" marL="0" rtl="0" algn="r">
              <a:spcBef>
                <a:spcPts val="0"/>
              </a:spcBef>
              <a:spcAft>
                <a:spcPts val="0"/>
              </a:spcAft>
              <a:buNone/>
            </a:pPr>
            <a:r>
              <a:rPr lang="en" sz="1300">
                <a:solidFill>
                  <a:schemeClr val="lt1"/>
                </a:solidFill>
                <a:latin typeface="Abel"/>
                <a:ea typeface="Abel"/>
                <a:cs typeface="Abel"/>
                <a:sym typeface="Abel"/>
              </a:rPr>
              <a:t> CSS -</a:t>
            </a:r>
            <a:endParaRPr sz="1300">
              <a:solidFill>
                <a:schemeClr val="lt1"/>
              </a:solidFill>
              <a:latin typeface="Abel"/>
              <a:ea typeface="Abel"/>
              <a:cs typeface="Abel"/>
              <a:sym typeface="Abel"/>
            </a:endParaRPr>
          </a:p>
          <a:p>
            <a:pPr indent="0" lvl="0" marL="0" rtl="0" algn="r">
              <a:spcBef>
                <a:spcPts val="0"/>
              </a:spcBef>
              <a:spcAft>
                <a:spcPts val="0"/>
              </a:spcAft>
              <a:buNone/>
            </a:pPr>
            <a:r>
              <a:rPr lang="en" sz="1300">
                <a:solidFill>
                  <a:schemeClr val="lt1"/>
                </a:solidFill>
                <a:latin typeface="Abel"/>
                <a:ea typeface="Abel"/>
                <a:cs typeface="Abel"/>
                <a:sym typeface="Abel"/>
              </a:rPr>
              <a:t>Validator.js -</a:t>
            </a:r>
            <a:endParaRPr sz="1300">
              <a:solidFill>
                <a:schemeClr val="lt1"/>
              </a:solidFill>
              <a:latin typeface="Abel"/>
              <a:ea typeface="Abel"/>
              <a:cs typeface="Abel"/>
              <a:sym typeface="Abel"/>
            </a:endParaRPr>
          </a:p>
          <a:p>
            <a:pPr indent="0" lvl="0" marL="0" rtl="0" algn="r">
              <a:spcBef>
                <a:spcPts val="0"/>
              </a:spcBef>
              <a:spcAft>
                <a:spcPts val="0"/>
              </a:spcAft>
              <a:buNone/>
            </a:pPr>
            <a:r>
              <a:rPr lang="en" sz="1300">
                <a:solidFill>
                  <a:schemeClr val="lt1"/>
                </a:solidFill>
                <a:latin typeface="Abel"/>
                <a:ea typeface="Abel"/>
                <a:cs typeface="Abel"/>
                <a:sym typeface="Abel"/>
              </a:rPr>
              <a:t>Various community OS RN libraries -</a:t>
            </a:r>
            <a:endParaRPr sz="1300">
              <a:solidFill>
                <a:schemeClr val="lt1"/>
              </a:solidFill>
              <a:latin typeface="Abel"/>
              <a:ea typeface="Abel"/>
              <a:cs typeface="Abel"/>
              <a:sym typeface="Abel"/>
            </a:endParaRPr>
          </a:p>
          <a:p>
            <a:pPr indent="0" lvl="0" marL="0" rtl="0" algn="r">
              <a:spcBef>
                <a:spcPts val="0"/>
              </a:spcBef>
              <a:spcAft>
                <a:spcPts val="0"/>
              </a:spcAft>
              <a:buNone/>
            </a:pPr>
            <a:r>
              <a:rPr lang="en" sz="1300">
                <a:solidFill>
                  <a:schemeClr val="lt1"/>
                </a:solidFill>
                <a:latin typeface="Abel"/>
                <a:ea typeface="Abel"/>
                <a:cs typeface="Abel"/>
                <a:sym typeface="Abel"/>
              </a:rPr>
              <a:t>Yarn -</a:t>
            </a:r>
            <a:endParaRPr sz="1300">
              <a:solidFill>
                <a:schemeClr val="lt1"/>
              </a:solidFill>
              <a:latin typeface="Abel"/>
              <a:ea typeface="Abel"/>
              <a:cs typeface="Abel"/>
              <a:sym typeface="Abel"/>
            </a:endParaRPr>
          </a:p>
          <a:p>
            <a:pPr indent="0" lvl="0" marL="0" rtl="0" algn="r">
              <a:spcBef>
                <a:spcPts val="0"/>
              </a:spcBef>
              <a:spcAft>
                <a:spcPts val="0"/>
              </a:spcAft>
              <a:buNone/>
            </a:pPr>
            <a:r>
              <a:t/>
            </a:r>
            <a:endParaRPr sz="1300">
              <a:solidFill>
                <a:schemeClr val="lt1"/>
              </a:solidFill>
              <a:latin typeface="Abel"/>
              <a:ea typeface="Abel"/>
              <a:cs typeface="Abel"/>
              <a:sym typeface="Abel"/>
            </a:endParaRPr>
          </a:p>
          <a:p>
            <a:pPr indent="0" lvl="0" marL="0" rtl="0" algn="r">
              <a:spcBef>
                <a:spcPts val="0"/>
              </a:spcBef>
              <a:spcAft>
                <a:spcPts val="0"/>
              </a:spcAft>
              <a:buNone/>
            </a:pPr>
            <a:r>
              <a:t/>
            </a:r>
            <a:endParaRPr sz="1300">
              <a:solidFill>
                <a:schemeClr val="lt1"/>
              </a:solidFill>
              <a:latin typeface="Abel"/>
              <a:ea typeface="Abel"/>
              <a:cs typeface="Abel"/>
              <a:sym typeface="Abel"/>
            </a:endParaRPr>
          </a:p>
        </p:txBody>
      </p:sp>
      <p:sp>
        <p:nvSpPr>
          <p:cNvPr id="614" name="Google Shape;614;p47"/>
          <p:cNvSpPr txBox="1"/>
          <p:nvPr/>
        </p:nvSpPr>
        <p:spPr>
          <a:xfrm>
            <a:off x="6286550" y="1411544"/>
            <a:ext cx="21846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Third Party API’S</a:t>
            </a:r>
            <a:endParaRPr b="1" sz="1800">
              <a:solidFill>
                <a:schemeClr val="lt1"/>
              </a:solidFill>
              <a:latin typeface="Share Tech"/>
              <a:ea typeface="Share Tech"/>
              <a:cs typeface="Share Tech"/>
              <a:sym typeface="Share Tech"/>
            </a:endParaRPr>
          </a:p>
        </p:txBody>
      </p:sp>
      <p:sp>
        <p:nvSpPr>
          <p:cNvPr id="615" name="Google Shape;615;p47"/>
          <p:cNvSpPr txBox="1"/>
          <p:nvPr/>
        </p:nvSpPr>
        <p:spPr>
          <a:xfrm>
            <a:off x="6286550" y="1800205"/>
            <a:ext cx="21846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Abel"/>
                <a:ea typeface="Abel"/>
                <a:cs typeface="Abel"/>
                <a:sym typeface="Abel"/>
              </a:rPr>
              <a:t>- Google Places Autocomplete</a:t>
            </a:r>
            <a:endParaRPr sz="1300">
              <a:solidFill>
                <a:schemeClr val="lt1"/>
              </a:solidFill>
              <a:latin typeface="Abel"/>
              <a:ea typeface="Abel"/>
              <a:cs typeface="Abel"/>
              <a:sym typeface="Abel"/>
            </a:endParaRPr>
          </a:p>
          <a:p>
            <a:pPr indent="0" lvl="0" marL="0" rtl="0" algn="l">
              <a:spcBef>
                <a:spcPts val="0"/>
              </a:spcBef>
              <a:spcAft>
                <a:spcPts val="0"/>
              </a:spcAft>
              <a:buNone/>
            </a:pPr>
            <a:r>
              <a:rPr lang="en" sz="1300">
                <a:solidFill>
                  <a:schemeClr val="lt1"/>
                </a:solidFill>
                <a:latin typeface="Abel"/>
                <a:ea typeface="Abel"/>
                <a:cs typeface="Abel"/>
                <a:sym typeface="Abel"/>
              </a:rPr>
              <a:t>- Google Distance Matrix API</a:t>
            </a:r>
            <a:endParaRPr sz="1300">
              <a:solidFill>
                <a:schemeClr val="lt1"/>
              </a:solidFill>
              <a:latin typeface="Abel"/>
              <a:ea typeface="Abel"/>
              <a:cs typeface="Abel"/>
              <a:sym typeface="Abel"/>
            </a:endParaRPr>
          </a:p>
          <a:p>
            <a:pPr indent="0" lvl="0" marL="0" rtl="0" algn="l">
              <a:spcBef>
                <a:spcPts val="0"/>
              </a:spcBef>
              <a:spcAft>
                <a:spcPts val="0"/>
              </a:spcAft>
              <a:buNone/>
            </a:pPr>
            <a:r>
              <a:rPr lang="en" sz="1300">
                <a:solidFill>
                  <a:schemeClr val="lt1"/>
                </a:solidFill>
                <a:latin typeface="Abel"/>
                <a:ea typeface="Abel"/>
                <a:cs typeface="Abel"/>
                <a:sym typeface="Abel"/>
              </a:rPr>
              <a:t>- Google Directions API</a:t>
            </a:r>
            <a:endParaRPr sz="1300">
              <a:solidFill>
                <a:schemeClr val="lt1"/>
              </a:solidFill>
              <a:latin typeface="Abel"/>
              <a:ea typeface="Abel"/>
              <a:cs typeface="Abel"/>
              <a:sym typeface="Abel"/>
            </a:endParaRPr>
          </a:p>
        </p:txBody>
      </p:sp>
      <p:sp>
        <p:nvSpPr>
          <p:cNvPr id="616" name="Google Shape;616;p47"/>
          <p:cNvSpPr txBox="1"/>
          <p:nvPr/>
        </p:nvSpPr>
        <p:spPr>
          <a:xfrm>
            <a:off x="672900" y="3046170"/>
            <a:ext cx="2184600" cy="40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Share Tech"/>
                <a:ea typeface="Share Tech"/>
                <a:cs typeface="Share Tech"/>
                <a:sym typeface="Share Tech"/>
              </a:rPr>
              <a:t>BACK END SERVER</a:t>
            </a:r>
            <a:endParaRPr b="1" sz="1800">
              <a:solidFill>
                <a:schemeClr val="lt1"/>
              </a:solidFill>
              <a:latin typeface="Share Tech"/>
              <a:ea typeface="Share Tech"/>
              <a:cs typeface="Share Tech"/>
              <a:sym typeface="Share Tech"/>
            </a:endParaRPr>
          </a:p>
        </p:txBody>
      </p:sp>
      <p:sp>
        <p:nvSpPr>
          <p:cNvPr id="617" name="Google Shape;617;p47"/>
          <p:cNvSpPr txBox="1"/>
          <p:nvPr/>
        </p:nvSpPr>
        <p:spPr>
          <a:xfrm>
            <a:off x="672900" y="3435716"/>
            <a:ext cx="2184600" cy="124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Abel"/>
                <a:ea typeface="Abel"/>
                <a:cs typeface="Abel"/>
                <a:sym typeface="Abel"/>
              </a:rPr>
              <a:t>NodeJS </a:t>
            </a:r>
            <a:r>
              <a:rPr lang="en" sz="1300">
                <a:solidFill>
                  <a:schemeClr val="lt1"/>
                </a:solidFill>
                <a:latin typeface="Abel"/>
                <a:ea typeface="Abel"/>
                <a:cs typeface="Abel"/>
                <a:sym typeface="Abel"/>
              </a:rPr>
              <a:t> -</a:t>
            </a:r>
            <a:endParaRPr sz="1300">
              <a:solidFill>
                <a:schemeClr val="lt1"/>
              </a:solidFill>
              <a:latin typeface="Abel"/>
              <a:ea typeface="Abel"/>
              <a:cs typeface="Abel"/>
              <a:sym typeface="Abel"/>
            </a:endParaRPr>
          </a:p>
          <a:p>
            <a:pPr indent="0" lvl="0" marL="0" rtl="0" algn="l">
              <a:spcBef>
                <a:spcPts val="0"/>
              </a:spcBef>
              <a:spcAft>
                <a:spcPts val="0"/>
              </a:spcAft>
              <a:buNone/>
            </a:pPr>
            <a:r>
              <a:rPr lang="en" sz="1300">
                <a:solidFill>
                  <a:schemeClr val="lt1"/>
                </a:solidFill>
                <a:latin typeface="Abel"/>
                <a:ea typeface="Abel"/>
                <a:cs typeface="Abel"/>
                <a:sym typeface="Abel"/>
              </a:rPr>
              <a:t>         </a:t>
            </a:r>
            <a:r>
              <a:rPr lang="en" sz="1300">
                <a:solidFill>
                  <a:schemeClr val="lt1"/>
                </a:solidFill>
                <a:latin typeface="Abel"/>
                <a:ea typeface="Abel"/>
                <a:cs typeface="Abel"/>
                <a:sym typeface="Abel"/>
              </a:rPr>
              <a:t>Firebase Cloud Functions-</a:t>
            </a:r>
            <a:endParaRPr sz="1300">
              <a:solidFill>
                <a:schemeClr val="lt1"/>
              </a:solidFill>
              <a:latin typeface="Abel"/>
              <a:ea typeface="Abel"/>
              <a:cs typeface="Abel"/>
              <a:sym typeface="Abel"/>
            </a:endParaRPr>
          </a:p>
          <a:p>
            <a:pPr indent="0" lvl="0" marL="0" rtl="0" algn="r">
              <a:spcBef>
                <a:spcPts val="0"/>
              </a:spcBef>
              <a:spcAft>
                <a:spcPts val="0"/>
              </a:spcAft>
              <a:buNone/>
            </a:pPr>
            <a:r>
              <a:t/>
            </a:r>
            <a:endParaRPr sz="1300">
              <a:solidFill>
                <a:schemeClr val="lt1"/>
              </a:solidFill>
              <a:latin typeface="Abel"/>
              <a:ea typeface="Abel"/>
              <a:cs typeface="Abel"/>
              <a:sym typeface="Abel"/>
            </a:endParaRPr>
          </a:p>
        </p:txBody>
      </p:sp>
      <p:sp>
        <p:nvSpPr>
          <p:cNvPr id="618" name="Google Shape;618;p47"/>
          <p:cNvSpPr txBox="1"/>
          <p:nvPr/>
        </p:nvSpPr>
        <p:spPr>
          <a:xfrm>
            <a:off x="6286550" y="3046167"/>
            <a:ext cx="21846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DATABASE</a:t>
            </a:r>
            <a:endParaRPr b="1" sz="1800">
              <a:solidFill>
                <a:schemeClr val="lt1"/>
              </a:solidFill>
              <a:latin typeface="Share Tech"/>
              <a:ea typeface="Share Tech"/>
              <a:cs typeface="Share Tech"/>
              <a:sym typeface="Share Tech"/>
            </a:endParaRPr>
          </a:p>
        </p:txBody>
      </p:sp>
      <p:sp>
        <p:nvSpPr>
          <p:cNvPr id="619" name="Google Shape;619;p47"/>
          <p:cNvSpPr txBox="1"/>
          <p:nvPr/>
        </p:nvSpPr>
        <p:spPr>
          <a:xfrm>
            <a:off x="6286550" y="3435716"/>
            <a:ext cx="21846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Abel"/>
                <a:ea typeface="Abel"/>
                <a:cs typeface="Abel"/>
                <a:sym typeface="Abel"/>
              </a:rPr>
              <a:t>- Firebase Firestore</a:t>
            </a:r>
            <a:endParaRPr sz="1300">
              <a:solidFill>
                <a:schemeClr val="lt1"/>
              </a:solidFill>
              <a:latin typeface="Abel"/>
              <a:ea typeface="Abel"/>
              <a:cs typeface="Abel"/>
              <a:sym typeface="Abel"/>
            </a:endParaRPr>
          </a:p>
          <a:p>
            <a:pPr indent="0" lvl="0" marL="0" rtl="0" algn="l">
              <a:spcBef>
                <a:spcPts val="0"/>
              </a:spcBef>
              <a:spcAft>
                <a:spcPts val="0"/>
              </a:spcAft>
              <a:buNone/>
            </a:pPr>
            <a:r>
              <a:rPr lang="en" sz="1300">
                <a:solidFill>
                  <a:schemeClr val="lt1"/>
                </a:solidFill>
                <a:latin typeface="Abel"/>
                <a:ea typeface="Abel"/>
                <a:cs typeface="Abel"/>
                <a:sym typeface="Abel"/>
              </a:rPr>
              <a:t>- Firebase Auth</a:t>
            </a:r>
            <a:endParaRPr sz="1300">
              <a:solidFill>
                <a:schemeClr val="lt1"/>
              </a:solidFill>
              <a:latin typeface="Abel"/>
              <a:ea typeface="Abel"/>
              <a:cs typeface="Abel"/>
              <a:sym typeface="Abel"/>
            </a:endParaRPr>
          </a:p>
          <a:p>
            <a:pPr indent="0" lvl="0" marL="0" rtl="0" algn="l">
              <a:spcBef>
                <a:spcPts val="0"/>
              </a:spcBef>
              <a:spcAft>
                <a:spcPts val="0"/>
              </a:spcAft>
              <a:buNone/>
            </a:pPr>
            <a:r>
              <a:rPr lang="en" sz="1300">
                <a:solidFill>
                  <a:schemeClr val="lt1"/>
                </a:solidFill>
                <a:latin typeface="Abel"/>
                <a:ea typeface="Abel"/>
                <a:cs typeface="Abel"/>
                <a:sym typeface="Abel"/>
              </a:rPr>
              <a:t>- Firebase Storage</a:t>
            </a:r>
            <a:endParaRPr sz="1300">
              <a:solidFill>
                <a:schemeClr val="lt1"/>
              </a:solidFill>
              <a:latin typeface="Abel"/>
              <a:ea typeface="Abel"/>
              <a:cs typeface="Abel"/>
              <a:sym typeface="Abel"/>
            </a:endParaRPr>
          </a:p>
          <a:p>
            <a:pPr indent="0" lvl="0" marL="0" rtl="0" algn="l">
              <a:spcBef>
                <a:spcPts val="0"/>
              </a:spcBef>
              <a:spcAft>
                <a:spcPts val="0"/>
              </a:spcAft>
              <a:buNone/>
            </a:pPr>
            <a:r>
              <a:t/>
            </a:r>
            <a:endParaRPr sz="1300">
              <a:solidFill>
                <a:schemeClr val="lt1"/>
              </a:solidFill>
              <a:latin typeface="Abel"/>
              <a:ea typeface="Abel"/>
              <a:cs typeface="Abel"/>
              <a:sym typeface="Abel"/>
            </a:endParaRPr>
          </a:p>
        </p:txBody>
      </p:sp>
      <p:cxnSp>
        <p:nvCxnSpPr>
          <p:cNvPr id="620" name="Google Shape;620;p47"/>
          <p:cNvCxnSpPr/>
          <p:nvPr/>
        </p:nvCxnSpPr>
        <p:spPr>
          <a:xfrm>
            <a:off x="2857475" y="19509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621" name="Google Shape;621;p47"/>
          <p:cNvCxnSpPr/>
          <p:nvPr/>
        </p:nvCxnSpPr>
        <p:spPr>
          <a:xfrm flipH="1" rot="10800000">
            <a:off x="2857475" y="27694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622" name="Google Shape;622;p47"/>
          <p:cNvCxnSpPr/>
          <p:nvPr/>
        </p:nvCxnSpPr>
        <p:spPr>
          <a:xfrm flipH="1">
            <a:off x="5843125" y="19509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623" name="Google Shape;623;p47"/>
          <p:cNvCxnSpPr/>
          <p:nvPr/>
        </p:nvCxnSpPr>
        <p:spPr>
          <a:xfrm rot="10800000">
            <a:off x="5843125" y="27694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pic>
        <p:nvPicPr>
          <p:cNvPr id="624" name="Google Shape;624;p47"/>
          <p:cNvPicPr preferRelativeResize="0"/>
          <p:nvPr/>
        </p:nvPicPr>
        <p:blipFill>
          <a:blip r:embed="rId3">
            <a:alphaModFix/>
          </a:blip>
          <a:stretch>
            <a:fillRect/>
          </a:stretch>
        </p:blipFill>
        <p:spPr>
          <a:xfrm>
            <a:off x="3728400" y="2172287"/>
            <a:ext cx="1687200" cy="1204618"/>
          </a:xfrm>
          <a:prstGeom prst="rect">
            <a:avLst/>
          </a:prstGeom>
          <a:noFill/>
          <a:ln>
            <a:noFill/>
          </a:ln>
        </p:spPr>
      </p:pic>
      <p:sp>
        <p:nvSpPr>
          <p:cNvPr id="625" name="Google Shape;625;p47"/>
          <p:cNvSpPr/>
          <p:nvPr/>
        </p:nvSpPr>
        <p:spPr>
          <a:xfrm>
            <a:off x="3242150" y="1358975"/>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47"/>
          <p:cNvGrpSpPr/>
          <p:nvPr/>
        </p:nvGrpSpPr>
        <p:grpSpPr>
          <a:xfrm>
            <a:off x="4755900" y="1156263"/>
            <a:ext cx="987245" cy="256500"/>
            <a:chOff x="713275" y="4065425"/>
            <a:chExt cx="987245" cy="256500"/>
          </a:xfrm>
        </p:grpSpPr>
        <p:sp>
          <p:nvSpPr>
            <p:cNvPr id="627" name="Google Shape;627;p47"/>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7"/>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47"/>
          <p:cNvSpPr/>
          <p:nvPr/>
        </p:nvSpPr>
        <p:spPr>
          <a:xfrm>
            <a:off x="4184536" y="4136425"/>
            <a:ext cx="341100" cy="256500"/>
          </a:xfrm>
          <a:prstGeom prst="snip2DiagRect">
            <a:avLst>
              <a:gd fmla="val 0" name="adj1"/>
              <a:gd fmla="val 3574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7"/>
          <p:cNvSpPr/>
          <p:nvPr/>
        </p:nvSpPr>
        <p:spPr>
          <a:xfrm>
            <a:off x="3391864" y="4136425"/>
            <a:ext cx="710400" cy="256500"/>
          </a:xfrm>
          <a:prstGeom prst="snip2DiagRect">
            <a:avLst>
              <a:gd fmla="val 0" name="adj1"/>
              <a:gd fmla="val 3574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47"/>
          <p:cNvPicPr preferRelativeResize="0"/>
          <p:nvPr/>
        </p:nvPicPr>
        <p:blipFill>
          <a:blip r:embed="rId4">
            <a:alphaModFix/>
          </a:blip>
          <a:stretch>
            <a:fillRect/>
          </a:stretch>
        </p:blipFill>
        <p:spPr>
          <a:xfrm>
            <a:off x="8118725" y="230578"/>
            <a:ext cx="481500" cy="453172"/>
          </a:xfrm>
          <a:prstGeom prst="rect">
            <a:avLst/>
          </a:prstGeom>
          <a:noFill/>
          <a:ln>
            <a:noFill/>
          </a:ln>
        </p:spPr>
      </p:pic>
      <p:pic>
        <p:nvPicPr>
          <p:cNvPr id="633" name="Google Shape;633;p47"/>
          <p:cNvPicPr preferRelativeResize="0"/>
          <p:nvPr/>
        </p:nvPicPr>
        <p:blipFill>
          <a:blip r:embed="rId5">
            <a:alphaModFix/>
          </a:blip>
          <a:stretch>
            <a:fillRect/>
          </a:stretch>
        </p:blipFill>
        <p:spPr>
          <a:xfrm>
            <a:off x="4852325" y="230575"/>
            <a:ext cx="481500" cy="453175"/>
          </a:xfrm>
          <a:prstGeom prst="rect">
            <a:avLst/>
          </a:prstGeom>
          <a:noFill/>
          <a:ln>
            <a:noFill/>
          </a:ln>
        </p:spPr>
      </p:pic>
      <p:pic>
        <p:nvPicPr>
          <p:cNvPr id="634" name="Google Shape;634;p47"/>
          <p:cNvPicPr preferRelativeResize="0"/>
          <p:nvPr/>
        </p:nvPicPr>
        <p:blipFill>
          <a:blip r:embed="rId6">
            <a:alphaModFix/>
          </a:blip>
          <a:stretch>
            <a:fillRect/>
          </a:stretch>
        </p:blipFill>
        <p:spPr>
          <a:xfrm>
            <a:off x="8118725" y="686271"/>
            <a:ext cx="481500" cy="453178"/>
          </a:xfrm>
          <a:prstGeom prst="rect">
            <a:avLst/>
          </a:prstGeom>
          <a:noFill/>
          <a:ln>
            <a:noFill/>
          </a:ln>
        </p:spPr>
      </p:pic>
      <p:pic>
        <p:nvPicPr>
          <p:cNvPr id="635" name="Google Shape;635;p47"/>
          <p:cNvPicPr preferRelativeResize="0"/>
          <p:nvPr/>
        </p:nvPicPr>
        <p:blipFill>
          <a:blip r:embed="rId7">
            <a:alphaModFix/>
          </a:blip>
          <a:stretch>
            <a:fillRect/>
          </a:stretch>
        </p:blipFill>
        <p:spPr>
          <a:xfrm>
            <a:off x="6619006" y="228050"/>
            <a:ext cx="512470" cy="458225"/>
          </a:xfrm>
          <a:prstGeom prst="rect">
            <a:avLst/>
          </a:prstGeom>
          <a:noFill/>
          <a:ln>
            <a:noFill/>
          </a:ln>
        </p:spPr>
      </p:pic>
      <p:pic>
        <p:nvPicPr>
          <p:cNvPr id="636" name="Google Shape;636;p47"/>
          <p:cNvPicPr preferRelativeResize="0"/>
          <p:nvPr/>
        </p:nvPicPr>
        <p:blipFill>
          <a:blip r:embed="rId8">
            <a:alphaModFix/>
          </a:blip>
          <a:stretch>
            <a:fillRect/>
          </a:stretch>
        </p:blipFill>
        <p:spPr>
          <a:xfrm>
            <a:off x="7131475" y="228050"/>
            <a:ext cx="987250" cy="458230"/>
          </a:xfrm>
          <a:prstGeom prst="rect">
            <a:avLst/>
          </a:prstGeom>
          <a:noFill/>
          <a:ln>
            <a:noFill/>
          </a:ln>
        </p:spPr>
      </p:pic>
      <p:pic>
        <p:nvPicPr>
          <p:cNvPr id="637" name="Google Shape;637;p47"/>
          <p:cNvPicPr preferRelativeResize="0"/>
          <p:nvPr/>
        </p:nvPicPr>
        <p:blipFill>
          <a:blip r:embed="rId9">
            <a:alphaModFix/>
          </a:blip>
          <a:stretch>
            <a:fillRect/>
          </a:stretch>
        </p:blipFill>
        <p:spPr>
          <a:xfrm>
            <a:off x="5333818" y="228050"/>
            <a:ext cx="1285182" cy="458225"/>
          </a:xfrm>
          <a:prstGeom prst="rect">
            <a:avLst/>
          </a:prstGeom>
          <a:noFill/>
          <a:ln>
            <a:noFill/>
          </a:ln>
        </p:spPr>
      </p:pic>
      <p:pic>
        <p:nvPicPr>
          <p:cNvPr id="638" name="Google Shape;638;p47"/>
          <p:cNvPicPr preferRelativeResize="0"/>
          <p:nvPr/>
        </p:nvPicPr>
        <p:blipFill>
          <a:blip r:embed="rId10">
            <a:alphaModFix/>
          </a:blip>
          <a:stretch>
            <a:fillRect/>
          </a:stretch>
        </p:blipFill>
        <p:spPr>
          <a:xfrm>
            <a:off x="6554027" y="683750"/>
            <a:ext cx="1564697" cy="458225"/>
          </a:xfrm>
          <a:prstGeom prst="rect">
            <a:avLst/>
          </a:prstGeom>
          <a:noFill/>
          <a:ln>
            <a:noFill/>
          </a:ln>
        </p:spPr>
      </p:pic>
      <p:sp>
        <p:nvSpPr>
          <p:cNvPr id="639" name="Google Shape;639;p47"/>
          <p:cNvSpPr txBox="1"/>
          <p:nvPr/>
        </p:nvSpPr>
        <p:spPr>
          <a:xfrm>
            <a:off x="119500" y="1286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Mickey Huang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30"/>
          <p:cNvGrpSpPr/>
          <p:nvPr/>
        </p:nvGrpSpPr>
        <p:grpSpPr>
          <a:xfrm>
            <a:off x="5221613" y="3074400"/>
            <a:ext cx="1017300" cy="469200"/>
            <a:chOff x="5755013" y="3074400"/>
            <a:chExt cx="1017300" cy="469200"/>
          </a:xfrm>
        </p:grpSpPr>
        <p:sp>
          <p:nvSpPr>
            <p:cNvPr id="305" name="Google Shape;305;p30"/>
            <p:cNvSpPr/>
            <p:nvPr/>
          </p:nvSpPr>
          <p:spPr>
            <a:xfrm>
              <a:off x="5886413"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5755013"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0"/>
          <p:cNvGrpSpPr/>
          <p:nvPr/>
        </p:nvGrpSpPr>
        <p:grpSpPr>
          <a:xfrm>
            <a:off x="2990488" y="3074400"/>
            <a:ext cx="1017300" cy="469200"/>
            <a:chOff x="3219088" y="3074400"/>
            <a:chExt cx="1017300" cy="469200"/>
          </a:xfrm>
        </p:grpSpPr>
        <p:sp>
          <p:nvSpPr>
            <p:cNvPr id="308" name="Google Shape;308;p30"/>
            <p:cNvSpPr/>
            <p:nvPr/>
          </p:nvSpPr>
          <p:spPr>
            <a:xfrm>
              <a:off x="3350488"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3219088"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30"/>
          <p:cNvGrpSpPr/>
          <p:nvPr/>
        </p:nvGrpSpPr>
        <p:grpSpPr>
          <a:xfrm>
            <a:off x="683175" y="3074400"/>
            <a:ext cx="1017300" cy="469200"/>
            <a:chOff x="683175" y="3074400"/>
            <a:chExt cx="1017300" cy="469200"/>
          </a:xfrm>
        </p:grpSpPr>
        <p:sp>
          <p:nvSpPr>
            <p:cNvPr id="311" name="Google Shape;311;p30"/>
            <p:cNvSpPr/>
            <p:nvPr/>
          </p:nvSpPr>
          <p:spPr>
            <a:xfrm>
              <a:off x="814575"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683175"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30"/>
          <p:cNvGrpSpPr/>
          <p:nvPr/>
        </p:nvGrpSpPr>
        <p:grpSpPr>
          <a:xfrm>
            <a:off x="5221613" y="1285875"/>
            <a:ext cx="1017300" cy="469200"/>
            <a:chOff x="5755013" y="1285875"/>
            <a:chExt cx="1017300" cy="469200"/>
          </a:xfrm>
        </p:grpSpPr>
        <p:sp>
          <p:nvSpPr>
            <p:cNvPr id="314" name="Google Shape;314;p30"/>
            <p:cNvSpPr/>
            <p:nvPr/>
          </p:nvSpPr>
          <p:spPr>
            <a:xfrm>
              <a:off x="5886413"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5755013"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30"/>
          <p:cNvGrpSpPr/>
          <p:nvPr/>
        </p:nvGrpSpPr>
        <p:grpSpPr>
          <a:xfrm>
            <a:off x="2990488" y="1285875"/>
            <a:ext cx="1017300" cy="469200"/>
            <a:chOff x="3219088" y="1285875"/>
            <a:chExt cx="1017300" cy="469200"/>
          </a:xfrm>
        </p:grpSpPr>
        <p:sp>
          <p:nvSpPr>
            <p:cNvPr id="317" name="Google Shape;317;p30"/>
            <p:cNvSpPr/>
            <p:nvPr/>
          </p:nvSpPr>
          <p:spPr>
            <a:xfrm>
              <a:off x="3350488"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3219088"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30"/>
          <p:cNvGrpSpPr/>
          <p:nvPr/>
        </p:nvGrpSpPr>
        <p:grpSpPr>
          <a:xfrm>
            <a:off x="683175" y="1285875"/>
            <a:ext cx="1017300" cy="469200"/>
            <a:chOff x="683175" y="1285875"/>
            <a:chExt cx="1017300" cy="469200"/>
          </a:xfrm>
        </p:grpSpPr>
        <p:sp>
          <p:nvSpPr>
            <p:cNvPr id="320" name="Google Shape;320;p30"/>
            <p:cNvSpPr/>
            <p:nvPr/>
          </p:nvSpPr>
          <p:spPr>
            <a:xfrm>
              <a:off x="814575"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83175"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30"/>
          <p:cNvSpPr txBox="1"/>
          <p:nvPr>
            <p:ph idx="1" type="subTitle"/>
          </p:nvPr>
        </p:nvSpPr>
        <p:spPr>
          <a:xfrm>
            <a:off x="720300" y="1885125"/>
            <a:ext cx="23868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ABOUT THE PROJECT</a:t>
            </a:r>
            <a:endParaRPr sz="1600"/>
          </a:p>
        </p:txBody>
      </p:sp>
      <p:sp>
        <p:nvSpPr>
          <p:cNvPr id="323" name="Google Shape;323;p30"/>
          <p:cNvSpPr txBox="1"/>
          <p:nvPr>
            <p:ph idx="15" type="title"/>
          </p:nvPr>
        </p:nvSpPr>
        <p:spPr>
          <a:xfrm>
            <a:off x="720300" y="452325"/>
            <a:ext cx="7176000" cy="572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TABLE OF CONTENTS</a:t>
            </a:r>
            <a:endParaRPr/>
          </a:p>
        </p:txBody>
      </p:sp>
      <p:sp>
        <p:nvSpPr>
          <p:cNvPr id="324" name="Google Shape;324;p30"/>
          <p:cNvSpPr txBox="1"/>
          <p:nvPr>
            <p:ph type="title"/>
          </p:nvPr>
        </p:nvSpPr>
        <p:spPr>
          <a:xfrm>
            <a:off x="815274" y="1238250"/>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5" name="Google Shape;325;p30"/>
          <p:cNvSpPr txBox="1"/>
          <p:nvPr>
            <p:ph idx="3" type="title"/>
          </p:nvPr>
        </p:nvSpPr>
        <p:spPr>
          <a:xfrm>
            <a:off x="3122024" y="1238250"/>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6" name="Google Shape;326;p30"/>
          <p:cNvSpPr txBox="1"/>
          <p:nvPr>
            <p:ph idx="4" type="title"/>
          </p:nvPr>
        </p:nvSpPr>
        <p:spPr>
          <a:xfrm>
            <a:off x="5352297" y="1238250"/>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7" name="Google Shape;327;p30"/>
          <p:cNvSpPr txBox="1"/>
          <p:nvPr>
            <p:ph idx="5" type="title"/>
          </p:nvPr>
        </p:nvSpPr>
        <p:spPr>
          <a:xfrm>
            <a:off x="814575" y="3027797"/>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8" name="Google Shape;328;p30"/>
          <p:cNvSpPr txBox="1"/>
          <p:nvPr>
            <p:ph idx="6" type="subTitle"/>
          </p:nvPr>
        </p:nvSpPr>
        <p:spPr>
          <a:xfrm>
            <a:off x="3026770" y="1885150"/>
            <a:ext cx="23868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PROJECT GOALS</a:t>
            </a:r>
            <a:endParaRPr sz="1600"/>
          </a:p>
        </p:txBody>
      </p:sp>
      <p:sp>
        <p:nvSpPr>
          <p:cNvPr id="329" name="Google Shape;329;p30"/>
          <p:cNvSpPr txBox="1"/>
          <p:nvPr>
            <p:ph idx="8" type="subTitle"/>
          </p:nvPr>
        </p:nvSpPr>
        <p:spPr>
          <a:xfrm>
            <a:off x="5257050" y="1885113"/>
            <a:ext cx="2386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SOFTWARE </a:t>
            </a:r>
            <a:endParaRPr sz="1600"/>
          </a:p>
          <a:p>
            <a:pPr indent="0" lvl="0" marL="0" rtl="0" algn="l">
              <a:spcBef>
                <a:spcPts val="0"/>
              </a:spcBef>
              <a:spcAft>
                <a:spcPts val="0"/>
              </a:spcAft>
              <a:buNone/>
            </a:pPr>
            <a:r>
              <a:rPr lang="en" sz="1600"/>
              <a:t>REQUIREMENTS</a:t>
            </a:r>
            <a:endParaRPr sz="1600"/>
          </a:p>
        </p:txBody>
      </p:sp>
      <p:sp>
        <p:nvSpPr>
          <p:cNvPr id="330" name="Google Shape;330;p30"/>
          <p:cNvSpPr txBox="1"/>
          <p:nvPr>
            <p:ph idx="13" type="subTitle"/>
          </p:nvPr>
        </p:nvSpPr>
        <p:spPr>
          <a:xfrm>
            <a:off x="721425" y="3664250"/>
            <a:ext cx="23868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TECHNOLOGIES</a:t>
            </a:r>
            <a:endParaRPr sz="1600"/>
          </a:p>
          <a:p>
            <a:pPr indent="0" lvl="0" marL="0" rtl="0" algn="l">
              <a:spcBef>
                <a:spcPts val="0"/>
              </a:spcBef>
              <a:spcAft>
                <a:spcPts val="0"/>
              </a:spcAft>
              <a:buNone/>
            </a:pPr>
            <a:r>
              <a:rPr lang="en" sz="1600"/>
              <a:t>&amp; ARCHITECTURE</a:t>
            </a:r>
            <a:endParaRPr sz="1600"/>
          </a:p>
        </p:txBody>
      </p:sp>
      <p:sp>
        <p:nvSpPr>
          <p:cNvPr id="331" name="Google Shape;331;p30"/>
          <p:cNvSpPr txBox="1"/>
          <p:nvPr>
            <p:ph idx="16" type="title"/>
          </p:nvPr>
        </p:nvSpPr>
        <p:spPr>
          <a:xfrm>
            <a:off x="3122024" y="3027775"/>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32" name="Google Shape;332;p30"/>
          <p:cNvSpPr txBox="1"/>
          <p:nvPr>
            <p:ph idx="17" type="title"/>
          </p:nvPr>
        </p:nvSpPr>
        <p:spPr>
          <a:xfrm>
            <a:off x="5352297" y="3027775"/>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33" name="Google Shape;333;p30"/>
          <p:cNvSpPr txBox="1"/>
          <p:nvPr>
            <p:ph idx="18" type="subTitle"/>
          </p:nvPr>
        </p:nvSpPr>
        <p:spPr>
          <a:xfrm>
            <a:off x="3026770" y="3673675"/>
            <a:ext cx="2387700" cy="46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TESTING</a:t>
            </a:r>
            <a:endParaRPr sz="1600"/>
          </a:p>
        </p:txBody>
      </p:sp>
      <p:sp>
        <p:nvSpPr>
          <p:cNvPr id="334" name="Google Shape;334;p30"/>
          <p:cNvSpPr txBox="1"/>
          <p:nvPr>
            <p:ph idx="20" type="subTitle"/>
          </p:nvPr>
        </p:nvSpPr>
        <p:spPr>
          <a:xfrm>
            <a:off x="5257050" y="3665250"/>
            <a:ext cx="2386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DEPLOYMENT</a:t>
            </a:r>
            <a:endParaRPr sz="1600"/>
          </a:p>
        </p:txBody>
      </p:sp>
      <p:grpSp>
        <p:nvGrpSpPr>
          <p:cNvPr id="335" name="Google Shape;335;p30"/>
          <p:cNvGrpSpPr/>
          <p:nvPr/>
        </p:nvGrpSpPr>
        <p:grpSpPr>
          <a:xfrm>
            <a:off x="7443475" y="610425"/>
            <a:ext cx="987245" cy="256500"/>
            <a:chOff x="713275" y="4065425"/>
            <a:chExt cx="987245" cy="256500"/>
          </a:xfrm>
        </p:grpSpPr>
        <p:sp>
          <p:nvSpPr>
            <p:cNvPr id="336" name="Google Shape;336;p3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0"/>
          <p:cNvSpPr txBox="1"/>
          <p:nvPr/>
        </p:nvSpPr>
        <p:spPr>
          <a:xfrm>
            <a:off x="5742150" y="165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Jonathan Jakab</a:t>
            </a:r>
            <a:endParaRPr/>
          </a:p>
        </p:txBody>
      </p:sp>
      <p:grpSp>
        <p:nvGrpSpPr>
          <p:cNvPr id="340" name="Google Shape;340;p30"/>
          <p:cNvGrpSpPr/>
          <p:nvPr/>
        </p:nvGrpSpPr>
        <p:grpSpPr>
          <a:xfrm>
            <a:off x="7358410" y="3076827"/>
            <a:ext cx="1017300" cy="469200"/>
            <a:chOff x="5755013" y="3074400"/>
            <a:chExt cx="1017300" cy="469200"/>
          </a:xfrm>
        </p:grpSpPr>
        <p:sp>
          <p:nvSpPr>
            <p:cNvPr id="341" name="Google Shape;341;p30"/>
            <p:cNvSpPr/>
            <p:nvPr/>
          </p:nvSpPr>
          <p:spPr>
            <a:xfrm>
              <a:off x="5886413"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5755013"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0"/>
          <p:cNvGrpSpPr/>
          <p:nvPr/>
        </p:nvGrpSpPr>
        <p:grpSpPr>
          <a:xfrm>
            <a:off x="7358410" y="1288302"/>
            <a:ext cx="1017300" cy="469200"/>
            <a:chOff x="5755013" y="1285875"/>
            <a:chExt cx="1017300" cy="469200"/>
          </a:xfrm>
        </p:grpSpPr>
        <p:sp>
          <p:nvSpPr>
            <p:cNvPr id="344" name="Google Shape;344;p30"/>
            <p:cNvSpPr/>
            <p:nvPr/>
          </p:nvSpPr>
          <p:spPr>
            <a:xfrm>
              <a:off x="5886413"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5755013"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0"/>
          <p:cNvSpPr txBox="1"/>
          <p:nvPr>
            <p:ph idx="4" type="title"/>
          </p:nvPr>
        </p:nvSpPr>
        <p:spPr>
          <a:xfrm>
            <a:off x="7489095" y="1240677"/>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7" name="Google Shape;347;p30"/>
          <p:cNvSpPr txBox="1"/>
          <p:nvPr>
            <p:ph idx="8" type="subTitle"/>
          </p:nvPr>
        </p:nvSpPr>
        <p:spPr>
          <a:xfrm>
            <a:off x="7393848" y="1887540"/>
            <a:ext cx="2386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PRODUCT</a:t>
            </a:r>
            <a:endParaRPr sz="1600"/>
          </a:p>
          <a:p>
            <a:pPr indent="0" lvl="0" marL="0" rtl="0" algn="l">
              <a:spcBef>
                <a:spcPts val="0"/>
              </a:spcBef>
              <a:spcAft>
                <a:spcPts val="0"/>
              </a:spcAft>
              <a:buNone/>
            </a:pPr>
            <a:r>
              <a:rPr lang="en" sz="1600"/>
              <a:t>DEMO</a:t>
            </a:r>
            <a:endParaRPr sz="1600"/>
          </a:p>
        </p:txBody>
      </p:sp>
      <p:sp>
        <p:nvSpPr>
          <p:cNvPr id="348" name="Google Shape;348;p30"/>
          <p:cNvSpPr txBox="1"/>
          <p:nvPr>
            <p:ph idx="17" type="title"/>
          </p:nvPr>
        </p:nvSpPr>
        <p:spPr>
          <a:xfrm>
            <a:off x="7489095" y="3030202"/>
            <a:ext cx="6231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49" name="Google Shape;349;p30"/>
          <p:cNvSpPr txBox="1"/>
          <p:nvPr>
            <p:ph idx="20" type="subTitle"/>
          </p:nvPr>
        </p:nvSpPr>
        <p:spPr>
          <a:xfrm>
            <a:off x="7393848" y="3667677"/>
            <a:ext cx="2386800" cy="6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CLOSING</a:t>
            </a:r>
            <a:endParaRPr sz="1600"/>
          </a:p>
          <a:p>
            <a:pPr indent="0" lvl="0" marL="0" rtl="0" algn="l">
              <a:spcBef>
                <a:spcPts val="0"/>
              </a:spcBef>
              <a:spcAft>
                <a:spcPts val="0"/>
              </a:spcAft>
              <a:buClr>
                <a:schemeClr val="dk1"/>
              </a:buClr>
              <a:buSzPts val="1100"/>
              <a:buFont typeface="Arial"/>
              <a:buNone/>
            </a:pPr>
            <a:r>
              <a:rPr lang="en" sz="1600"/>
              <a:t>STATEMENTS</a:t>
            </a:r>
            <a:endParaRPr sz="1600"/>
          </a:p>
          <a:p>
            <a:pPr indent="0" lvl="0" marL="0" rtl="0" algn="l">
              <a:spcBef>
                <a:spcPts val="0"/>
              </a:spcBef>
              <a:spcAft>
                <a:spcPts val="0"/>
              </a:spcAft>
              <a:buClr>
                <a:schemeClr val="dk1"/>
              </a:buClr>
              <a:buSzPts val="1100"/>
              <a:buFont typeface="Arial"/>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id="644" name="Google Shape;644;p48"/>
          <p:cNvPicPr preferRelativeResize="0"/>
          <p:nvPr/>
        </p:nvPicPr>
        <p:blipFill>
          <a:blip r:embed="rId3">
            <a:alphaModFix/>
          </a:blip>
          <a:stretch>
            <a:fillRect/>
          </a:stretch>
        </p:blipFill>
        <p:spPr>
          <a:xfrm>
            <a:off x="713400" y="1504250"/>
            <a:ext cx="7717200" cy="2719075"/>
          </a:xfrm>
          <a:prstGeom prst="rect">
            <a:avLst/>
          </a:prstGeom>
          <a:noFill/>
          <a:ln>
            <a:noFill/>
          </a:ln>
        </p:spPr>
      </p:pic>
      <p:sp>
        <p:nvSpPr>
          <p:cNvPr id="645" name="Google Shape;645;p48"/>
          <p:cNvSpPr txBox="1"/>
          <p:nvPr>
            <p:ph type="title"/>
          </p:nvPr>
        </p:nvSpPr>
        <p:spPr>
          <a:xfrm>
            <a:off x="713400" y="4332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Estimate (Page 1/2)</a:t>
            </a:r>
            <a:endParaRPr/>
          </a:p>
        </p:txBody>
      </p:sp>
      <p:sp>
        <p:nvSpPr>
          <p:cNvPr id="646" name="Google Shape;646;p48"/>
          <p:cNvSpPr txBox="1"/>
          <p:nvPr/>
        </p:nvSpPr>
        <p:spPr>
          <a:xfrm>
            <a:off x="614400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Mickey Huang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9"/>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Estimate (Page 2/2)</a:t>
            </a:r>
            <a:endParaRPr/>
          </a:p>
        </p:txBody>
      </p:sp>
      <p:sp>
        <p:nvSpPr>
          <p:cNvPr id="652" name="Google Shape;652;p49"/>
          <p:cNvSpPr txBox="1"/>
          <p:nvPr>
            <p:ph idx="4294967295" type="subTitle"/>
          </p:nvPr>
        </p:nvSpPr>
        <p:spPr>
          <a:xfrm>
            <a:off x="692550" y="931875"/>
            <a:ext cx="7758900" cy="4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Arial"/>
                <a:ea typeface="Arial"/>
                <a:cs typeface="Arial"/>
                <a:sym typeface="Arial"/>
              </a:rPr>
              <a:t>Request Ride and Matching Process:</a:t>
            </a:r>
            <a:endParaRPr b="1" sz="14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3</a:t>
            </a:r>
            <a:r>
              <a:rPr lang="en" sz="1100">
                <a:latin typeface="Arial"/>
                <a:ea typeface="Arial"/>
                <a:cs typeface="Arial"/>
                <a:sym typeface="Arial"/>
              </a:rPr>
              <a:t> writes ride status (searching, in-ride, accept, complete ride)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2 writes for updating information to ride document (send rider geolocation, rider id, driver id)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2 reads (getting active drivers and their activity status)</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MATH: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500,000 * 5 writes = 2,500,000 writes - 600,000 free writes = 1,900,000 writes / 100,000 = 19 * 0.18 = $3.42</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500,000 * 2 reads = 1,000,000 reads - 1,500,000 free reads = free</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In - Ride Process: 30 minutes * 5 seconds = 1,800 seconds</a:t>
            </a:r>
            <a:endParaRPr b="1" sz="14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1 write/5s to update geolocation of driver until ride completes</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MATH: </a:t>
            </a:r>
            <a:r>
              <a:rPr lang="en" sz="1100">
                <a:latin typeface="Arial"/>
                <a:ea typeface="Arial"/>
                <a:cs typeface="Arial"/>
                <a:sym typeface="Arial"/>
              </a:rPr>
              <a:t>360 writes * 500,000 = 180,000,000 / 100,000 = 1800 * 0.18 =  $324</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1 read/5s to update geolocation of driver to rider map</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MATH: 1800 * 0.06 = $108</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Total monthly cost = $3.42 + $2.10 + $324 + $108 = $435.42</a:t>
            </a:r>
            <a:endParaRPr b="1" sz="15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rPr b="1" lang="en"/>
              <a:t>There are other costs such as Google Maps Platform and Firebase Cloud Functions Invocations*</a:t>
            </a:r>
            <a:endParaRPr b="1"/>
          </a:p>
        </p:txBody>
      </p:sp>
      <p:sp>
        <p:nvSpPr>
          <p:cNvPr id="653" name="Google Shape;653;p49"/>
          <p:cNvSpPr txBox="1"/>
          <p:nvPr/>
        </p:nvSpPr>
        <p:spPr>
          <a:xfrm>
            <a:off x="614400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Mickey Huang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0"/>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1214567" y="1594550"/>
            <a:ext cx="26904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866200" y="1594550"/>
            <a:ext cx="26904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txBox="1"/>
          <p:nvPr>
            <p:ph type="title"/>
          </p:nvPr>
        </p:nvSpPr>
        <p:spPr>
          <a:xfrm>
            <a:off x="815525" y="1602650"/>
            <a:ext cx="2820300" cy="11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06</a:t>
            </a:r>
            <a:endParaRPr>
              <a:solidFill>
                <a:schemeClr val="dk2"/>
              </a:solidFill>
            </a:endParaRPr>
          </a:p>
        </p:txBody>
      </p:sp>
      <p:pic>
        <p:nvPicPr>
          <p:cNvPr id="662" name="Google Shape;662;p50"/>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663" name="Google Shape;663;p50"/>
          <p:cNvGrpSpPr/>
          <p:nvPr/>
        </p:nvGrpSpPr>
        <p:grpSpPr>
          <a:xfrm flipH="1" rot="10800000">
            <a:off x="-37975" y="3785650"/>
            <a:ext cx="5124400" cy="462625"/>
            <a:chOff x="384100" y="-88675"/>
            <a:chExt cx="5124400" cy="462625"/>
          </a:xfrm>
        </p:grpSpPr>
        <p:cxnSp>
          <p:nvCxnSpPr>
            <p:cNvPr id="664" name="Google Shape;664;p50"/>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665" name="Google Shape;665;p50"/>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666" name="Google Shape;666;p50"/>
          <p:cNvSpPr/>
          <p:nvPr/>
        </p:nvSpPr>
        <p:spPr>
          <a:xfrm>
            <a:off x="5716650" y="-21873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50"/>
          <p:cNvGrpSpPr/>
          <p:nvPr/>
        </p:nvGrpSpPr>
        <p:grpSpPr>
          <a:xfrm flipH="1">
            <a:off x="476375" y="-12775"/>
            <a:ext cx="5873550" cy="1211775"/>
            <a:chOff x="-365050" y="-837825"/>
            <a:chExt cx="5873550" cy="1211775"/>
          </a:xfrm>
        </p:grpSpPr>
        <p:cxnSp>
          <p:nvCxnSpPr>
            <p:cNvPr id="668" name="Google Shape;668;p50"/>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669" name="Google Shape;669;p50"/>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670" name="Google Shape;670;p50"/>
          <p:cNvGrpSpPr/>
          <p:nvPr/>
        </p:nvGrpSpPr>
        <p:grpSpPr>
          <a:xfrm flipH="1">
            <a:off x="3904902" y="-75295"/>
            <a:ext cx="2009569" cy="973361"/>
            <a:chOff x="5205411" y="-75307"/>
            <a:chExt cx="1728661" cy="837300"/>
          </a:xfrm>
        </p:grpSpPr>
        <p:cxnSp>
          <p:nvCxnSpPr>
            <p:cNvPr id="671" name="Google Shape;671;p50"/>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672" name="Google Shape;672;p50"/>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673" name="Google Shape;673;p50"/>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
        <p:nvSpPr>
          <p:cNvPr id="674" name="Google Shape;674;p50"/>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1"/>
          <p:cNvSpPr txBox="1"/>
          <p:nvPr>
            <p:ph type="title"/>
          </p:nvPr>
        </p:nvSpPr>
        <p:spPr>
          <a:xfrm>
            <a:off x="392725" y="519813"/>
            <a:ext cx="8037600" cy="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Testing</a:t>
            </a:r>
            <a:endParaRPr/>
          </a:p>
        </p:txBody>
      </p:sp>
      <p:sp>
        <p:nvSpPr>
          <p:cNvPr id="680" name="Google Shape;680;p51"/>
          <p:cNvSpPr txBox="1"/>
          <p:nvPr/>
        </p:nvSpPr>
        <p:spPr>
          <a:xfrm>
            <a:off x="713400" y="1137925"/>
            <a:ext cx="3000000" cy="50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2050">
              <a:highlight>
                <a:srgbClr val="F2F2F2"/>
              </a:highlight>
            </a:endParaRPr>
          </a:p>
        </p:txBody>
      </p:sp>
      <p:sp>
        <p:nvSpPr>
          <p:cNvPr id="681" name="Google Shape;681;p51"/>
          <p:cNvSpPr txBox="1"/>
          <p:nvPr/>
        </p:nvSpPr>
        <p:spPr>
          <a:xfrm>
            <a:off x="0" y="0"/>
            <a:ext cx="3902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Mariya Cherednichenko</a:t>
            </a:r>
            <a:endParaRPr/>
          </a:p>
        </p:txBody>
      </p:sp>
      <p:pic>
        <p:nvPicPr>
          <p:cNvPr id="682" name="Google Shape;682;p51"/>
          <p:cNvPicPr preferRelativeResize="0"/>
          <p:nvPr/>
        </p:nvPicPr>
        <p:blipFill rotWithShape="1">
          <a:blip r:embed="rId3">
            <a:alphaModFix/>
          </a:blip>
          <a:srcRect b="21391" l="18078" r="17790" t="21488"/>
          <a:stretch/>
        </p:blipFill>
        <p:spPr>
          <a:xfrm>
            <a:off x="834025" y="1168372"/>
            <a:ext cx="3667051" cy="2753717"/>
          </a:xfrm>
          <a:prstGeom prst="rect">
            <a:avLst/>
          </a:prstGeom>
          <a:noFill/>
          <a:ln>
            <a:noFill/>
          </a:ln>
        </p:spPr>
      </p:pic>
      <p:pic>
        <p:nvPicPr>
          <p:cNvPr id="683" name="Google Shape;683;p51"/>
          <p:cNvPicPr preferRelativeResize="0"/>
          <p:nvPr/>
        </p:nvPicPr>
        <p:blipFill>
          <a:blip r:embed="rId4">
            <a:alphaModFix/>
          </a:blip>
          <a:stretch>
            <a:fillRect/>
          </a:stretch>
        </p:blipFill>
        <p:spPr>
          <a:xfrm>
            <a:off x="4807075" y="1121474"/>
            <a:ext cx="3330950" cy="1329375"/>
          </a:xfrm>
          <a:prstGeom prst="rect">
            <a:avLst/>
          </a:prstGeom>
          <a:noFill/>
          <a:ln>
            <a:noFill/>
          </a:ln>
        </p:spPr>
      </p:pic>
      <p:pic>
        <p:nvPicPr>
          <p:cNvPr id="684" name="Google Shape;684;p51"/>
          <p:cNvPicPr preferRelativeResize="0"/>
          <p:nvPr/>
        </p:nvPicPr>
        <p:blipFill>
          <a:blip r:embed="rId5">
            <a:alphaModFix/>
          </a:blip>
          <a:stretch>
            <a:fillRect/>
          </a:stretch>
        </p:blipFill>
        <p:spPr>
          <a:xfrm>
            <a:off x="4807075" y="2551599"/>
            <a:ext cx="3330950" cy="1356501"/>
          </a:xfrm>
          <a:prstGeom prst="rect">
            <a:avLst/>
          </a:prstGeom>
          <a:noFill/>
          <a:ln>
            <a:noFill/>
          </a:ln>
        </p:spPr>
      </p:pic>
      <p:sp>
        <p:nvSpPr>
          <p:cNvPr id="685" name="Google Shape;685;p51"/>
          <p:cNvSpPr txBox="1"/>
          <p:nvPr/>
        </p:nvSpPr>
        <p:spPr>
          <a:xfrm>
            <a:off x="834025" y="3820800"/>
            <a:ext cx="6192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bel"/>
                <a:ea typeface="Abel"/>
                <a:cs typeface="Abel"/>
                <a:sym typeface="Abel"/>
              </a:rPr>
              <a:t>Tested it </a:t>
            </a:r>
            <a:r>
              <a:rPr lang="en">
                <a:solidFill>
                  <a:schemeClr val="lt1"/>
                </a:solidFill>
                <a:latin typeface="Abel"/>
                <a:ea typeface="Abel"/>
                <a:cs typeface="Abel"/>
                <a:sym typeface="Abel"/>
              </a:rPr>
              <a:t>manually</a:t>
            </a:r>
            <a:endParaRPr>
              <a:solidFill>
                <a:schemeClr val="lt1"/>
              </a:solidFill>
              <a:latin typeface="Abel"/>
              <a:ea typeface="Abel"/>
              <a:cs typeface="Abel"/>
              <a:sym typeface="Abel"/>
            </a:endParaRPr>
          </a:p>
          <a:p>
            <a:pPr indent="0" lvl="0" marL="45720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rPr lang="en">
                <a:solidFill>
                  <a:schemeClr val="lt1"/>
                </a:solidFill>
                <a:latin typeface="Abel"/>
                <a:ea typeface="Abel"/>
                <a:cs typeface="Abel"/>
                <a:sym typeface="Abel"/>
              </a:rPr>
              <a:t>Tested</a:t>
            </a:r>
            <a:r>
              <a:rPr lang="en">
                <a:solidFill>
                  <a:schemeClr val="lt1"/>
                </a:solidFill>
                <a:latin typeface="Abel"/>
                <a:ea typeface="Abel"/>
                <a:cs typeface="Abel"/>
                <a:sym typeface="Abel"/>
              </a:rPr>
              <a:t> with Jest and React Native Testing Libraries </a:t>
            </a:r>
            <a:endParaRPr>
              <a:solidFill>
                <a:schemeClr val="lt1"/>
              </a:solidFill>
              <a:latin typeface="Abel"/>
              <a:ea typeface="Abel"/>
              <a:cs typeface="Abel"/>
              <a:sym typeface="Abel"/>
            </a:endParaRPr>
          </a:p>
          <a:p>
            <a:pPr indent="0" lvl="0" marL="45720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rPr lang="en">
                <a:solidFill>
                  <a:schemeClr val="lt1"/>
                </a:solidFill>
                <a:latin typeface="Abel"/>
                <a:ea typeface="Abel"/>
                <a:cs typeface="Abel"/>
                <a:sym typeface="Abel"/>
              </a:rPr>
              <a:t>Tested on iOS and Android </a:t>
            </a:r>
            <a:endParaRPr>
              <a:solidFill>
                <a:schemeClr val="lt1"/>
              </a:solidFill>
              <a:latin typeface="Abel"/>
              <a:ea typeface="Abel"/>
              <a:cs typeface="Abel"/>
              <a:sym typeface="Abel"/>
            </a:endParaRPr>
          </a:p>
        </p:txBody>
      </p:sp>
      <p:pic>
        <p:nvPicPr>
          <p:cNvPr id="686" name="Google Shape;686;p51"/>
          <p:cNvPicPr preferRelativeResize="0"/>
          <p:nvPr/>
        </p:nvPicPr>
        <p:blipFill>
          <a:blip r:embed="rId6">
            <a:alphaModFix/>
          </a:blip>
          <a:stretch>
            <a:fillRect/>
          </a:stretch>
        </p:blipFill>
        <p:spPr>
          <a:xfrm>
            <a:off x="4567175" y="4291700"/>
            <a:ext cx="289648" cy="320302"/>
          </a:xfrm>
          <a:prstGeom prst="rect">
            <a:avLst/>
          </a:prstGeom>
          <a:noFill/>
          <a:ln>
            <a:noFill/>
          </a:ln>
        </p:spPr>
      </p:pic>
      <p:pic>
        <p:nvPicPr>
          <p:cNvPr id="687" name="Google Shape;687;p51"/>
          <p:cNvPicPr preferRelativeResize="0"/>
          <p:nvPr/>
        </p:nvPicPr>
        <p:blipFill>
          <a:blip r:embed="rId7">
            <a:alphaModFix/>
          </a:blip>
          <a:stretch>
            <a:fillRect/>
          </a:stretch>
        </p:blipFill>
        <p:spPr>
          <a:xfrm>
            <a:off x="4968025" y="4291700"/>
            <a:ext cx="320300" cy="320300"/>
          </a:xfrm>
          <a:prstGeom prst="rect">
            <a:avLst/>
          </a:prstGeom>
          <a:noFill/>
          <a:ln>
            <a:noFill/>
          </a:ln>
        </p:spPr>
      </p:pic>
      <p:pic>
        <p:nvPicPr>
          <p:cNvPr id="688" name="Google Shape;688;p51"/>
          <p:cNvPicPr preferRelativeResize="0"/>
          <p:nvPr/>
        </p:nvPicPr>
        <p:blipFill>
          <a:blip r:embed="rId8">
            <a:alphaModFix/>
          </a:blip>
          <a:stretch>
            <a:fillRect/>
          </a:stretch>
        </p:blipFill>
        <p:spPr>
          <a:xfrm>
            <a:off x="2843025" y="4674975"/>
            <a:ext cx="707325" cy="32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2"/>
          <p:cNvSpPr txBox="1"/>
          <p:nvPr>
            <p:ph type="title"/>
          </p:nvPr>
        </p:nvSpPr>
        <p:spPr>
          <a:xfrm>
            <a:off x="570100" y="506750"/>
            <a:ext cx="57372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a:t>
            </a:r>
            <a:r>
              <a:rPr lang="en"/>
              <a:t> Testing</a:t>
            </a:r>
            <a:endParaRPr/>
          </a:p>
        </p:txBody>
      </p:sp>
      <p:sp>
        <p:nvSpPr>
          <p:cNvPr id="694" name="Google Shape;694;p52"/>
          <p:cNvSpPr txBox="1"/>
          <p:nvPr/>
        </p:nvSpPr>
        <p:spPr>
          <a:xfrm>
            <a:off x="0" y="0"/>
            <a:ext cx="413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Mariya Cherednichenko</a:t>
            </a:r>
            <a:endParaRPr/>
          </a:p>
        </p:txBody>
      </p:sp>
      <p:sp>
        <p:nvSpPr>
          <p:cNvPr id="695" name="Google Shape;695;p52"/>
          <p:cNvSpPr txBox="1"/>
          <p:nvPr/>
        </p:nvSpPr>
        <p:spPr>
          <a:xfrm>
            <a:off x="570100" y="1147300"/>
            <a:ext cx="2662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bel"/>
                <a:ea typeface="Abel"/>
                <a:cs typeface="Abel"/>
                <a:sym typeface="Abel"/>
              </a:rPr>
              <a:t>Tested our database </a:t>
            </a:r>
            <a:r>
              <a:rPr lang="en">
                <a:solidFill>
                  <a:schemeClr val="lt1"/>
                </a:solidFill>
                <a:latin typeface="Abel"/>
                <a:ea typeface="Abel"/>
                <a:cs typeface="Abel"/>
                <a:sym typeface="Abel"/>
              </a:rPr>
              <a:t>manually</a:t>
            </a:r>
            <a:r>
              <a:rPr lang="en">
                <a:solidFill>
                  <a:schemeClr val="lt1"/>
                </a:solidFill>
                <a:latin typeface="Abel"/>
                <a:ea typeface="Abel"/>
                <a:cs typeface="Abel"/>
                <a:sym typeface="Abel"/>
              </a:rPr>
              <a:t> </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rPr lang="en">
                <a:solidFill>
                  <a:schemeClr val="lt1"/>
                </a:solidFill>
                <a:latin typeface="Abel"/>
                <a:ea typeface="Abel"/>
                <a:cs typeface="Abel"/>
                <a:sym typeface="Abel"/>
              </a:rPr>
              <a:t>Our goal was to make sure data is sent to a database when users signs up and the data is accurate.</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rPr lang="en">
                <a:solidFill>
                  <a:schemeClr val="lt1"/>
                </a:solidFill>
                <a:latin typeface="Abel"/>
                <a:ea typeface="Abel"/>
                <a:cs typeface="Abel"/>
                <a:sym typeface="Abel"/>
              </a:rPr>
              <a:t>When user updates information in the profile page it is reflected in the database.</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rPr lang="en">
                <a:solidFill>
                  <a:schemeClr val="lt1"/>
                </a:solidFill>
                <a:latin typeface="Abel"/>
                <a:ea typeface="Abel"/>
                <a:cs typeface="Abel"/>
                <a:sym typeface="Abel"/>
              </a:rPr>
              <a:t>For the backend server functions we used postman tool to call our rest api endpoints.</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p:txBody>
      </p:sp>
      <p:pic>
        <p:nvPicPr>
          <p:cNvPr id="696" name="Google Shape;696;p52"/>
          <p:cNvPicPr preferRelativeResize="0"/>
          <p:nvPr/>
        </p:nvPicPr>
        <p:blipFill>
          <a:blip r:embed="rId3">
            <a:alphaModFix/>
          </a:blip>
          <a:stretch>
            <a:fillRect/>
          </a:stretch>
        </p:blipFill>
        <p:spPr>
          <a:xfrm>
            <a:off x="6125847" y="1085213"/>
            <a:ext cx="2882555" cy="3016273"/>
          </a:xfrm>
          <a:prstGeom prst="rect">
            <a:avLst/>
          </a:prstGeom>
          <a:noFill/>
          <a:ln>
            <a:noFill/>
          </a:ln>
        </p:spPr>
      </p:pic>
      <p:pic>
        <p:nvPicPr>
          <p:cNvPr id="697" name="Google Shape;697;p52"/>
          <p:cNvPicPr preferRelativeResize="0"/>
          <p:nvPr/>
        </p:nvPicPr>
        <p:blipFill>
          <a:blip r:embed="rId4">
            <a:alphaModFix/>
          </a:blip>
          <a:stretch>
            <a:fillRect/>
          </a:stretch>
        </p:blipFill>
        <p:spPr>
          <a:xfrm>
            <a:off x="3398837" y="1108894"/>
            <a:ext cx="2727009" cy="2968909"/>
          </a:xfrm>
          <a:prstGeom prst="rect">
            <a:avLst/>
          </a:prstGeom>
          <a:noFill/>
          <a:ln>
            <a:noFill/>
          </a:ln>
        </p:spPr>
      </p:pic>
      <p:sp>
        <p:nvSpPr>
          <p:cNvPr id="698" name="Google Shape;698;p52"/>
          <p:cNvSpPr txBox="1"/>
          <p:nvPr/>
        </p:nvSpPr>
        <p:spPr>
          <a:xfrm>
            <a:off x="3515363" y="919150"/>
            <a:ext cx="23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bel"/>
                <a:ea typeface="Abel"/>
                <a:cs typeface="Abel"/>
                <a:sym typeface="Abel"/>
              </a:rPr>
              <a:t>Before the updates</a:t>
            </a:r>
            <a:endParaRPr>
              <a:solidFill>
                <a:schemeClr val="lt1"/>
              </a:solidFill>
              <a:latin typeface="Abel"/>
              <a:ea typeface="Abel"/>
              <a:cs typeface="Abel"/>
              <a:sym typeface="Abel"/>
            </a:endParaRPr>
          </a:p>
        </p:txBody>
      </p:sp>
      <p:sp>
        <p:nvSpPr>
          <p:cNvPr id="699" name="Google Shape;699;p52"/>
          <p:cNvSpPr txBox="1"/>
          <p:nvPr/>
        </p:nvSpPr>
        <p:spPr>
          <a:xfrm>
            <a:off x="6217975" y="919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bel"/>
                <a:ea typeface="Abel"/>
                <a:cs typeface="Abel"/>
                <a:sym typeface="Abel"/>
              </a:rPr>
              <a:t>After</a:t>
            </a:r>
            <a:r>
              <a:rPr lang="en">
                <a:solidFill>
                  <a:schemeClr val="lt1"/>
                </a:solidFill>
                <a:latin typeface="Abel"/>
                <a:ea typeface="Abel"/>
                <a:cs typeface="Abel"/>
                <a:sym typeface="Abel"/>
              </a:rPr>
              <a:t> the updates</a:t>
            </a:r>
            <a:endParaRPr/>
          </a:p>
        </p:txBody>
      </p:sp>
      <p:sp>
        <p:nvSpPr>
          <p:cNvPr id="700" name="Google Shape;700;p52"/>
          <p:cNvSpPr txBox="1"/>
          <p:nvPr/>
        </p:nvSpPr>
        <p:spPr>
          <a:xfrm>
            <a:off x="565050" y="41599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800">
              <a:solidFill>
                <a:schemeClr val="lt1"/>
              </a:solidFill>
              <a:latin typeface="Share Tech"/>
              <a:ea typeface="Share Tech"/>
              <a:cs typeface="Share Tech"/>
              <a:sym typeface="Share Tech"/>
            </a:endParaRPr>
          </a:p>
        </p:txBody>
      </p:sp>
      <p:sp>
        <p:nvSpPr>
          <p:cNvPr id="701" name="Google Shape;701;p52"/>
          <p:cNvSpPr txBox="1"/>
          <p:nvPr/>
        </p:nvSpPr>
        <p:spPr>
          <a:xfrm>
            <a:off x="645950" y="4169050"/>
            <a:ext cx="33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Abel"/>
                <a:ea typeface="Abel"/>
                <a:cs typeface="Abel"/>
                <a:sym typeface="Abel"/>
              </a:rPr>
              <a:t>Integration Testing</a:t>
            </a:r>
            <a:endParaRPr b="1" sz="2800">
              <a:solidFill>
                <a:schemeClr val="lt1"/>
              </a:solidFill>
              <a:latin typeface="Abel"/>
              <a:ea typeface="Abel"/>
              <a:cs typeface="Abel"/>
              <a:sym typeface="Abel"/>
            </a:endParaRPr>
          </a:p>
        </p:txBody>
      </p:sp>
      <p:sp>
        <p:nvSpPr>
          <p:cNvPr id="702" name="Google Shape;702;p52"/>
          <p:cNvSpPr txBox="1"/>
          <p:nvPr/>
        </p:nvSpPr>
        <p:spPr>
          <a:xfrm>
            <a:off x="648425" y="4693950"/>
            <a:ext cx="82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bel"/>
                <a:ea typeface="Abel"/>
                <a:cs typeface="Abel"/>
                <a:sym typeface="Abel"/>
              </a:rPr>
              <a:t>Tested it manually by using the  app and making sure everything works well together.</a:t>
            </a:r>
            <a:endParaRPr>
              <a:solidFill>
                <a:schemeClr val="lt1"/>
              </a:solidFill>
              <a:latin typeface="Abel"/>
              <a:ea typeface="Abel"/>
              <a:cs typeface="Abel"/>
              <a:sym typeface="A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3"/>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3"/>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3"/>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711" name="Google Shape;711;p53"/>
          <p:cNvSpPr txBox="1"/>
          <p:nvPr>
            <p:ph type="title"/>
          </p:nvPr>
        </p:nvSpPr>
        <p:spPr>
          <a:xfrm>
            <a:off x="1128125" y="1602650"/>
            <a:ext cx="15894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07</a:t>
            </a:r>
            <a:endParaRPr>
              <a:solidFill>
                <a:schemeClr val="dk2"/>
              </a:solidFill>
            </a:endParaRPr>
          </a:p>
        </p:txBody>
      </p:sp>
      <p:pic>
        <p:nvPicPr>
          <p:cNvPr id="712" name="Google Shape;712;p53"/>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713" name="Google Shape;713;p53"/>
          <p:cNvGrpSpPr/>
          <p:nvPr/>
        </p:nvGrpSpPr>
        <p:grpSpPr>
          <a:xfrm flipH="1" rot="10800000">
            <a:off x="-37975" y="3785650"/>
            <a:ext cx="5124400" cy="462625"/>
            <a:chOff x="384100" y="-88675"/>
            <a:chExt cx="5124400" cy="462625"/>
          </a:xfrm>
        </p:grpSpPr>
        <p:cxnSp>
          <p:nvCxnSpPr>
            <p:cNvPr id="714" name="Google Shape;714;p53"/>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715" name="Google Shape;715;p53"/>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716" name="Google Shape;716;p53"/>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53"/>
          <p:cNvGrpSpPr/>
          <p:nvPr/>
        </p:nvGrpSpPr>
        <p:grpSpPr>
          <a:xfrm flipH="1">
            <a:off x="476375" y="-12775"/>
            <a:ext cx="5873550" cy="1211775"/>
            <a:chOff x="-365050" y="-837825"/>
            <a:chExt cx="5873550" cy="1211775"/>
          </a:xfrm>
        </p:grpSpPr>
        <p:cxnSp>
          <p:nvCxnSpPr>
            <p:cNvPr id="718" name="Google Shape;718;p53"/>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719" name="Google Shape;719;p53"/>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720" name="Google Shape;720;p53"/>
          <p:cNvGrpSpPr/>
          <p:nvPr/>
        </p:nvGrpSpPr>
        <p:grpSpPr>
          <a:xfrm flipH="1">
            <a:off x="3904902" y="-75295"/>
            <a:ext cx="2009569" cy="973361"/>
            <a:chOff x="5205411" y="-75307"/>
            <a:chExt cx="1728661" cy="837300"/>
          </a:xfrm>
        </p:grpSpPr>
        <p:cxnSp>
          <p:nvCxnSpPr>
            <p:cNvPr id="721" name="Google Shape;721;p53"/>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22" name="Google Shape;722;p53"/>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23" name="Google Shape;723;p53"/>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4"/>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29" name="Google Shape;729;p54"/>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Kurtis Tran</a:t>
            </a:r>
            <a:endParaRPr/>
          </a:p>
        </p:txBody>
      </p:sp>
      <p:sp>
        <p:nvSpPr>
          <p:cNvPr id="730" name="Google Shape;730;p54"/>
          <p:cNvSpPr txBox="1"/>
          <p:nvPr>
            <p:ph idx="2" type="subTitle"/>
          </p:nvPr>
        </p:nvSpPr>
        <p:spPr>
          <a:xfrm>
            <a:off x="713450" y="1316250"/>
            <a:ext cx="7717200" cy="346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Client did not want us to deploy to the app store because </a:t>
            </a:r>
            <a:endParaRPr/>
          </a:p>
          <a:p>
            <a:pPr indent="-330200" lvl="1" marL="914400" rtl="0" algn="l">
              <a:spcBef>
                <a:spcPts val="0"/>
              </a:spcBef>
              <a:spcAft>
                <a:spcPts val="0"/>
              </a:spcAft>
              <a:buSzPts val="1600"/>
              <a:buChar char="○"/>
            </a:pPr>
            <a:r>
              <a:rPr lang="en"/>
              <a:t>He wanted to give the source code to his developers to expand on it before release</a:t>
            </a:r>
            <a:endParaRPr/>
          </a:p>
          <a:p>
            <a:pPr indent="-330200" lvl="1" marL="914400" rtl="0" algn="l">
              <a:spcBef>
                <a:spcPts val="0"/>
              </a:spcBef>
              <a:spcAft>
                <a:spcPts val="0"/>
              </a:spcAft>
              <a:buSzPts val="1600"/>
              <a:buChar char="○"/>
            </a:pPr>
            <a:r>
              <a:rPr lang="en"/>
              <a:t>IP rights</a:t>
            </a:r>
            <a:endParaRPr/>
          </a:p>
          <a:p>
            <a:pPr indent="-330200" lvl="0" marL="457200" rtl="0" algn="l">
              <a:spcBef>
                <a:spcPts val="0"/>
              </a:spcBef>
              <a:spcAft>
                <a:spcPts val="0"/>
              </a:spcAft>
              <a:buSzPts val="1600"/>
              <a:buChar char="●"/>
            </a:pPr>
            <a:r>
              <a:rPr lang="en"/>
              <a:t>Instead we deployed to the Expo Go app </a:t>
            </a:r>
            <a:endParaRPr/>
          </a:p>
          <a:p>
            <a:pPr indent="-330200" lvl="1" marL="914400" rtl="0" algn="l">
              <a:spcBef>
                <a:spcPts val="0"/>
              </a:spcBef>
              <a:spcAft>
                <a:spcPts val="0"/>
              </a:spcAft>
              <a:buSzPts val="1600"/>
              <a:buChar char="○"/>
            </a:pPr>
            <a:r>
              <a:rPr lang="en"/>
              <a:t>allows us to privately build and run the app on iOS and Android</a:t>
            </a:r>
            <a:endParaRPr/>
          </a:p>
          <a:p>
            <a:pPr indent="-330200" lvl="0" marL="457200" rtl="0" algn="l">
              <a:spcBef>
                <a:spcPts val="0"/>
              </a:spcBef>
              <a:spcAft>
                <a:spcPts val="0"/>
              </a:spcAft>
              <a:buSzPts val="1600"/>
              <a:buChar char="●"/>
            </a:pPr>
            <a:r>
              <a:rPr lang="en"/>
              <a:t>We also provided documentation from Expo to our client when he decides to deploy to the App Store. </a:t>
            </a:r>
            <a:r>
              <a:rPr lang="en" u="sng">
                <a:solidFill>
                  <a:schemeClr val="hlink"/>
                </a:solidFill>
                <a:hlinkClick r:id="rId3"/>
              </a:rPr>
              <a:t>Expo Documentation link</a:t>
            </a:r>
            <a:r>
              <a:rPr lang="en"/>
              <a:t> </a:t>
            </a:r>
            <a:endParaRPr/>
          </a:p>
          <a:p>
            <a:pPr indent="0" lvl="0" marL="0" rtl="0" algn="ctr">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5"/>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5"/>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5"/>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5"/>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CLOSING STATEMENTS</a:t>
            </a:r>
            <a:endParaRPr/>
          </a:p>
        </p:txBody>
      </p:sp>
      <p:sp>
        <p:nvSpPr>
          <p:cNvPr id="739" name="Google Shape;739;p55"/>
          <p:cNvSpPr txBox="1"/>
          <p:nvPr>
            <p:ph type="title"/>
          </p:nvPr>
        </p:nvSpPr>
        <p:spPr>
          <a:xfrm>
            <a:off x="1128125" y="1602650"/>
            <a:ext cx="15894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08</a:t>
            </a:r>
            <a:endParaRPr>
              <a:solidFill>
                <a:schemeClr val="dk2"/>
              </a:solidFill>
            </a:endParaRPr>
          </a:p>
        </p:txBody>
      </p:sp>
      <p:pic>
        <p:nvPicPr>
          <p:cNvPr id="740" name="Google Shape;740;p55"/>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741" name="Google Shape;741;p55"/>
          <p:cNvGrpSpPr/>
          <p:nvPr/>
        </p:nvGrpSpPr>
        <p:grpSpPr>
          <a:xfrm flipH="1" rot="10800000">
            <a:off x="-37975" y="3785650"/>
            <a:ext cx="5124400" cy="462625"/>
            <a:chOff x="384100" y="-88675"/>
            <a:chExt cx="5124400" cy="462625"/>
          </a:xfrm>
        </p:grpSpPr>
        <p:cxnSp>
          <p:nvCxnSpPr>
            <p:cNvPr id="742" name="Google Shape;742;p55"/>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743" name="Google Shape;743;p55"/>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744" name="Google Shape;744;p55"/>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5"/>
          <p:cNvGrpSpPr/>
          <p:nvPr/>
        </p:nvGrpSpPr>
        <p:grpSpPr>
          <a:xfrm flipH="1">
            <a:off x="476375" y="-12775"/>
            <a:ext cx="5873550" cy="1211775"/>
            <a:chOff x="-365050" y="-837825"/>
            <a:chExt cx="5873550" cy="1211775"/>
          </a:xfrm>
        </p:grpSpPr>
        <p:cxnSp>
          <p:nvCxnSpPr>
            <p:cNvPr id="746" name="Google Shape;746;p55"/>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747" name="Google Shape;747;p55"/>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748" name="Google Shape;748;p55"/>
          <p:cNvGrpSpPr/>
          <p:nvPr/>
        </p:nvGrpSpPr>
        <p:grpSpPr>
          <a:xfrm flipH="1">
            <a:off x="3904902" y="-75295"/>
            <a:ext cx="2009569" cy="973361"/>
            <a:chOff x="5205411" y="-75307"/>
            <a:chExt cx="1728661" cy="837300"/>
          </a:xfrm>
        </p:grpSpPr>
        <p:cxnSp>
          <p:nvCxnSpPr>
            <p:cNvPr id="749" name="Google Shape;749;p55"/>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50" name="Google Shape;750;p55"/>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51" name="Google Shape;751;p55"/>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6"/>
          <p:cNvSpPr txBox="1"/>
          <p:nvPr>
            <p:ph type="title"/>
          </p:nvPr>
        </p:nvSpPr>
        <p:spPr>
          <a:xfrm>
            <a:off x="715500" y="2201700"/>
            <a:ext cx="40395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CLOSING STATEMENTS</a:t>
            </a:r>
            <a:endParaRPr/>
          </a:p>
        </p:txBody>
      </p:sp>
      <p:sp>
        <p:nvSpPr>
          <p:cNvPr id="757" name="Google Shape;757;p56"/>
          <p:cNvSpPr txBox="1"/>
          <p:nvPr>
            <p:ph idx="1" type="subTitle"/>
          </p:nvPr>
        </p:nvSpPr>
        <p:spPr>
          <a:xfrm>
            <a:off x="713400" y="2817300"/>
            <a:ext cx="4527900" cy="203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Client’s feedback</a:t>
            </a:r>
            <a:endParaRPr/>
          </a:p>
          <a:p>
            <a:pPr indent="-317500" lvl="1" marL="914400" rtl="0" algn="l">
              <a:spcBef>
                <a:spcPts val="0"/>
              </a:spcBef>
              <a:spcAft>
                <a:spcPts val="0"/>
              </a:spcAft>
              <a:buSzPts val="1400"/>
              <a:buChar char="○"/>
            </a:pPr>
            <a:r>
              <a:rPr lang="en"/>
              <a:t>Aesthetic + </a:t>
            </a:r>
            <a:r>
              <a:rPr lang="en"/>
              <a:t>minimalistic</a:t>
            </a:r>
            <a:r>
              <a:rPr lang="en"/>
              <a:t> user interface </a:t>
            </a:r>
            <a:endParaRPr/>
          </a:p>
          <a:p>
            <a:pPr indent="-317500" lvl="1" marL="914400" rtl="0" algn="l">
              <a:spcBef>
                <a:spcPts val="0"/>
              </a:spcBef>
              <a:spcAft>
                <a:spcPts val="0"/>
              </a:spcAft>
              <a:buSzPts val="1400"/>
              <a:buChar char="○"/>
            </a:pPr>
            <a:r>
              <a:rPr lang="en"/>
              <a:t>Matchmaking for rider and driver</a:t>
            </a:r>
            <a:endParaRPr/>
          </a:p>
          <a:p>
            <a:pPr indent="-317500" lvl="1" marL="914400" rtl="0" algn="l">
              <a:spcBef>
                <a:spcPts val="0"/>
              </a:spcBef>
              <a:spcAft>
                <a:spcPts val="0"/>
              </a:spcAft>
              <a:buSzPts val="1400"/>
              <a:buChar char="○"/>
            </a:pPr>
            <a:r>
              <a:rPr lang="en"/>
              <a:t>Great </a:t>
            </a:r>
            <a:r>
              <a:rPr lang="en"/>
              <a:t>progress/foundation </a:t>
            </a:r>
            <a:r>
              <a:rPr lang="en"/>
              <a:t>for what he envisioned for his upcoming app</a:t>
            </a:r>
            <a:endParaRPr/>
          </a:p>
        </p:txBody>
      </p:sp>
      <p:pic>
        <p:nvPicPr>
          <p:cNvPr id="758" name="Google Shape;758;p56"/>
          <p:cNvPicPr preferRelativeResize="0"/>
          <p:nvPr/>
        </p:nvPicPr>
        <p:blipFill>
          <a:blip r:embed="rId3">
            <a:alphaModFix/>
          </a:blip>
          <a:stretch>
            <a:fillRect/>
          </a:stretch>
        </p:blipFill>
        <p:spPr>
          <a:xfrm>
            <a:off x="5059800" y="0"/>
            <a:ext cx="4084200" cy="3455400"/>
          </a:xfrm>
          <a:prstGeom prst="snip2DiagRect">
            <a:avLst>
              <a:gd fmla="val 0" name="adj1"/>
              <a:gd fmla="val 16667" name="adj2"/>
            </a:avLst>
          </a:prstGeom>
          <a:noFill/>
          <a:ln>
            <a:noFill/>
          </a:ln>
        </p:spPr>
      </p:pic>
      <p:grpSp>
        <p:nvGrpSpPr>
          <p:cNvPr id="759" name="Google Shape;759;p56"/>
          <p:cNvGrpSpPr/>
          <p:nvPr/>
        </p:nvGrpSpPr>
        <p:grpSpPr>
          <a:xfrm>
            <a:off x="833125" y="1810575"/>
            <a:ext cx="987245" cy="256500"/>
            <a:chOff x="713275" y="4065425"/>
            <a:chExt cx="987245" cy="256500"/>
          </a:xfrm>
        </p:grpSpPr>
        <p:sp>
          <p:nvSpPr>
            <p:cNvPr id="760" name="Google Shape;760;p5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56"/>
          <p:cNvGrpSpPr/>
          <p:nvPr/>
        </p:nvGrpSpPr>
        <p:grpSpPr>
          <a:xfrm rot="10800000">
            <a:off x="5648375" y="3998200"/>
            <a:ext cx="3559050" cy="1211775"/>
            <a:chOff x="-365050" y="-837825"/>
            <a:chExt cx="3559050" cy="1211775"/>
          </a:xfrm>
        </p:grpSpPr>
        <p:cxnSp>
          <p:nvCxnSpPr>
            <p:cNvPr id="764" name="Google Shape;764;p56"/>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765" name="Google Shape;765;p56"/>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grpSp>
        <p:nvGrpSpPr>
          <p:cNvPr id="766" name="Google Shape;766;p56"/>
          <p:cNvGrpSpPr/>
          <p:nvPr/>
        </p:nvGrpSpPr>
        <p:grpSpPr>
          <a:xfrm>
            <a:off x="-76198" y="-75295"/>
            <a:ext cx="2009569" cy="973361"/>
            <a:chOff x="5205411" y="-75307"/>
            <a:chExt cx="1728661" cy="837300"/>
          </a:xfrm>
        </p:grpSpPr>
        <p:cxnSp>
          <p:nvCxnSpPr>
            <p:cNvPr id="767" name="Google Shape;767;p56"/>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68" name="Google Shape;768;p56"/>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769" name="Google Shape;769;p56"/>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
        <p:nvSpPr>
          <p:cNvPr id="770" name="Google Shape;770;p56"/>
          <p:cNvSpPr/>
          <p:nvPr/>
        </p:nvSpPr>
        <p:spPr>
          <a:xfrm>
            <a:off x="6749900" y="-18213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a:off x="3831439" y="858075"/>
            <a:ext cx="9873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6"/>
          <p:cNvSpPr/>
          <p:nvPr/>
        </p:nvSpPr>
        <p:spPr>
          <a:xfrm>
            <a:off x="4818745" y="641575"/>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6"/>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Kurtis Tran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7"/>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779" name="Google Shape;779;p57"/>
          <p:cNvSpPr txBox="1"/>
          <p:nvPr>
            <p:ph idx="1" type="subTitle"/>
          </p:nvPr>
        </p:nvSpPr>
        <p:spPr>
          <a:xfrm>
            <a:off x="713393" y="1450375"/>
            <a:ext cx="36294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Things we learned in this class</a:t>
            </a:r>
            <a:endParaRPr/>
          </a:p>
        </p:txBody>
      </p:sp>
      <p:sp>
        <p:nvSpPr>
          <p:cNvPr id="780" name="Google Shape;780;p57"/>
          <p:cNvSpPr txBox="1"/>
          <p:nvPr>
            <p:ph idx="2" type="subTitle"/>
          </p:nvPr>
        </p:nvSpPr>
        <p:spPr>
          <a:xfrm>
            <a:off x="330750" y="2046025"/>
            <a:ext cx="2338500" cy="26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technologies &amp; tools:</a:t>
            </a:r>
            <a:endParaRPr/>
          </a:p>
          <a:p>
            <a:pPr indent="-330200" lvl="0" marL="457200" rtl="0" algn="l">
              <a:spcBef>
                <a:spcPts val="1200"/>
              </a:spcBef>
              <a:spcAft>
                <a:spcPts val="0"/>
              </a:spcAft>
              <a:buSzPts val="1600"/>
              <a:buChar char="●"/>
            </a:pPr>
            <a:r>
              <a:rPr lang="en"/>
              <a:t>Javascript</a:t>
            </a:r>
            <a:endParaRPr/>
          </a:p>
          <a:p>
            <a:pPr indent="-330200" lvl="0" marL="457200" rtl="0" algn="l">
              <a:spcBef>
                <a:spcPts val="0"/>
              </a:spcBef>
              <a:spcAft>
                <a:spcPts val="0"/>
              </a:spcAft>
              <a:buSzPts val="1600"/>
              <a:buChar char="●"/>
            </a:pPr>
            <a:r>
              <a:rPr lang="en"/>
              <a:t>React, React Native</a:t>
            </a:r>
            <a:endParaRPr/>
          </a:p>
          <a:p>
            <a:pPr indent="-330200" lvl="0" marL="457200" rtl="0" algn="l">
              <a:spcBef>
                <a:spcPts val="0"/>
              </a:spcBef>
              <a:spcAft>
                <a:spcPts val="0"/>
              </a:spcAft>
              <a:buSzPts val="1600"/>
              <a:buChar char="●"/>
            </a:pPr>
            <a:r>
              <a:rPr lang="en"/>
              <a:t>NodeJS</a:t>
            </a:r>
            <a:endParaRPr/>
          </a:p>
          <a:p>
            <a:pPr indent="-330200" lvl="0" marL="457200" rtl="0" algn="l">
              <a:spcBef>
                <a:spcPts val="0"/>
              </a:spcBef>
              <a:spcAft>
                <a:spcPts val="0"/>
              </a:spcAft>
              <a:buSzPts val="1600"/>
              <a:buChar char="●"/>
            </a:pPr>
            <a:r>
              <a:rPr lang="en"/>
              <a:t>Yarn</a:t>
            </a:r>
            <a:endParaRPr/>
          </a:p>
          <a:p>
            <a:pPr indent="-330200" lvl="0" marL="457200" rtl="0" algn="l">
              <a:spcBef>
                <a:spcPts val="0"/>
              </a:spcBef>
              <a:spcAft>
                <a:spcPts val="0"/>
              </a:spcAft>
              <a:buSzPts val="1600"/>
              <a:buChar char="●"/>
            </a:pPr>
            <a:r>
              <a:rPr lang="en"/>
              <a:t>Expo </a:t>
            </a:r>
            <a:endParaRPr/>
          </a:p>
          <a:p>
            <a:pPr indent="-330200" lvl="0" marL="457200" rtl="0" algn="l">
              <a:spcBef>
                <a:spcPts val="0"/>
              </a:spcBef>
              <a:spcAft>
                <a:spcPts val="0"/>
              </a:spcAft>
              <a:buSzPts val="1600"/>
              <a:buChar char="●"/>
            </a:pPr>
            <a:r>
              <a:rPr lang="en"/>
              <a:t>Firebase</a:t>
            </a:r>
            <a:endParaRPr/>
          </a:p>
          <a:p>
            <a:pPr indent="-330200" lvl="0" marL="457200" rtl="0" algn="l">
              <a:spcBef>
                <a:spcPts val="0"/>
              </a:spcBef>
              <a:spcAft>
                <a:spcPts val="0"/>
              </a:spcAft>
              <a:buSzPts val="1600"/>
              <a:buChar char="●"/>
            </a:pPr>
            <a:r>
              <a:rPr lang="en"/>
              <a:t>Google APIs</a:t>
            </a:r>
            <a:endParaRPr/>
          </a:p>
          <a:p>
            <a:pPr indent="0" lvl="0" marL="0" rtl="0" algn="ctr">
              <a:spcBef>
                <a:spcPts val="1200"/>
              </a:spcBef>
              <a:spcAft>
                <a:spcPts val="1200"/>
              </a:spcAft>
              <a:buNone/>
            </a:pPr>
            <a:r>
              <a:t/>
            </a:r>
            <a:endParaRPr/>
          </a:p>
        </p:txBody>
      </p:sp>
      <p:sp>
        <p:nvSpPr>
          <p:cNvPr id="781" name="Google Shape;781;p57"/>
          <p:cNvSpPr txBox="1"/>
          <p:nvPr>
            <p:ph idx="1" type="subTitle"/>
          </p:nvPr>
        </p:nvSpPr>
        <p:spPr>
          <a:xfrm>
            <a:off x="5250450" y="1450375"/>
            <a:ext cx="36294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I</a:t>
            </a:r>
            <a:r>
              <a:rPr lang="en"/>
              <a:t>nsights/wisdom that our team would like share with the class</a:t>
            </a:r>
            <a:endParaRPr/>
          </a:p>
        </p:txBody>
      </p:sp>
      <p:sp>
        <p:nvSpPr>
          <p:cNvPr id="782" name="Google Shape;782;p57"/>
          <p:cNvSpPr txBox="1"/>
          <p:nvPr>
            <p:ph idx="2" type="subTitle"/>
          </p:nvPr>
        </p:nvSpPr>
        <p:spPr>
          <a:xfrm>
            <a:off x="5250450" y="2225700"/>
            <a:ext cx="3629400" cy="276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SCRUM:</a:t>
            </a:r>
            <a:endParaRPr/>
          </a:p>
          <a:p>
            <a:pPr indent="-330200" lvl="1" marL="914400" rtl="0" algn="l">
              <a:spcBef>
                <a:spcPts val="0"/>
              </a:spcBef>
              <a:spcAft>
                <a:spcPts val="0"/>
              </a:spcAft>
              <a:buSzPts val="1600"/>
              <a:buChar char="○"/>
            </a:pPr>
            <a:r>
              <a:rPr lang="en"/>
              <a:t>Prepared for sprints as soon as possible</a:t>
            </a:r>
            <a:endParaRPr/>
          </a:p>
          <a:p>
            <a:pPr indent="-330200" lvl="1" marL="914400" rtl="0" algn="l">
              <a:spcBef>
                <a:spcPts val="0"/>
              </a:spcBef>
              <a:spcAft>
                <a:spcPts val="0"/>
              </a:spcAft>
              <a:buSzPts val="1600"/>
              <a:buChar char="○"/>
            </a:pPr>
            <a:r>
              <a:rPr lang="en"/>
              <a:t>Reusable code/components</a:t>
            </a:r>
            <a:endParaRPr/>
          </a:p>
          <a:p>
            <a:pPr indent="-330200" lvl="1" marL="914400" rtl="0" algn="l">
              <a:spcBef>
                <a:spcPts val="0"/>
              </a:spcBef>
              <a:spcAft>
                <a:spcPts val="0"/>
              </a:spcAft>
              <a:buSzPts val="1600"/>
              <a:buChar char="○"/>
            </a:pPr>
            <a:r>
              <a:rPr lang="en"/>
              <a:t>Scope of each story</a:t>
            </a:r>
            <a:endParaRPr/>
          </a:p>
          <a:p>
            <a:pPr indent="-330200" lvl="0" marL="457200" rtl="0" algn="l">
              <a:spcBef>
                <a:spcPts val="0"/>
              </a:spcBef>
              <a:spcAft>
                <a:spcPts val="0"/>
              </a:spcAft>
              <a:buSzPts val="1600"/>
              <a:buChar char="●"/>
            </a:pPr>
            <a:r>
              <a:rPr lang="en"/>
              <a:t>Communicated with advisor and client about time restrictions and core features needed to be implemented</a:t>
            </a:r>
            <a:endParaRPr/>
          </a:p>
          <a:p>
            <a:pPr indent="0" lvl="0" marL="457200" rtl="0" algn="l">
              <a:spcBef>
                <a:spcPts val="1200"/>
              </a:spcBef>
              <a:spcAft>
                <a:spcPts val="0"/>
              </a:spcAft>
              <a:buNone/>
            </a:pPr>
            <a:r>
              <a:t/>
            </a:r>
            <a:endParaRPr/>
          </a:p>
          <a:p>
            <a:pPr indent="0" lvl="0" marL="0" rtl="0" algn="ctr">
              <a:spcBef>
                <a:spcPts val="1200"/>
              </a:spcBef>
              <a:spcAft>
                <a:spcPts val="1200"/>
              </a:spcAft>
              <a:buNone/>
            </a:pPr>
            <a:r>
              <a:t/>
            </a:r>
            <a:endParaRPr/>
          </a:p>
        </p:txBody>
      </p:sp>
      <p:sp>
        <p:nvSpPr>
          <p:cNvPr id="783" name="Google Shape;783;p57"/>
          <p:cNvSpPr txBox="1"/>
          <p:nvPr/>
        </p:nvSpPr>
        <p:spPr>
          <a:xfrm>
            <a:off x="0" y="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Kurtis Tran</a:t>
            </a:r>
            <a:endParaRPr/>
          </a:p>
        </p:txBody>
      </p:sp>
      <p:sp>
        <p:nvSpPr>
          <p:cNvPr id="784" name="Google Shape;784;p57"/>
          <p:cNvSpPr txBox="1"/>
          <p:nvPr>
            <p:ph idx="2" type="subTitle"/>
          </p:nvPr>
        </p:nvSpPr>
        <p:spPr>
          <a:xfrm>
            <a:off x="2722950" y="2046025"/>
            <a:ext cx="24738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 Skills:</a:t>
            </a:r>
            <a:endParaRPr/>
          </a:p>
          <a:p>
            <a:pPr indent="-330200" lvl="0" marL="457200" rtl="0" algn="l">
              <a:spcBef>
                <a:spcPts val="1200"/>
              </a:spcBef>
              <a:spcAft>
                <a:spcPts val="0"/>
              </a:spcAft>
              <a:buSzPts val="1600"/>
              <a:buChar char="●"/>
            </a:pPr>
            <a:r>
              <a:rPr lang="en"/>
              <a:t>Teamwork</a:t>
            </a:r>
            <a:endParaRPr/>
          </a:p>
          <a:p>
            <a:pPr indent="-330200" lvl="0" marL="457200" rtl="0" algn="l">
              <a:spcBef>
                <a:spcPts val="0"/>
              </a:spcBef>
              <a:spcAft>
                <a:spcPts val="0"/>
              </a:spcAft>
              <a:buSzPts val="1600"/>
              <a:buChar char="●"/>
            </a:pPr>
            <a:r>
              <a:rPr lang="en"/>
              <a:t>Time management</a:t>
            </a:r>
            <a:endParaRPr/>
          </a:p>
          <a:p>
            <a:pPr indent="-330200" lvl="0" marL="457200" rtl="0" algn="l">
              <a:spcBef>
                <a:spcPts val="0"/>
              </a:spcBef>
              <a:spcAft>
                <a:spcPts val="0"/>
              </a:spcAft>
              <a:buSzPts val="1600"/>
              <a:buChar char="●"/>
            </a:pPr>
            <a:r>
              <a:rPr lang="en"/>
              <a:t>Client management</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idx="1" type="subTitle"/>
          </p:nvPr>
        </p:nvSpPr>
        <p:spPr>
          <a:xfrm>
            <a:off x="3966525" y="1652100"/>
            <a:ext cx="4041600" cy="2955300"/>
          </a:xfrm>
          <a:prstGeom prst="rect">
            <a:avLst/>
          </a:prstGeom>
        </p:spPr>
        <p:txBody>
          <a:bodyPr anchorCtr="0" anchor="t" bIns="91425" lIns="91425" spcFirstLastPara="1" rIns="91425" wrap="square" tIns="91425">
            <a:spAutoFit/>
          </a:bodyPr>
          <a:lstStyle/>
          <a:p>
            <a:pPr indent="-228600" lvl="0" marL="285750" rtl="0" algn="l">
              <a:spcBef>
                <a:spcPts val="0"/>
              </a:spcBef>
              <a:spcAft>
                <a:spcPts val="0"/>
              </a:spcAft>
              <a:buSzPts val="1800"/>
              <a:buChar char="●"/>
            </a:pPr>
            <a:r>
              <a:rPr lang="en"/>
              <a:t>Mission: Reshaping how the world moves and comes together in a Universal Network.</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The Problem.</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What is Pool Rides?</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Solving the Problem.</a:t>
            </a:r>
            <a:endParaRPr/>
          </a:p>
          <a:p>
            <a:pPr indent="457200" lvl="0" marL="0" rtl="0" algn="l">
              <a:spcBef>
                <a:spcPts val="0"/>
              </a:spcBef>
              <a:spcAft>
                <a:spcPts val="0"/>
              </a:spcAft>
              <a:buNone/>
            </a:pPr>
            <a:r>
              <a:t/>
            </a:r>
            <a:endParaRPr/>
          </a:p>
          <a:p>
            <a:pPr indent="0" lvl="0" marL="0" rtl="0" algn="ctr">
              <a:spcBef>
                <a:spcPts val="0"/>
              </a:spcBef>
              <a:spcAft>
                <a:spcPts val="0"/>
              </a:spcAft>
              <a:buNone/>
            </a:pPr>
            <a:r>
              <a:rPr lang="en" sz="1400">
                <a:latin typeface="Share Tech"/>
                <a:ea typeface="Share Tech"/>
                <a:cs typeface="Share Tech"/>
                <a:sym typeface="Share Tech"/>
              </a:rPr>
              <a:t>DIVE INTO THE NEW WAVE OF ON-DEMAND TRANSPORTATION INSTA-TRANSIT!</a:t>
            </a:r>
            <a:endParaRPr/>
          </a:p>
        </p:txBody>
      </p:sp>
      <p:sp>
        <p:nvSpPr>
          <p:cNvPr id="355" name="Google Shape;355;p31"/>
          <p:cNvSpPr/>
          <p:nvPr/>
        </p:nvSpPr>
        <p:spPr>
          <a:xfrm>
            <a:off x="869175" y="937324"/>
            <a:ext cx="2107500" cy="19791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txBox="1"/>
          <p:nvPr>
            <p:ph type="title"/>
          </p:nvPr>
        </p:nvSpPr>
        <p:spPr>
          <a:xfrm>
            <a:off x="3968625" y="1036500"/>
            <a:ext cx="40395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357" name="Google Shape;357;p31"/>
          <p:cNvSpPr/>
          <p:nvPr/>
        </p:nvSpPr>
        <p:spPr>
          <a:xfrm>
            <a:off x="1135875" y="1594549"/>
            <a:ext cx="2107500" cy="1979100"/>
          </a:xfrm>
          <a:prstGeom prst="snip2DiagRect">
            <a:avLst>
              <a:gd fmla="val 0" name="adj1"/>
              <a:gd fmla="val 23043" name="adj2"/>
            </a:avLst>
          </a:prstGeom>
          <a:solidFill>
            <a:srgbClr val="000000"/>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238150" y="30910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31"/>
          <p:cNvGrpSpPr/>
          <p:nvPr/>
        </p:nvGrpSpPr>
        <p:grpSpPr>
          <a:xfrm rot="10800000">
            <a:off x="4524275" y="4467976"/>
            <a:ext cx="5140350" cy="1211775"/>
            <a:chOff x="-365050" y="-837825"/>
            <a:chExt cx="5140350" cy="1211775"/>
          </a:xfrm>
        </p:grpSpPr>
        <p:cxnSp>
          <p:nvCxnSpPr>
            <p:cNvPr id="362" name="Google Shape;362;p31"/>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363" name="Google Shape;363;p31"/>
            <p:cNvCxnSpPr/>
            <p:nvPr/>
          </p:nvCxnSpPr>
          <p:spPr>
            <a:xfrm>
              <a:off x="839600" y="373950"/>
              <a:ext cx="3935700" cy="0"/>
            </a:xfrm>
            <a:prstGeom prst="straightConnector1">
              <a:avLst/>
            </a:prstGeom>
            <a:noFill/>
            <a:ln cap="flat" cmpd="sng" w="9525">
              <a:solidFill>
                <a:schemeClr val="accent2"/>
              </a:solidFill>
              <a:prstDash val="solid"/>
              <a:round/>
              <a:headEnd len="med" w="med" type="none"/>
              <a:tailEnd len="med" w="med" type="oval"/>
            </a:ln>
          </p:spPr>
        </p:cxnSp>
      </p:grpSp>
      <p:grpSp>
        <p:nvGrpSpPr>
          <p:cNvPr id="364" name="Google Shape;364;p31"/>
          <p:cNvGrpSpPr/>
          <p:nvPr/>
        </p:nvGrpSpPr>
        <p:grpSpPr>
          <a:xfrm>
            <a:off x="7443475" y="610425"/>
            <a:ext cx="987245" cy="256500"/>
            <a:chOff x="713275" y="4065425"/>
            <a:chExt cx="987245" cy="256500"/>
          </a:xfrm>
        </p:grpSpPr>
        <p:sp>
          <p:nvSpPr>
            <p:cNvPr id="365" name="Google Shape;365;p3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8" name="Google Shape;368;p31"/>
          <p:cNvPicPr preferRelativeResize="0"/>
          <p:nvPr/>
        </p:nvPicPr>
        <p:blipFill>
          <a:blip r:embed="rId3">
            <a:alphaModFix/>
          </a:blip>
          <a:stretch>
            <a:fillRect/>
          </a:stretch>
        </p:blipFill>
        <p:spPr>
          <a:xfrm>
            <a:off x="1298687" y="1935637"/>
            <a:ext cx="1781824" cy="1272225"/>
          </a:xfrm>
          <a:prstGeom prst="rect">
            <a:avLst/>
          </a:prstGeom>
          <a:noFill/>
          <a:ln>
            <a:noFill/>
          </a:ln>
        </p:spPr>
      </p:pic>
      <p:sp>
        <p:nvSpPr>
          <p:cNvPr id="369" name="Google Shape;369;p31"/>
          <p:cNvSpPr/>
          <p:nvPr/>
        </p:nvSpPr>
        <p:spPr>
          <a:xfrm>
            <a:off x="285300" y="1403850"/>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txBox="1"/>
          <p:nvPr/>
        </p:nvSpPr>
        <p:spPr>
          <a:xfrm>
            <a:off x="5742150" y="165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Jonathan Jakab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8"/>
          <p:cNvSpPr/>
          <p:nvPr/>
        </p:nvSpPr>
        <p:spPr>
          <a:xfrm>
            <a:off x="2363550" y="3392325"/>
            <a:ext cx="4416900" cy="461700"/>
          </a:xfrm>
          <a:prstGeom prst="snip2DiagRect">
            <a:avLst>
              <a:gd fmla="val 0" name="adj1"/>
              <a:gd fmla="val 4149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8"/>
          <p:cNvSpPr txBox="1"/>
          <p:nvPr>
            <p:ph type="title"/>
          </p:nvPr>
        </p:nvSpPr>
        <p:spPr>
          <a:xfrm>
            <a:off x="3238550" y="3392325"/>
            <a:ext cx="26670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 Ralph Waldo Emerson</a:t>
            </a:r>
            <a:endParaRPr/>
          </a:p>
        </p:txBody>
      </p:sp>
      <p:sp>
        <p:nvSpPr>
          <p:cNvPr id="791" name="Google Shape;791;p58"/>
          <p:cNvSpPr txBox="1"/>
          <p:nvPr>
            <p:ph idx="1" type="subTitle"/>
          </p:nvPr>
        </p:nvSpPr>
        <p:spPr>
          <a:xfrm>
            <a:off x="2087250" y="1890338"/>
            <a:ext cx="4969500" cy="1293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t>
            </a:r>
            <a:r>
              <a:rPr lang="en"/>
              <a:t>“It’s not the Destination, It’s the Journey.”</a:t>
            </a:r>
            <a:r>
              <a:rPr lang="en"/>
              <a:t>”</a:t>
            </a:r>
            <a:endParaRPr/>
          </a:p>
        </p:txBody>
      </p:sp>
      <p:grpSp>
        <p:nvGrpSpPr>
          <p:cNvPr id="792" name="Google Shape;792;p58"/>
          <p:cNvGrpSpPr/>
          <p:nvPr/>
        </p:nvGrpSpPr>
        <p:grpSpPr>
          <a:xfrm>
            <a:off x="1362740" y="1315275"/>
            <a:ext cx="987245" cy="256500"/>
            <a:chOff x="713275" y="4065425"/>
            <a:chExt cx="987245" cy="256500"/>
          </a:xfrm>
        </p:grpSpPr>
        <p:sp>
          <p:nvSpPr>
            <p:cNvPr id="793" name="Google Shape;793;p5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58"/>
          <p:cNvGrpSpPr/>
          <p:nvPr/>
        </p:nvGrpSpPr>
        <p:grpSpPr>
          <a:xfrm>
            <a:off x="6794015" y="4153725"/>
            <a:ext cx="987245" cy="256500"/>
            <a:chOff x="713275" y="4065425"/>
            <a:chExt cx="987245" cy="256500"/>
          </a:xfrm>
        </p:grpSpPr>
        <p:sp>
          <p:nvSpPr>
            <p:cNvPr id="797" name="Google Shape;797;p5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58"/>
          <p:cNvGrpSpPr/>
          <p:nvPr/>
        </p:nvGrpSpPr>
        <p:grpSpPr>
          <a:xfrm>
            <a:off x="2815425" y="111025"/>
            <a:ext cx="2448750" cy="1394950"/>
            <a:chOff x="2586825" y="111025"/>
            <a:chExt cx="2448750" cy="1394950"/>
          </a:xfrm>
        </p:grpSpPr>
        <p:sp>
          <p:nvSpPr>
            <p:cNvPr id="801" name="Google Shape;801;p58"/>
            <p:cNvSpPr/>
            <p:nvPr/>
          </p:nvSpPr>
          <p:spPr>
            <a:xfrm>
              <a:off x="3870375" y="635975"/>
              <a:ext cx="11652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8"/>
            <p:cNvSpPr/>
            <p:nvPr/>
          </p:nvSpPr>
          <p:spPr>
            <a:xfrm>
              <a:off x="2586825" y="111025"/>
              <a:ext cx="1004400" cy="1004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58"/>
          <p:cNvSpPr txBox="1"/>
          <p:nvPr>
            <p:ph idx="4294967295" type="title"/>
          </p:nvPr>
        </p:nvSpPr>
        <p:spPr>
          <a:xfrm>
            <a:off x="4108025" y="635925"/>
            <a:ext cx="1156200" cy="114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dk2"/>
                </a:solidFill>
              </a:rPr>
              <a:t>“”</a:t>
            </a:r>
            <a:endParaRPr sz="6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9"/>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9"/>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9"/>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9"/>
          <p:cNvSpPr txBox="1"/>
          <p:nvPr>
            <p:ph type="title"/>
          </p:nvPr>
        </p:nvSpPr>
        <p:spPr>
          <a:xfrm>
            <a:off x="1128125" y="1602650"/>
            <a:ext cx="15894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Q&amp;A</a:t>
            </a:r>
            <a:endParaRPr>
              <a:solidFill>
                <a:schemeClr val="dk2"/>
              </a:solidFill>
            </a:endParaRPr>
          </a:p>
        </p:txBody>
      </p:sp>
      <p:pic>
        <p:nvPicPr>
          <p:cNvPr id="812" name="Google Shape;812;p59"/>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813" name="Google Shape;813;p59"/>
          <p:cNvGrpSpPr/>
          <p:nvPr/>
        </p:nvGrpSpPr>
        <p:grpSpPr>
          <a:xfrm flipH="1" rot="10800000">
            <a:off x="-37975" y="3785650"/>
            <a:ext cx="5124400" cy="462625"/>
            <a:chOff x="384100" y="-88675"/>
            <a:chExt cx="5124400" cy="462625"/>
          </a:xfrm>
        </p:grpSpPr>
        <p:cxnSp>
          <p:nvCxnSpPr>
            <p:cNvPr id="814" name="Google Shape;814;p59"/>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815" name="Google Shape;815;p59"/>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816" name="Google Shape;816;p59"/>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59"/>
          <p:cNvGrpSpPr/>
          <p:nvPr/>
        </p:nvGrpSpPr>
        <p:grpSpPr>
          <a:xfrm flipH="1">
            <a:off x="476375" y="-12775"/>
            <a:ext cx="5873550" cy="1211775"/>
            <a:chOff x="-365050" y="-837825"/>
            <a:chExt cx="5873550" cy="1211775"/>
          </a:xfrm>
        </p:grpSpPr>
        <p:cxnSp>
          <p:nvCxnSpPr>
            <p:cNvPr id="818" name="Google Shape;818;p59"/>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819" name="Google Shape;819;p59"/>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820" name="Google Shape;820;p59"/>
          <p:cNvGrpSpPr/>
          <p:nvPr/>
        </p:nvGrpSpPr>
        <p:grpSpPr>
          <a:xfrm flipH="1">
            <a:off x="3904902" y="-75295"/>
            <a:ext cx="2009569" cy="973361"/>
            <a:chOff x="5205411" y="-75307"/>
            <a:chExt cx="1728661" cy="837300"/>
          </a:xfrm>
        </p:grpSpPr>
        <p:cxnSp>
          <p:nvCxnSpPr>
            <p:cNvPr id="821" name="Google Shape;821;p5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822" name="Google Shape;822;p5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823" name="Google Shape;823;p5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title"/>
          </p:nvPr>
        </p:nvSpPr>
        <p:spPr>
          <a:xfrm>
            <a:off x="4848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UBER RIDE PREFERENCE</a:t>
            </a:r>
            <a:endParaRPr/>
          </a:p>
        </p:txBody>
      </p:sp>
      <p:sp>
        <p:nvSpPr>
          <p:cNvPr id="376" name="Google Shape;376;p32"/>
          <p:cNvSpPr txBox="1"/>
          <p:nvPr/>
        </p:nvSpPr>
        <p:spPr>
          <a:xfrm>
            <a:off x="1148315" y="1737733"/>
            <a:ext cx="21354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STAND-UP RIDES</a:t>
            </a:r>
            <a:endParaRPr b="1" sz="18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800">
                <a:solidFill>
                  <a:schemeClr val="lt1"/>
                </a:solidFill>
                <a:latin typeface="Share Tech"/>
                <a:ea typeface="Share Tech"/>
                <a:cs typeface="Share Tech"/>
                <a:sym typeface="Share Tech"/>
              </a:rPr>
              <a:t>61 PARTICIPANTS</a:t>
            </a:r>
            <a:endParaRPr b="1" sz="1800">
              <a:solidFill>
                <a:schemeClr val="lt1"/>
              </a:solidFill>
              <a:latin typeface="Share Tech"/>
              <a:ea typeface="Share Tech"/>
              <a:cs typeface="Share Tech"/>
              <a:sym typeface="Share Tech"/>
            </a:endParaRPr>
          </a:p>
        </p:txBody>
      </p:sp>
      <p:sp>
        <p:nvSpPr>
          <p:cNvPr id="377" name="Google Shape;377;p32"/>
          <p:cNvSpPr/>
          <p:nvPr/>
        </p:nvSpPr>
        <p:spPr>
          <a:xfrm>
            <a:off x="701125" y="1840482"/>
            <a:ext cx="305400" cy="295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txBox="1"/>
          <p:nvPr/>
        </p:nvSpPr>
        <p:spPr>
          <a:xfrm>
            <a:off x="720300" y="4354775"/>
            <a:ext cx="330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Abel"/>
                <a:ea typeface="Abel"/>
                <a:cs typeface="Abel"/>
                <a:sym typeface="Abel"/>
              </a:rPr>
              <a:t>TPG POLL OF 576 OF ITS USERS.</a:t>
            </a:r>
            <a:endParaRPr sz="1200">
              <a:solidFill>
                <a:schemeClr val="lt1"/>
              </a:solidFill>
              <a:latin typeface="Abel"/>
              <a:ea typeface="Abel"/>
              <a:cs typeface="Abel"/>
              <a:sym typeface="Abel"/>
            </a:endParaRPr>
          </a:p>
        </p:txBody>
      </p:sp>
      <p:sp>
        <p:nvSpPr>
          <p:cNvPr id="379" name="Google Shape;379;p32"/>
          <p:cNvSpPr/>
          <p:nvPr/>
        </p:nvSpPr>
        <p:spPr>
          <a:xfrm>
            <a:off x="4271325" y="539375"/>
            <a:ext cx="4204500" cy="4064700"/>
          </a:xfrm>
          <a:prstGeom prst="snip2DiagRect">
            <a:avLst>
              <a:gd fmla="val 0" name="adj1"/>
              <a:gd fmla="val 11092"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txBox="1"/>
          <p:nvPr/>
        </p:nvSpPr>
        <p:spPr>
          <a:xfrm>
            <a:off x="5253675" y="3532888"/>
            <a:ext cx="2239800" cy="4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Share Tech"/>
                <a:ea typeface="Share Tech"/>
                <a:cs typeface="Share Tech"/>
                <a:sym typeface="Share Tech"/>
              </a:rPr>
              <a:t>TOTAL</a:t>
            </a:r>
            <a:endParaRPr b="1" sz="1800">
              <a:solidFill>
                <a:schemeClr val="lt1"/>
              </a:solidFill>
              <a:latin typeface="Share Tech"/>
              <a:ea typeface="Share Tech"/>
              <a:cs typeface="Share Tech"/>
              <a:sym typeface="Share Tech"/>
            </a:endParaRPr>
          </a:p>
        </p:txBody>
      </p:sp>
      <p:sp>
        <p:nvSpPr>
          <p:cNvPr id="381" name="Google Shape;381;p32"/>
          <p:cNvSpPr txBox="1"/>
          <p:nvPr/>
        </p:nvSpPr>
        <p:spPr>
          <a:xfrm>
            <a:off x="4941375" y="3836850"/>
            <a:ext cx="286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Share Tech"/>
                <a:ea typeface="Share Tech"/>
                <a:cs typeface="Share Tech"/>
                <a:sym typeface="Share Tech"/>
              </a:rPr>
              <a:t>576 PARTICIPANTS</a:t>
            </a:r>
            <a:endParaRPr b="1" sz="2800">
              <a:solidFill>
                <a:schemeClr val="lt1"/>
              </a:solidFill>
              <a:latin typeface="Share Tech"/>
              <a:ea typeface="Share Tech"/>
              <a:cs typeface="Share Tech"/>
              <a:sym typeface="Share Tech"/>
            </a:endParaRPr>
          </a:p>
        </p:txBody>
      </p:sp>
      <p:sp>
        <p:nvSpPr>
          <p:cNvPr id="382" name="Google Shape;382;p32"/>
          <p:cNvSpPr/>
          <p:nvPr/>
        </p:nvSpPr>
        <p:spPr>
          <a:xfrm>
            <a:off x="8222245" y="195390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4021795" y="3276400"/>
            <a:ext cx="493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593301" y="3276400"/>
            <a:ext cx="6030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32" title="Chart"/>
          <p:cNvPicPr preferRelativeResize="0"/>
          <p:nvPr/>
        </p:nvPicPr>
        <p:blipFill>
          <a:blip r:embed="rId3">
            <a:alphaModFix/>
          </a:blip>
          <a:stretch>
            <a:fillRect/>
          </a:stretch>
        </p:blipFill>
        <p:spPr>
          <a:xfrm>
            <a:off x="4271325" y="782268"/>
            <a:ext cx="4204500" cy="2599770"/>
          </a:xfrm>
          <a:prstGeom prst="rect">
            <a:avLst/>
          </a:prstGeom>
          <a:noFill/>
          <a:ln>
            <a:noFill/>
          </a:ln>
        </p:spPr>
      </p:pic>
      <p:sp>
        <p:nvSpPr>
          <p:cNvPr id="386" name="Google Shape;386;p32"/>
          <p:cNvSpPr txBox="1"/>
          <p:nvPr/>
        </p:nvSpPr>
        <p:spPr>
          <a:xfrm>
            <a:off x="1148315" y="1110588"/>
            <a:ext cx="21354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SILENT RIDES</a:t>
            </a:r>
            <a:endParaRPr b="1" sz="18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800">
                <a:solidFill>
                  <a:schemeClr val="lt1"/>
                </a:solidFill>
                <a:latin typeface="Share Tech"/>
                <a:ea typeface="Share Tech"/>
                <a:cs typeface="Share Tech"/>
                <a:sym typeface="Share Tech"/>
              </a:rPr>
              <a:t>484 PARTICIPANTS</a:t>
            </a:r>
            <a:endParaRPr b="1" sz="1800">
              <a:solidFill>
                <a:schemeClr val="lt1"/>
              </a:solidFill>
              <a:latin typeface="Share Tech"/>
              <a:ea typeface="Share Tech"/>
              <a:cs typeface="Share Tech"/>
              <a:sym typeface="Share Tech"/>
            </a:endParaRPr>
          </a:p>
        </p:txBody>
      </p:sp>
      <p:sp>
        <p:nvSpPr>
          <p:cNvPr id="387" name="Google Shape;387;p32"/>
          <p:cNvSpPr/>
          <p:nvPr/>
        </p:nvSpPr>
        <p:spPr>
          <a:xfrm>
            <a:off x="701125" y="1213361"/>
            <a:ext cx="305400" cy="29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txBox="1"/>
          <p:nvPr/>
        </p:nvSpPr>
        <p:spPr>
          <a:xfrm>
            <a:off x="1148315" y="3002319"/>
            <a:ext cx="21354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THERAPY</a:t>
            </a:r>
            <a:r>
              <a:rPr b="1" lang="en" sz="1800">
                <a:solidFill>
                  <a:schemeClr val="lt1"/>
                </a:solidFill>
                <a:latin typeface="Share Tech"/>
                <a:ea typeface="Share Tech"/>
                <a:cs typeface="Share Tech"/>
                <a:sym typeface="Share Tech"/>
              </a:rPr>
              <a:t> RIDES</a:t>
            </a:r>
            <a:endParaRPr b="1" sz="18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800">
                <a:solidFill>
                  <a:schemeClr val="lt1"/>
                </a:solidFill>
                <a:latin typeface="Share Tech"/>
                <a:ea typeface="Share Tech"/>
                <a:cs typeface="Share Tech"/>
                <a:sym typeface="Share Tech"/>
              </a:rPr>
              <a:t>10 PARTICIPANTS</a:t>
            </a:r>
            <a:endParaRPr b="1" sz="1800">
              <a:solidFill>
                <a:schemeClr val="lt1"/>
              </a:solidFill>
              <a:latin typeface="Share Tech"/>
              <a:ea typeface="Share Tech"/>
              <a:cs typeface="Share Tech"/>
              <a:sym typeface="Share Tech"/>
            </a:endParaRPr>
          </a:p>
        </p:txBody>
      </p:sp>
      <p:sp>
        <p:nvSpPr>
          <p:cNvPr id="389" name="Google Shape;389;p32"/>
          <p:cNvSpPr/>
          <p:nvPr/>
        </p:nvSpPr>
        <p:spPr>
          <a:xfrm>
            <a:off x="701125" y="3105068"/>
            <a:ext cx="305400" cy="2955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txBox="1"/>
          <p:nvPr/>
        </p:nvSpPr>
        <p:spPr>
          <a:xfrm>
            <a:off x="1148315" y="2375174"/>
            <a:ext cx="21354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RUDE RIDES</a:t>
            </a:r>
            <a:endParaRPr b="1" sz="18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800">
                <a:solidFill>
                  <a:schemeClr val="lt1"/>
                </a:solidFill>
                <a:latin typeface="Share Tech"/>
                <a:ea typeface="Share Tech"/>
                <a:cs typeface="Share Tech"/>
                <a:sym typeface="Share Tech"/>
              </a:rPr>
              <a:t>14 PARTICIPANTS</a:t>
            </a:r>
            <a:endParaRPr b="1" sz="1800">
              <a:solidFill>
                <a:schemeClr val="lt1"/>
              </a:solidFill>
              <a:latin typeface="Share Tech"/>
              <a:ea typeface="Share Tech"/>
              <a:cs typeface="Share Tech"/>
              <a:sym typeface="Share Tech"/>
            </a:endParaRPr>
          </a:p>
        </p:txBody>
      </p:sp>
      <p:sp>
        <p:nvSpPr>
          <p:cNvPr id="391" name="Google Shape;391;p32"/>
          <p:cNvSpPr/>
          <p:nvPr/>
        </p:nvSpPr>
        <p:spPr>
          <a:xfrm>
            <a:off x="701125" y="2477947"/>
            <a:ext cx="305400" cy="295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txBox="1"/>
          <p:nvPr/>
        </p:nvSpPr>
        <p:spPr>
          <a:xfrm>
            <a:off x="1148315" y="3634611"/>
            <a:ext cx="21354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OTHER </a:t>
            </a:r>
            <a:r>
              <a:rPr b="1" lang="en" sz="1800">
                <a:solidFill>
                  <a:schemeClr val="lt1"/>
                </a:solidFill>
                <a:latin typeface="Share Tech"/>
                <a:ea typeface="Share Tech"/>
                <a:cs typeface="Share Tech"/>
                <a:sym typeface="Share Tech"/>
              </a:rPr>
              <a:t>RIDES</a:t>
            </a:r>
            <a:endParaRPr b="1" sz="18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800">
                <a:solidFill>
                  <a:schemeClr val="lt1"/>
                </a:solidFill>
                <a:latin typeface="Share Tech"/>
                <a:ea typeface="Share Tech"/>
                <a:cs typeface="Share Tech"/>
                <a:sym typeface="Share Tech"/>
              </a:rPr>
              <a:t>7 PARTICIPANTS</a:t>
            </a:r>
            <a:endParaRPr b="1" sz="1800">
              <a:solidFill>
                <a:schemeClr val="lt1"/>
              </a:solidFill>
              <a:latin typeface="Share Tech"/>
              <a:ea typeface="Share Tech"/>
              <a:cs typeface="Share Tech"/>
              <a:sym typeface="Share Tech"/>
            </a:endParaRPr>
          </a:p>
        </p:txBody>
      </p:sp>
      <p:sp>
        <p:nvSpPr>
          <p:cNvPr id="393" name="Google Shape;393;p32"/>
          <p:cNvSpPr/>
          <p:nvPr/>
        </p:nvSpPr>
        <p:spPr>
          <a:xfrm>
            <a:off x="701125" y="3737361"/>
            <a:ext cx="305400" cy="295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txBox="1"/>
          <p:nvPr/>
        </p:nvSpPr>
        <p:spPr>
          <a:xfrm>
            <a:off x="5742150" y="165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Jonathan Jakab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idx="1" type="subTitle"/>
          </p:nvPr>
        </p:nvSpPr>
        <p:spPr>
          <a:xfrm>
            <a:off x="3966525" y="1652100"/>
            <a:ext cx="4041600" cy="2955300"/>
          </a:xfrm>
          <a:prstGeom prst="rect">
            <a:avLst/>
          </a:prstGeom>
        </p:spPr>
        <p:txBody>
          <a:bodyPr anchorCtr="0" anchor="t" bIns="91425" lIns="91425" spcFirstLastPara="1" rIns="91425" wrap="square" tIns="91425">
            <a:spAutoFit/>
          </a:bodyPr>
          <a:lstStyle/>
          <a:p>
            <a:pPr indent="-228600" lvl="0" marL="285750" rtl="0" algn="l">
              <a:spcBef>
                <a:spcPts val="0"/>
              </a:spcBef>
              <a:spcAft>
                <a:spcPts val="0"/>
              </a:spcAft>
              <a:buSzPts val="1800"/>
              <a:buChar char="●"/>
            </a:pPr>
            <a:r>
              <a:rPr lang="en"/>
              <a:t>Mission: Reshaping how the world moves and comes together in a Universal Network.</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The Problem.</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What is Pool Rides?</a:t>
            </a:r>
            <a:endParaRPr/>
          </a:p>
          <a:p>
            <a:pPr indent="0" lvl="0" marL="0" rtl="0" algn="l">
              <a:spcBef>
                <a:spcPts val="0"/>
              </a:spcBef>
              <a:spcAft>
                <a:spcPts val="0"/>
              </a:spcAft>
              <a:buNone/>
            </a:pPr>
            <a:r>
              <a:t/>
            </a:r>
            <a:endParaRPr/>
          </a:p>
          <a:p>
            <a:pPr indent="-228600" lvl="0" marL="285750" rtl="0" algn="l">
              <a:spcBef>
                <a:spcPts val="0"/>
              </a:spcBef>
              <a:spcAft>
                <a:spcPts val="0"/>
              </a:spcAft>
              <a:buSzPts val="1800"/>
              <a:buChar char="●"/>
            </a:pPr>
            <a:r>
              <a:rPr lang="en"/>
              <a:t>Solving the Problem.</a:t>
            </a:r>
            <a:endParaRPr/>
          </a:p>
          <a:p>
            <a:pPr indent="457200" lvl="0" marL="0" rtl="0" algn="l">
              <a:spcBef>
                <a:spcPts val="0"/>
              </a:spcBef>
              <a:spcAft>
                <a:spcPts val="0"/>
              </a:spcAft>
              <a:buNone/>
            </a:pPr>
            <a:r>
              <a:t/>
            </a:r>
            <a:endParaRPr/>
          </a:p>
          <a:p>
            <a:pPr indent="0" lvl="0" marL="0" rtl="0" algn="ctr">
              <a:spcBef>
                <a:spcPts val="0"/>
              </a:spcBef>
              <a:spcAft>
                <a:spcPts val="0"/>
              </a:spcAft>
              <a:buNone/>
            </a:pPr>
            <a:r>
              <a:rPr lang="en" sz="1400">
                <a:latin typeface="Share Tech"/>
                <a:ea typeface="Share Tech"/>
                <a:cs typeface="Share Tech"/>
                <a:sym typeface="Share Tech"/>
              </a:rPr>
              <a:t>DIVE INTO THE NEW WAVE OF ON-DEMAND TRANSPORTATION INSTA-TRANSIT!</a:t>
            </a:r>
            <a:endParaRPr/>
          </a:p>
        </p:txBody>
      </p:sp>
      <p:sp>
        <p:nvSpPr>
          <p:cNvPr id="400" name="Google Shape;400;p33"/>
          <p:cNvSpPr/>
          <p:nvPr/>
        </p:nvSpPr>
        <p:spPr>
          <a:xfrm>
            <a:off x="869175" y="937324"/>
            <a:ext cx="2107500" cy="19791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txBox="1"/>
          <p:nvPr>
            <p:ph type="title"/>
          </p:nvPr>
        </p:nvSpPr>
        <p:spPr>
          <a:xfrm>
            <a:off x="3968625" y="1036500"/>
            <a:ext cx="40395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402" name="Google Shape;402;p33"/>
          <p:cNvSpPr/>
          <p:nvPr/>
        </p:nvSpPr>
        <p:spPr>
          <a:xfrm>
            <a:off x="1135875" y="1594549"/>
            <a:ext cx="2107500" cy="1979100"/>
          </a:xfrm>
          <a:prstGeom prst="snip2DiagRect">
            <a:avLst>
              <a:gd fmla="val 0" name="adj1"/>
              <a:gd fmla="val 23043" name="adj2"/>
            </a:avLst>
          </a:prstGeom>
          <a:solidFill>
            <a:srgbClr val="000000"/>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238150" y="30910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33"/>
          <p:cNvGrpSpPr/>
          <p:nvPr/>
        </p:nvGrpSpPr>
        <p:grpSpPr>
          <a:xfrm rot="10800000">
            <a:off x="4524275" y="4467976"/>
            <a:ext cx="5140350" cy="1211775"/>
            <a:chOff x="-365050" y="-837825"/>
            <a:chExt cx="5140350" cy="1211775"/>
          </a:xfrm>
        </p:grpSpPr>
        <p:cxnSp>
          <p:nvCxnSpPr>
            <p:cNvPr id="407" name="Google Shape;407;p33"/>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408" name="Google Shape;408;p33"/>
            <p:cNvCxnSpPr/>
            <p:nvPr/>
          </p:nvCxnSpPr>
          <p:spPr>
            <a:xfrm>
              <a:off x="839600" y="373950"/>
              <a:ext cx="3935700" cy="0"/>
            </a:xfrm>
            <a:prstGeom prst="straightConnector1">
              <a:avLst/>
            </a:prstGeom>
            <a:noFill/>
            <a:ln cap="flat" cmpd="sng" w="9525">
              <a:solidFill>
                <a:schemeClr val="accent2"/>
              </a:solidFill>
              <a:prstDash val="solid"/>
              <a:round/>
              <a:headEnd len="med" w="med" type="none"/>
              <a:tailEnd len="med" w="med" type="oval"/>
            </a:ln>
          </p:spPr>
        </p:cxnSp>
      </p:grpSp>
      <p:grpSp>
        <p:nvGrpSpPr>
          <p:cNvPr id="409" name="Google Shape;409;p33"/>
          <p:cNvGrpSpPr/>
          <p:nvPr/>
        </p:nvGrpSpPr>
        <p:grpSpPr>
          <a:xfrm>
            <a:off x="7443475" y="610425"/>
            <a:ext cx="987245" cy="256500"/>
            <a:chOff x="713275" y="4065425"/>
            <a:chExt cx="987245" cy="256500"/>
          </a:xfrm>
        </p:grpSpPr>
        <p:sp>
          <p:nvSpPr>
            <p:cNvPr id="410" name="Google Shape;410;p33"/>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3" name="Google Shape;413;p33"/>
          <p:cNvPicPr preferRelativeResize="0"/>
          <p:nvPr/>
        </p:nvPicPr>
        <p:blipFill>
          <a:blip r:embed="rId3">
            <a:alphaModFix/>
          </a:blip>
          <a:stretch>
            <a:fillRect/>
          </a:stretch>
        </p:blipFill>
        <p:spPr>
          <a:xfrm>
            <a:off x="1298687" y="1935637"/>
            <a:ext cx="1781824" cy="1272225"/>
          </a:xfrm>
          <a:prstGeom prst="rect">
            <a:avLst/>
          </a:prstGeom>
          <a:noFill/>
          <a:ln>
            <a:noFill/>
          </a:ln>
        </p:spPr>
      </p:pic>
      <p:sp>
        <p:nvSpPr>
          <p:cNvPr id="414" name="Google Shape;414;p33"/>
          <p:cNvSpPr/>
          <p:nvPr/>
        </p:nvSpPr>
        <p:spPr>
          <a:xfrm>
            <a:off x="285300" y="1403850"/>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txBox="1"/>
          <p:nvPr/>
        </p:nvSpPr>
        <p:spPr>
          <a:xfrm>
            <a:off x="5742150" y="165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Jonathan Jakab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424" name="Google Shape;424;p34"/>
          <p:cNvSpPr txBox="1"/>
          <p:nvPr>
            <p:ph type="title"/>
          </p:nvPr>
        </p:nvSpPr>
        <p:spPr>
          <a:xfrm>
            <a:off x="1234935" y="1602638"/>
            <a:ext cx="12345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pic>
        <p:nvPicPr>
          <p:cNvPr id="425" name="Google Shape;425;p34"/>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426" name="Google Shape;426;p34"/>
          <p:cNvGrpSpPr/>
          <p:nvPr/>
        </p:nvGrpSpPr>
        <p:grpSpPr>
          <a:xfrm flipH="1" rot="10800000">
            <a:off x="-37975" y="3785650"/>
            <a:ext cx="5124400" cy="462625"/>
            <a:chOff x="384100" y="-88675"/>
            <a:chExt cx="5124400" cy="462625"/>
          </a:xfrm>
        </p:grpSpPr>
        <p:cxnSp>
          <p:nvCxnSpPr>
            <p:cNvPr id="427" name="Google Shape;427;p34"/>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428" name="Google Shape;428;p34"/>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429" name="Google Shape;42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4"/>
          <p:cNvGrpSpPr/>
          <p:nvPr/>
        </p:nvGrpSpPr>
        <p:grpSpPr>
          <a:xfrm flipH="1">
            <a:off x="476375" y="-12775"/>
            <a:ext cx="5873550" cy="1211775"/>
            <a:chOff x="-365050" y="-837825"/>
            <a:chExt cx="5873550" cy="1211775"/>
          </a:xfrm>
        </p:grpSpPr>
        <p:cxnSp>
          <p:nvCxnSpPr>
            <p:cNvPr id="431" name="Google Shape;431;p34"/>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432" name="Google Shape;432;p34"/>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433" name="Google Shape;433;p34"/>
          <p:cNvGrpSpPr/>
          <p:nvPr/>
        </p:nvGrpSpPr>
        <p:grpSpPr>
          <a:xfrm flipH="1">
            <a:off x="3904902" y="-75295"/>
            <a:ext cx="2009569" cy="973361"/>
            <a:chOff x="5205411" y="-75307"/>
            <a:chExt cx="1728661" cy="837300"/>
          </a:xfrm>
        </p:grpSpPr>
        <p:cxnSp>
          <p:nvCxnSpPr>
            <p:cNvPr id="434" name="Google Shape;434;p34"/>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35" name="Google Shape;435;p34"/>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36" name="Google Shape;436;p34"/>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5"/>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442" name="Google Shape;442;p35"/>
          <p:cNvSpPr txBox="1"/>
          <p:nvPr>
            <p:ph idx="2" type="subTitle"/>
          </p:nvPr>
        </p:nvSpPr>
        <p:spPr>
          <a:xfrm>
            <a:off x="941350" y="1265313"/>
            <a:ext cx="7490400" cy="2625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Algorithm based matching on distance and general interests/music taste in mind</a:t>
            </a:r>
            <a:endParaRPr/>
          </a:p>
          <a:p>
            <a:pPr indent="-330200" lvl="0" marL="457200" rtl="0" algn="l">
              <a:spcBef>
                <a:spcPts val="0"/>
              </a:spcBef>
              <a:spcAft>
                <a:spcPts val="0"/>
              </a:spcAft>
              <a:buSzPts val="1600"/>
              <a:buChar char="●"/>
            </a:pPr>
            <a:r>
              <a:rPr lang="en"/>
              <a:t>Flat rate pricing per mile (no surging or extra fees)</a:t>
            </a:r>
            <a:endParaRPr/>
          </a:p>
          <a:p>
            <a:pPr indent="-330200" lvl="0" marL="457200" rtl="0" algn="l">
              <a:spcBef>
                <a:spcPts val="0"/>
              </a:spcBef>
              <a:spcAft>
                <a:spcPts val="0"/>
              </a:spcAft>
              <a:buSzPts val="1600"/>
              <a:buChar char="●"/>
            </a:pPr>
            <a:r>
              <a:rPr lang="en"/>
              <a:t>Drivers pay a monthly fee to stay on the platform to continue giving rides</a:t>
            </a:r>
            <a:endParaRPr/>
          </a:p>
          <a:p>
            <a:pPr indent="-330200" lvl="0" marL="457200" rtl="0" algn="l">
              <a:spcBef>
                <a:spcPts val="0"/>
              </a:spcBef>
              <a:spcAft>
                <a:spcPts val="0"/>
              </a:spcAft>
              <a:buSzPts val="1600"/>
              <a:buChar char="●"/>
            </a:pPr>
            <a:r>
              <a:rPr lang="en"/>
              <a:t>All the fare of every trip goes to the driver</a:t>
            </a:r>
            <a:endParaRPr/>
          </a:p>
          <a:p>
            <a:pPr indent="0" lvl="0" marL="0" rtl="0" algn="l">
              <a:spcBef>
                <a:spcPts val="1200"/>
              </a:spcBef>
              <a:spcAft>
                <a:spcPts val="1200"/>
              </a:spcAft>
              <a:buNone/>
            </a:pPr>
            <a:r>
              <a:t/>
            </a:r>
            <a:endParaRPr/>
          </a:p>
        </p:txBody>
      </p:sp>
      <p:grpSp>
        <p:nvGrpSpPr>
          <p:cNvPr id="443" name="Google Shape;443;p35"/>
          <p:cNvGrpSpPr/>
          <p:nvPr/>
        </p:nvGrpSpPr>
        <p:grpSpPr>
          <a:xfrm>
            <a:off x="1400188" y="4088600"/>
            <a:ext cx="896775" cy="149400"/>
            <a:chOff x="1664075" y="4088600"/>
            <a:chExt cx="896775" cy="149400"/>
          </a:xfrm>
        </p:grpSpPr>
        <p:sp>
          <p:nvSpPr>
            <p:cNvPr id="444" name="Google Shape;444;p35"/>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5"/>
          <p:cNvGrpSpPr/>
          <p:nvPr/>
        </p:nvGrpSpPr>
        <p:grpSpPr>
          <a:xfrm>
            <a:off x="6847064" y="4088600"/>
            <a:ext cx="896775" cy="149400"/>
            <a:chOff x="1664075" y="4088600"/>
            <a:chExt cx="896775" cy="149400"/>
          </a:xfrm>
        </p:grpSpPr>
        <p:sp>
          <p:nvSpPr>
            <p:cNvPr id="449" name="Google Shape;449;p35"/>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5"/>
          <p:cNvGrpSpPr/>
          <p:nvPr/>
        </p:nvGrpSpPr>
        <p:grpSpPr>
          <a:xfrm rot="5400000">
            <a:off x="7937100" y="1399875"/>
            <a:ext cx="987245" cy="256500"/>
            <a:chOff x="713275" y="4065425"/>
            <a:chExt cx="987245" cy="256500"/>
          </a:xfrm>
        </p:grpSpPr>
        <p:sp>
          <p:nvSpPr>
            <p:cNvPr id="454" name="Google Shape;454;p35"/>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5"/>
          <p:cNvGrpSpPr/>
          <p:nvPr/>
        </p:nvGrpSpPr>
        <p:grpSpPr>
          <a:xfrm>
            <a:off x="4123619" y="4088600"/>
            <a:ext cx="896775" cy="149400"/>
            <a:chOff x="1664075" y="4088600"/>
            <a:chExt cx="896775" cy="149400"/>
          </a:xfrm>
        </p:grpSpPr>
        <p:sp>
          <p:nvSpPr>
            <p:cNvPr id="458" name="Google Shape;458;p35"/>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5"/>
          <p:cNvGrpSpPr/>
          <p:nvPr/>
        </p:nvGrpSpPr>
        <p:grpSpPr>
          <a:xfrm rot="5400000">
            <a:off x="219650" y="1997625"/>
            <a:ext cx="987245" cy="256500"/>
            <a:chOff x="713275" y="4065425"/>
            <a:chExt cx="987245" cy="256500"/>
          </a:xfrm>
        </p:grpSpPr>
        <p:sp>
          <p:nvSpPr>
            <p:cNvPr id="463" name="Google Shape;463;p35"/>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5"/>
          <p:cNvSpPr txBox="1"/>
          <p:nvPr/>
        </p:nvSpPr>
        <p:spPr>
          <a:xfrm>
            <a:off x="5558975" y="1710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Enrique Alvarez Gonzalez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6"/>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Strategies </a:t>
            </a:r>
            <a:endParaRPr/>
          </a:p>
        </p:txBody>
      </p:sp>
      <p:sp>
        <p:nvSpPr>
          <p:cNvPr id="472" name="Google Shape;472;p36"/>
          <p:cNvSpPr txBox="1"/>
          <p:nvPr/>
        </p:nvSpPr>
        <p:spPr>
          <a:xfrm>
            <a:off x="262500" y="1017725"/>
            <a:ext cx="6014400" cy="401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At the start of each sprint, we met and broke down stories into sub tasks </a:t>
            </a:r>
            <a:endParaRPr sz="1350">
              <a:solidFill>
                <a:schemeClr val="lt1"/>
              </a:solidFill>
            </a:endParaRPr>
          </a:p>
          <a:p>
            <a:pPr indent="0" lvl="0" marL="457200" marR="0" rtl="0" algn="l">
              <a:lnSpc>
                <a:spcPct val="115000"/>
              </a:lnSpc>
              <a:spcBef>
                <a:spcPts val="0"/>
              </a:spcBef>
              <a:spcAft>
                <a:spcPts val="0"/>
              </a:spcAft>
              <a:buNone/>
            </a:pPr>
            <a:r>
              <a:rPr lang="en" sz="1350">
                <a:solidFill>
                  <a:schemeClr val="lt1"/>
                </a:solidFill>
              </a:rPr>
              <a:t>which would be assigned to members</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Take </a:t>
            </a:r>
            <a:r>
              <a:rPr lang="en" sz="1350">
                <a:solidFill>
                  <a:schemeClr val="lt1"/>
                </a:solidFill>
              </a:rPr>
              <a:t>the feedback from our client at the end of the sprints</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Prioritized our backlog in order of importance</a:t>
            </a:r>
            <a:endParaRPr sz="1350">
              <a:solidFill>
                <a:schemeClr val="lt1"/>
              </a:solidFill>
            </a:endParaRPr>
          </a:p>
          <a:p>
            <a:pPr indent="-314325" lvl="1" marL="1371600" marR="0" rtl="0" algn="l">
              <a:lnSpc>
                <a:spcPct val="115000"/>
              </a:lnSpc>
              <a:spcBef>
                <a:spcPts val="0"/>
              </a:spcBef>
              <a:spcAft>
                <a:spcPts val="0"/>
              </a:spcAft>
              <a:buClr>
                <a:schemeClr val="lt1"/>
              </a:buClr>
              <a:buSzPts val="1350"/>
              <a:buChar char="○"/>
            </a:pPr>
            <a:r>
              <a:rPr lang="en" sz="1350">
                <a:solidFill>
                  <a:schemeClr val="lt1"/>
                </a:solidFill>
              </a:rPr>
              <a:t>Must finish, or ok if we didn’t get to</a:t>
            </a:r>
            <a:endParaRPr sz="1350">
              <a:solidFill>
                <a:schemeClr val="lt1"/>
              </a:solidFill>
            </a:endParaRPr>
          </a:p>
          <a:p>
            <a:pPr indent="-314325" lvl="0" marL="457200" marR="0" rtl="0" algn="l">
              <a:lnSpc>
                <a:spcPct val="115000"/>
              </a:lnSpc>
              <a:spcBef>
                <a:spcPts val="0"/>
              </a:spcBef>
              <a:spcAft>
                <a:spcPts val="0"/>
              </a:spcAft>
              <a:buClr>
                <a:schemeClr val="lt1"/>
              </a:buClr>
              <a:buSzPts val="1350"/>
              <a:buChar char="●"/>
            </a:pPr>
            <a:r>
              <a:rPr lang="en" sz="1350">
                <a:solidFill>
                  <a:schemeClr val="lt1"/>
                </a:solidFill>
              </a:rPr>
              <a:t>Estimate work left to be done</a:t>
            </a:r>
            <a:endParaRPr sz="1350">
              <a:solidFill>
                <a:schemeClr val="lt1"/>
              </a:solidFill>
            </a:endParaRPr>
          </a:p>
          <a:p>
            <a:pPr indent="0" lvl="0" marL="0" rtl="0" algn="l">
              <a:lnSpc>
                <a:spcPct val="115000"/>
              </a:lnSpc>
              <a:spcBef>
                <a:spcPts val="0"/>
              </a:spcBef>
              <a:spcAft>
                <a:spcPts val="0"/>
              </a:spcAft>
              <a:buNone/>
            </a:pPr>
            <a:r>
              <a:t/>
            </a:r>
            <a:endParaRPr sz="10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a:p>
            <a:pPr indent="0" lvl="0" marL="0" marR="0" rtl="0" algn="l">
              <a:lnSpc>
                <a:spcPct val="115000"/>
              </a:lnSpc>
              <a:spcBef>
                <a:spcPts val="0"/>
              </a:spcBef>
              <a:spcAft>
                <a:spcPts val="0"/>
              </a:spcAft>
              <a:buNone/>
            </a:pPr>
            <a:r>
              <a:t/>
            </a:r>
            <a:endParaRPr sz="1350">
              <a:solidFill>
                <a:schemeClr val="lt1"/>
              </a:solidFill>
            </a:endParaRPr>
          </a:p>
        </p:txBody>
      </p:sp>
      <p:pic>
        <p:nvPicPr>
          <p:cNvPr id="473" name="Google Shape;473;p36"/>
          <p:cNvPicPr preferRelativeResize="0"/>
          <p:nvPr/>
        </p:nvPicPr>
        <p:blipFill>
          <a:blip r:embed="rId3">
            <a:alphaModFix/>
          </a:blip>
          <a:stretch>
            <a:fillRect/>
          </a:stretch>
        </p:blipFill>
        <p:spPr>
          <a:xfrm>
            <a:off x="6697775" y="1200724"/>
            <a:ext cx="2273250" cy="26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idx="1" type="subTitle"/>
          </p:nvPr>
        </p:nvSpPr>
        <p:spPr>
          <a:xfrm>
            <a:off x="716061" y="2681125"/>
            <a:ext cx="22650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479" name="Google Shape;479;p37"/>
          <p:cNvSpPr txBox="1"/>
          <p:nvPr>
            <p:ph idx="2" type="subTitle"/>
          </p:nvPr>
        </p:nvSpPr>
        <p:spPr>
          <a:xfrm>
            <a:off x="716075" y="2993325"/>
            <a:ext cx="2265000" cy="923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Start of Sprint we create a feature branch per story</a:t>
            </a:r>
            <a:endParaRPr/>
          </a:p>
        </p:txBody>
      </p:sp>
      <p:sp>
        <p:nvSpPr>
          <p:cNvPr id="480" name="Google Shape;480;p37"/>
          <p:cNvSpPr txBox="1"/>
          <p:nvPr>
            <p:ph idx="3" type="subTitle"/>
          </p:nvPr>
        </p:nvSpPr>
        <p:spPr>
          <a:xfrm>
            <a:off x="3439499" y="2681125"/>
            <a:ext cx="22650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481" name="Google Shape;481;p37"/>
          <p:cNvSpPr txBox="1"/>
          <p:nvPr>
            <p:ph idx="4" type="subTitle"/>
          </p:nvPr>
        </p:nvSpPr>
        <p:spPr>
          <a:xfrm>
            <a:off x="3439507" y="2993325"/>
            <a:ext cx="2265000" cy="923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Once finished, create a pull request back into main</a:t>
            </a:r>
            <a:endParaRPr/>
          </a:p>
        </p:txBody>
      </p:sp>
      <p:sp>
        <p:nvSpPr>
          <p:cNvPr id="482" name="Google Shape;482;p37"/>
          <p:cNvSpPr txBox="1"/>
          <p:nvPr>
            <p:ph idx="5" type="subTitle"/>
          </p:nvPr>
        </p:nvSpPr>
        <p:spPr>
          <a:xfrm>
            <a:off x="6162949" y="2681125"/>
            <a:ext cx="22650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483" name="Google Shape;483;p37"/>
          <p:cNvSpPr txBox="1"/>
          <p:nvPr>
            <p:ph idx="6" type="subTitle"/>
          </p:nvPr>
        </p:nvSpPr>
        <p:spPr>
          <a:xfrm>
            <a:off x="6162951" y="2993325"/>
            <a:ext cx="2265000" cy="923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 Team member reviews the PR. If good, merges into main.</a:t>
            </a:r>
            <a:endParaRPr/>
          </a:p>
        </p:txBody>
      </p:sp>
      <p:sp>
        <p:nvSpPr>
          <p:cNvPr id="484" name="Google Shape;484;p37"/>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Workflow Strategy</a:t>
            </a:r>
            <a:endParaRPr/>
          </a:p>
        </p:txBody>
      </p:sp>
      <p:pic>
        <p:nvPicPr>
          <p:cNvPr id="485" name="Google Shape;485;p37"/>
          <p:cNvPicPr preferRelativeResize="0"/>
          <p:nvPr/>
        </p:nvPicPr>
        <p:blipFill>
          <a:blip r:embed="rId3">
            <a:alphaModFix/>
          </a:blip>
          <a:stretch>
            <a:fillRect/>
          </a:stretch>
        </p:blipFill>
        <p:spPr>
          <a:xfrm>
            <a:off x="2752725" y="1255400"/>
            <a:ext cx="3638550" cy="1238250"/>
          </a:xfrm>
          <a:prstGeom prst="rect">
            <a:avLst/>
          </a:prstGeom>
          <a:noFill/>
          <a:ln>
            <a:noFill/>
          </a:ln>
        </p:spPr>
      </p:pic>
      <p:sp>
        <p:nvSpPr>
          <p:cNvPr id="486" name="Google Shape;486;p37"/>
          <p:cNvSpPr txBox="1"/>
          <p:nvPr/>
        </p:nvSpPr>
        <p:spPr>
          <a:xfrm>
            <a:off x="5558975" y="1710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Presenter:   Enrique Alvarez Gonzalez</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