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Lst>
  <p:notesMasterIdLst>
    <p:notesMasterId r:id="rId6"/>
  </p:notesMasterIdLst>
  <p:sldIdLst>
    <p:sldId id="256" r:id="rId5"/>
  </p:sldIdLst>
  <p:sldSz cx="33832800" cy="21945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96" userDrawn="1">
          <p15:clr>
            <a:srgbClr val="A4A3A4"/>
          </p15:clr>
        </p15:guide>
        <p15:guide id="4" pos="210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3B480"/>
    <a:srgbClr val="004E38"/>
    <a:srgbClr val="C4B581"/>
    <a:srgbClr val="EAE5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599" autoAdjust="0"/>
    <p:restoredTop sz="94660"/>
  </p:normalViewPr>
  <p:slideViewPr>
    <p:cSldViewPr snapToGrid="0" showGuides="1">
      <p:cViewPr varScale="1">
        <p:scale>
          <a:sx n="33" d="100"/>
          <a:sy n="33" d="100"/>
        </p:scale>
        <p:origin x="1840" y="92"/>
      </p:cViewPr>
      <p:guideLst>
        <p:guide pos="296"/>
        <p:guide pos="21016"/>
        <p:guide orient="horz" pos="6912"/>
      </p:guideLst>
    </p:cSldViewPr>
  </p:slideViewPr>
  <p:notesTextViewPr>
    <p:cViewPr>
      <p:scale>
        <a:sx n="1" d="1"/>
        <a:sy n="1" d="1"/>
      </p:scale>
      <p:origin x="0" y="-24"/>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63A7CB-28A0-4801-8C74-9F447CC70169}" type="datetimeFigureOut">
              <a:rPr lang="en-US" smtClean="0"/>
              <a:t>2/23/2022</a:t>
            </a:fld>
            <a:endParaRPr lang="en-US"/>
          </a:p>
        </p:txBody>
      </p:sp>
      <p:sp>
        <p:nvSpPr>
          <p:cNvPr id="4" name="Slide Image Placeholder 3"/>
          <p:cNvSpPr>
            <a:spLocks noGrp="1" noRot="1" noChangeAspect="1"/>
          </p:cNvSpPr>
          <p:nvPr>
            <p:ph type="sldImg" idx="2"/>
          </p:nvPr>
        </p:nvSpPr>
        <p:spPr>
          <a:xfrm>
            <a:off x="1049338" y="1143000"/>
            <a:ext cx="47593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864E92-AC7D-414D-AF3B-3D5AFC52D909}" type="slidenum">
              <a:rPr lang="en-US" smtClean="0"/>
              <a:t>‹#›</a:t>
            </a:fld>
            <a:endParaRPr lang="en-US"/>
          </a:p>
        </p:txBody>
      </p:sp>
    </p:spTree>
    <p:extLst>
      <p:ext uri="{BB962C8B-B14F-4D97-AF65-F5344CB8AC3E}">
        <p14:creationId xmlns:p14="http://schemas.microsoft.com/office/powerpoint/2010/main" val="3946550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Enable guides to view printable area. Half inch bleeds (vertical guidelines which denote extra print area for when the physical posters are made) are included on either side of the document. Make sure your content is not overlapping or extending past these guides, as any content outside this area will  be cut when the physical poster is made.</a:t>
            </a:r>
          </a:p>
        </p:txBody>
      </p:sp>
      <p:sp>
        <p:nvSpPr>
          <p:cNvPr id="4" name="Slide Number Placeholder 3"/>
          <p:cNvSpPr>
            <a:spLocks noGrp="1"/>
          </p:cNvSpPr>
          <p:nvPr>
            <p:ph type="sldNum" sz="quarter" idx="5"/>
          </p:nvPr>
        </p:nvSpPr>
        <p:spPr/>
        <p:txBody>
          <a:bodyPr/>
          <a:lstStyle/>
          <a:p>
            <a:fld id="{BB864E92-AC7D-414D-AF3B-3D5AFC52D909}" type="slidenum">
              <a:rPr lang="en-US" smtClean="0"/>
              <a:t>1</a:t>
            </a:fld>
            <a:endParaRPr lang="en-US"/>
          </a:p>
        </p:txBody>
      </p:sp>
    </p:spTree>
    <p:extLst>
      <p:ext uri="{BB962C8B-B14F-4D97-AF65-F5344CB8AC3E}">
        <p14:creationId xmlns:p14="http://schemas.microsoft.com/office/powerpoint/2010/main" val="1706981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37460" y="3591562"/>
            <a:ext cx="28757880" cy="7640320"/>
          </a:xfrm>
        </p:spPr>
        <p:txBody>
          <a:bodyPr anchor="b"/>
          <a:lstStyle>
            <a:lvl1pPr algn="ctr">
              <a:defRPr sz="19200"/>
            </a:lvl1pPr>
          </a:lstStyle>
          <a:p>
            <a:r>
              <a:rPr lang="en-US"/>
              <a:t>Click to edit Master title style</a:t>
            </a:r>
            <a:endParaRPr lang="en-US" dirty="0"/>
          </a:p>
        </p:txBody>
      </p:sp>
      <p:sp>
        <p:nvSpPr>
          <p:cNvPr id="3" name="Subtitle 2"/>
          <p:cNvSpPr>
            <a:spLocks noGrp="1"/>
          </p:cNvSpPr>
          <p:nvPr>
            <p:ph type="subTitle" idx="1"/>
          </p:nvPr>
        </p:nvSpPr>
        <p:spPr>
          <a:xfrm>
            <a:off x="4229100" y="11526522"/>
            <a:ext cx="253746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BAE122-7559-45BD-9DC1-ED130C47C270}" type="datetimeFigureOut">
              <a:rPr lang="en-US" smtClean="0"/>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D2E4F2-D59E-469D-9C19-0964502E9AC5}" type="slidenum">
              <a:rPr lang="en-US" smtClean="0"/>
              <a:t>‹#›</a:t>
            </a:fld>
            <a:endParaRPr lang="en-US"/>
          </a:p>
        </p:txBody>
      </p:sp>
    </p:spTree>
    <p:extLst>
      <p:ext uri="{BB962C8B-B14F-4D97-AF65-F5344CB8AC3E}">
        <p14:creationId xmlns:p14="http://schemas.microsoft.com/office/powerpoint/2010/main" val="3071586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BAE122-7559-45BD-9DC1-ED130C47C270}" type="datetimeFigureOut">
              <a:rPr lang="en-US" smtClean="0"/>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D2E4F2-D59E-469D-9C19-0964502E9AC5}" type="slidenum">
              <a:rPr lang="en-US" smtClean="0"/>
              <a:t>‹#›</a:t>
            </a:fld>
            <a:endParaRPr lang="en-US"/>
          </a:p>
        </p:txBody>
      </p:sp>
    </p:spTree>
    <p:extLst>
      <p:ext uri="{BB962C8B-B14F-4D97-AF65-F5344CB8AC3E}">
        <p14:creationId xmlns:p14="http://schemas.microsoft.com/office/powerpoint/2010/main" val="3744113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4211599" y="1168400"/>
            <a:ext cx="7295198" cy="185978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326007" y="1168400"/>
            <a:ext cx="21462683" cy="1859788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BAE122-7559-45BD-9DC1-ED130C47C270}" type="datetimeFigureOut">
              <a:rPr lang="en-US" smtClean="0"/>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D2E4F2-D59E-469D-9C19-0964502E9AC5}" type="slidenum">
              <a:rPr lang="en-US" smtClean="0"/>
              <a:t>‹#›</a:t>
            </a:fld>
            <a:endParaRPr lang="en-US"/>
          </a:p>
        </p:txBody>
      </p:sp>
    </p:spTree>
    <p:extLst>
      <p:ext uri="{BB962C8B-B14F-4D97-AF65-F5344CB8AC3E}">
        <p14:creationId xmlns:p14="http://schemas.microsoft.com/office/powerpoint/2010/main" val="2884823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BAE122-7559-45BD-9DC1-ED130C47C270}" type="datetimeFigureOut">
              <a:rPr lang="en-US" smtClean="0"/>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D2E4F2-D59E-469D-9C19-0964502E9AC5}" type="slidenum">
              <a:rPr lang="en-US" smtClean="0"/>
              <a:t>‹#›</a:t>
            </a:fld>
            <a:endParaRPr lang="en-US"/>
          </a:p>
        </p:txBody>
      </p:sp>
    </p:spTree>
    <p:extLst>
      <p:ext uri="{BB962C8B-B14F-4D97-AF65-F5344CB8AC3E}">
        <p14:creationId xmlns:p14="http://schemas.microsoft.com/office/powerpoint/2010/main" val="1996316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08386" y="5471167"/>
            <a:ext cx="29180790" cy="9128758"/>
          </a:xfrm>
        </p:spPr>
        <p:txBody>
          <a:bodyPr anchor="b"/>
          <a:lstStyle>
            <a:lvl1pPr>
              <a:defRPr sz="19200"/>
            </a:lvl1pPr>
          </a:lstStyle>
          <a:p>
            <a:r>
              <a:rPr lang="en-US"/>
              <a:t>Click to edit Master title style</a:t>
            </a:r>
            <a:endParaRPr lang="en-US" dirty="0"/>
          </a:p>
        </p:txBody>
      </p:sp>
      <p:sp>
        <p:nvSpPr>
          <p:cNvPr id="3" name="Text Placeholder 2"/>
          <p:cNvSpPr>
            <a:spLocks noGrp="1"/>
          </p:cNvSpPr>
          <p:nvPr>
            <p:ph type="body" idx="1"/>
          </p:nvPr>
        </p:nvSpPr>
        <p:spPr>
          <a:xfrm>
            <a:off x="2308386" y="14686287"/>
            <a:ext cx="2918079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8BAE122-7559-45BD-9DC1-ED130C47C270}" type="datetimeFigureOut">
              <a:rPr lang="en-US" smtClean="0"/>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D2E4F2-D59E-469D-9C19-0964502E9AC5}" type="slidenum">
              <a:rPr lang="en-US" smtClean="0"/>
              <a:t>‹#›</a:t>
            </a:fld>
            <a:endParaRPr lang="en-US"/>
          </a:p>
        </p:txBody>
      </p:sp>
    </p:spTree>
    <p:extLst>
      <p:ext uri="{BB962C8B-B14F-4D97-AF65-F5344CB8AC3E}">
        <p14:creationId xmlns:p14="http://schemas.microsoft.com/office/powerpoint/2010/main" val="3562040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326005" y="5842000"/>
            <a:ext cx="14378940" cy="139242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7127855" y="5842000"/>
            <a:ext cx="14378940" cy="139242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BAE122-7559-45BD-9DC1-ED130C47C270}" type="datetimeFigureOut">
              <a:rPr lang="en-US" smtClean="0"/>
              <a:t>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D2E4F2-D59E-469D-9C19-0964502E9AC5}" type="slidenum">
              <a:rPr lang="en-US" smtClean="0"/>
              <a:t>‹#›</a:t>
            </a:fld>
            <a:endParaRPr lang="en-US"/>
          </a:p>
        </p:txBody>
      </p:sp>
    </p:spTree>
    <p:extLst>
      <p:ext uri="{BB962C8B-B14F-4D97-AF65-F5344CB8AC3E}">
        <p14:creationId xmlns:p14="http://schemas.microsoft.com/office/powerpoint/2010/main" val="2184333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330412" y="1168405"/>
            <a:ext cx="29180790" cy="42418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330415" y="5379722"/>
            <a:ext cx="1431285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Edit Master text styles</a:t>
            </a:r>
          </a:p>
        </p:txBody>
      </p:sp>
      <p:sp>
        <p:nvSpPr>
          <p:cNvPr id="4" name="Content Placeholder 3"/>
          <p:cNvSpPr>
            <a:spLocks noGrp="1"/>
          </p:cNvSpPr>
          <p:nvPr>
            <p:ph sz="half" idx="2"/>
          </p:nvPr>
        </p:nvSpPr>
        <p:spPr>
          <a:xfrm>
            <a:off x="2330415" y="8016240"/>
            <a:ext cx="14312858" cy="117906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7127857" y="5379722"/>
            <a:ext cx="14383347"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Edit Master text styles</a:t>
            </a:r>
          </a:p>
        </p:txBody>
      </p:sp>
      <p:sp>
        <p:nvSpPr>
          <p:cNvPr id="6" name="Content Placeholder 5"/>
          <p:cNvSpPr>
            <a:spLocks noGrp="1"/>
          </p:cNvSpPr>
          <p:nvPr>
            <p:ph sz="quarter" idx="4"/>
          </p:nvPr>
        </p:nvSpPr>
        <p:spPr>
          <a:xfrm>
            <a:off x="17127857" y="8016240"/>
            <a:ext cx="14383347" cy="117906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BAE122-7559-45BD-9DC1-ED130C47C270}" type="datetimeFigureOut">
              <a:rPr lang="en-US" smtClean="0"/>
              <a:t>2/23/2022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D2E4F2-D59E-469D-9C19-0964502E9AC5}" type="slidenum">
              <a:rPr lang="en-US" smtClean="0"/>
              <a:t>‹#›</a:t>
            </a:fld>
            <a:endParaRPr lang="en-US"/>
          </a:p>
        </p:txBody>
      </p:sp>
    </p:spTree>
    <p:extLst>
      <p:ext uri="{BB962C8B-B14F-4D97-AF65-F5344CB8AC3E}">
        <p14:creationId xmlns:p14="http://schemas.microsoft.com/office/powerpoint/2010/main" val="1588304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BAE122-7559-45BD-9DC1-ED130C47C270}" type="datetimeFigureOut">
              <a:rPr lang="en-US" smtClean="0"/>
              <a:t>2/23/2022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D2E4F2-D59E-469D-9C19-0964502E9AC5}" type="slidenum">
              <a:rPr lang="en-US" smtClean="0"/>
              <a:t>‹#›</a:t>
            </a:fld>
            <a:endParaRPr lang="en-US"/>
          </a:p>
        </p:txBody>
      </p:sp>
    </p:spTree>
    <p:extLst>
      <p:ext uri="{BB962C8B-B14F-4D97-AF65-F5344CB8AC3E}">
        <p14:creationId xmlns:p14="http://schemas.microsoft.com/office/powerpoint/2010/main" val="974438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BAE122-7559-45BD-9DC1-ED130C47C270}" type="datetimeFigureOut">
              <a:rPr lang="en-US" smtClean="0"/>
              <a:t>2/23/2022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D2E4F2-D59E-469D-9C19-0964502E9AC5}" type="slidenum">
              <a:rPr lang="en-US" smtClean="0"/>
              <a:t>‹#›</a:t>
            </a:fld>
            <a:endParaRPr lang="en-US"/>
          </a:p>
        </p:txBody>
      </p:sp>
    </p:spTree>
    <p:extLst>
      <p:ext uri="{BB962C8B-B14F-4D97-AF65-F5344CB8AC3E}">
        <p14:creationId xmlns:p14="http://schemas.microsoft.com/office/powerpoint/2010/main" val="2090532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30412" y="1463040"/>
            <a:ext cx="10911959" cy="5120640"/>
          </a:xfrm>
        </p:spPr>
        <p:txBody>
          <a:bodyPr anchor="b"/>
          <a:lstStyle>
            <a:lvl1pPr>
              <a:defRPr sz="10240"/>
            </a:lvl1pPr>
          </a:lstStyle>
          <a:p>
            <a:r>
              <a:rPr lang="en-US"/>
              <a:t>Click to edit Master title style</a:t>
            </a:r>
            <a:endParaRPr lang="en-US" dirty="0"/>
          </a:p>
        </p:txBody>
      </p:sp>
      <p:sp>
        <p:nvSpPr>
          <p:cNvPr id="3" name="Content Placeholder 2"/>
          <p:cNvSpPr>
            <a:spLocks noGrp="1"/>
          </p:cNvSpPr>
          <p:nvPr>
            <p:ph idx="1"/>
          </p:nvPr>
        </p:nvSpPr>
        <p:spPr>
          <a:xfrm>
            <a:off x="14383347" y="3159765"/>
            <a:ext cx="17127855"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330412" y="6583680"/>
            <a:ext cx="10911959"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Edit Master text styles</a:t>
            </a:r>
          </a:p>
        </p:txBody>
      </p:sp>
      <p:sp>
        <p:nvSpPr>
          <p:cNvPr id="5" name="Date Placeholder 4"/>
          <p:cNvSpPr>
            <a:spLocks noGrp="1"/>
          </p:cNvSpPr>
          <p:nvPr>
            <p:ph type="dt" sz="half" idx="10"/>
          </p:nvPr>
        </p:nvSpPr>
        <p:spPr/>
        <p:txBody>
          <a:bodyPr/>
          <a:lstStyle/>
          <a:p>
            <a:fld id="{58BAE122-7559-45BD-9DC1-ED130C47C270}" type="datetimeFigureOut">
              <a:rPr lang="en-US" smtClean="0"/>
              <a:t>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D2E4F2-D59E-469D-9C19-0964502E9AC5}" type="slidenum">
              <a:rPr lang="en-US" smtClean="0"/>
              <a:t>‹#›</a:t>
            </a:fld>
            <a:endParaRPr lang="en-US"/>
          </a:p>
        </p:txBody>
      </p:sp>
    </p:spTree>
    <p:extLst>
      <p:ext uri="{BB962C8B-B14F-4D97-AF65-F5344CB8AC3E}">
        <p14:creationId xmlns:p14="http://schemas.microsoft.com/office/powerpoint/2010/main" val="3098935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30412" y="1463040"/>
            <a:ext cx="10911959" cy="5120640"/>
          </a:xfrm>
        </p:spPr>
        <p:txBody>
          <a:bodyPr anchor="b"/>
          <a:lstStyle>
            <a:lvl1pPr>
              <a:defRPr sz="102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4383347" y="3159765"/>
            <a:ext cx="17127855"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a:t>Click icon to add picture</a:t>
            </a:r>
            <a:endParaRPr lang="en-US" dirty="0"/>
          </a:p>
        </p:txBody>
      </p:sp>
      <p:sp>
        <p:nvSpPr>
          <p:cNvPr id="4" name="Text Placeholder 3"/>
          <p:cNvSpPr>
            <a:spLocks noGrp="1"/>
          </p:cNvSpPr>
          <p:nvPr>
            <p:ph type="body" sz="half" idx="2"/>
          </p:nvPr>
        </p:nvSpPr>
        <p:spPr>
          <a:xfrm>
            <a:off x="2330412" y="6583680"/>
            <a:ext cx="10911959"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Edit Master text styles</a:t>
            </a:r>
          </a:p>
        </p:txBody>
      </p:sp>
      <p:sp>
        <p:nvSpPr>
          <p:cNvPr id="5" name="Date Placeholder 4"/>
          <p:cNvSpPr>
            <a:spLocks noGrp="1"/>
          </p:cNvSpPr>
          <p:nvPr>
            <p:ph type="dt" sz="half" idx="10"/>
          </p:nvPr>
        </p:nvSpPr>
        <p:spPr/>
        <p:txBody>
          <a:bodyPr/>
          <a:lstStyle/>
          <a:p>
            <a:fld id="{58BAE122-7559-45BD-9DC1-ED130C47C270}" type="datetimeFigureOut">
              <a:rPr lang="en-US" smtClean="0"/>
              <a:t>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D2E4F2-D59E-469D-9C19-0964502E9AC5}" type="slidenum">
              <a:rPr lang="en-US" smtClean="0"/>
              <a:t>‹#›</a:t>
            </a:fld>
            <a:endParaRPr lang="en-US"/>
          </a:p>
        </p:txBody>
      </p:sp>
    </p:spTree>
    <p:extLst>
      <p:ext uri="{BB962C8B-B14F-4D97-AF65-F5344CB8AC3E}">
        <p14:creationId xmlns:p14="http://schemas.microsoft.com/office/powerpoint/2010/main" val="2811388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326005" y="1168405"/>
            <a:ext cx="29180790" cy="42418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326005" y="5842000"/>
            <a:ext cx="29180790" cy="1392428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326005" y="20340325"/>
            <a:ext cx="761238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58BAE122-7559-45BD-9DC1-ED130C47C270}" type="datetimeFigureOut">
              <a:rPr lang="en-US" smtClean="0"/>
              <a:t>2/23/2022</a:t>
            </a:fld>
            <a:endParaRPr lang="en-US"/>
          </a:p>
        </p:txBody>
      </p:sp>
      <p:sp>
        <p:nvSpPr>
          <p:cNvPr id="5" name="Footer Placeholder 4"/>
          <p:cNvSpPr>
            <a:spLocks noGrp="1"/>
          </p:cNvSpPr>
          <p:nvPr>
            <p:ph type="ftr" sz="quarter" idx="3"/>
          </p:nvPr>
        </p:nvSpPr>
        <p:spPr>
          <a:xfrm>
            <a:off x="11207115" y="20340325"/>
            <a:ext cx="1141857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894415" y="20340325"/>
            <a:ext cx="761238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78D2E4F2-D59E-469D-9C19-0964502E9AC5}" type="slidenum">
              <a:rPr lang="en-US" smtClean="0"/>
              <a:t>‹#›</a:t>
            </a:fld>
            <a:endParaRPr lang="en-US"/>
          </a:p>
        </p:txBody>
      </p:sp>
    </p:spTree>
    <p:extLst>
      <p:ext uri="{BB962C8B-B14F-4D97-AF65-F5344CB8AC3E}">
        <p14:creationId xmlns:p14="http://schemas.microsoft.com/office/powerpoint/2010/main" val="286806316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3B480"/>
        </a:solidFill>
        <a:effectLst/>
      </p:bgPr>
    </p:bg>
    <p:spTree>
      <p:nvGrpSpPr>
        <p:cNvPr id="1" name=""/>
        <p:cNvGrpSpPr/>
        <p:nvPr/>
      </p:nvGrpSpPr>
      <p:grpSpPr>
        <a:xfrm>
          <a:off x="0" y="0"/>
          <a:ext cx="0" cy="0"/>
          <a:chOff x="0" y="0"/>
          <a:chExt cx="0" cy="0"/>
        </a:xfrm>
      </p:grpSpPr>
      <p:sp>
        <p:nvSpPr>
          <p:cNvPr id="31" name="Rectangle 30"/>
          <p:cNvSpPr/>
          <p:nvPr/>
        </p:nvSpPr>
        <p:spPr>
          <a:xfrm>
            <a:off x="933855" y="846229"/>
            <a:ext cx="32003999" cy="8388980"/>
          </a:xfrm>
          <a:prstGeom prst="rect">
            <a:avLst/>
          </a:prstGeom>
          <a:blipFill>
            <a:blip r:embed="rId3"/>
            <a:stretch>
              <a:fillRect/>
            </a:stretch>
          </a:blipFill>
          <a:ln w="63500"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28"/>
          </a:p>
        </p:txBody>
      </p:sp>
      <p:sp>
        <p:nvSpPr>
          <p:cNvPr id="6" name="TextBox 5"/>
          <p:cNvSpPr txBox="1"/>
          <p:nvPr/>
        </p:nvSpPr>
        <p:spPr>
          <a:xfrm>
            <a:off x="1586350" y="5249392"/>
            <a:ext cx="30691970" cy="4139979"/>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2688" dirty="0">
                <a:solidFill>
                  <a:schemeClr val="bg1"/>
                </a:solidFill>
              </a:rPr>
              <a:t>	</a:t>
            </a:r>
          </a:p>
          <a:p>
            <a:pPr algn="ctr"/>
            <a:r>
              <a:rPr lang="en-US" sz="4608" b="1" dirty="0">
                <a:solidFill>
                  <a:schemeClr val="bg1"/>
                </a:solidFill>
              </a:rPr>
              <a:t>PROBLEM STATEMENT</a:t>
            </a:r>
          </a:p>
          <a:p>
            <a:r>
              <a:rPr lang="en-US" sz="2496" b="1" dirty="0">
                <a:solidFill>
                  <a:schemeClr val="bg1"/>
                </a:solidFill>
                <a:latin typeface="Myriad Pro" panose="020B0503030403020204" pitchFamily="34" charset="0"/>
              </a:rPr>
              <a:t>Your abstract should be about 200 words, this is about 200 words. </a:t>
            </a:r>
            <a:r>
              <a:rPr lang="en-US" sz="2496" b="1" dirty="0" err="1">
                <a:solidFill>
                  <a:schemeClr val="bg1"/>
                </a:solidFill>
                <a:latin typeface="Myriad Pro" panose="020B0503030403020204" pitchFamily="34" charset="0"/>
              </a:rPr>
              <a:t>Duis</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finibus</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condimentum</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odio</a:t>
            </a:r>
            <a:r>
              <a:rPr lang="en-US" sz="2496" b="1" dirty="0">
                <a:solidFill>
                  <a:schemeClr val="bg1"/>
                </a:solidFill>
                <a:latin typeface="Myriad Pro" panose="020B0503030403020204" pitchFamily="34" charset="0"/>
              </a:rPr>
              <a:t> id </a:t>
            </a:r>
            <a:r>
              <a:rPr lang="en-US" sz="2496" b="1" dirty="0" err="1">
                <a:solidFill>
                  <a:schemeClr val="bg1"/>
                </a:solidFill>
                <a:latin typeface="Myriad Pro" panose="020B0503030403020204" pitchFamily="34" charset="0"/>
              </a:rPr>
              <a:t>varius</a:t>
            </a:r>
            <a:r>
              <a:rPr lang="en-US" sz="2496" b="1" dirty="0">
                <a:solidFill>
                  <a:schemeClr val="bg1"/>
                </a:solidFill>
                <a:latin typeface="Myriad Pro" panose="020B0503030403020204" pitchFamily="34" charset="0"/>
              </a:rPr>
              <a:t>. In </a:t>
            </a:r>
            <a:r>
              <a:rPr lang="en-US" sz="2496" b="1" dirty="0" err="1">
                <a:solidFill>
                  <a:schemeClr val="bg1"/>
                </a:solidFill>
                <a:latin typeface="Myriad Pro" panose="020B0503030403020204" pitchFamily="34" charset="0"/>
              </a:rPr>
              <a:t>vulputate</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felis</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ut</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laoreet</a:t>
            </a:r>
            <a:r>
              <a:rPr lang="en-US" sz="2496" b="1" dirty="0">
                <a:solidFill>
                  <a:schemeClr val="bg1"/>
                </a:solidFill>
                <a:latin typeface="Myriad Pro" panose="020B0503030403020204" pitchFamily="34" charset="0"/>
              </a:rPr>
              <a:t> gravida. </a:t>
            </a:r>
            <a:r>
              <a:rPr lang="en-US" sz="2496" b="1" dirty="0" err="1">
                <a:solidFill>
                  <a:schemeClr val="bg1"/>
                </a:solidFill>
                <a:latin typeface="Myriad Pro" panose="020B0503030403020204" pitchFamily="34" charset="0"/>
              </a:rPr>
              <a:t>Sed</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laoreet</a:t>
            </a:r>
            <a:r>
              <a:rPr lang="en-US" sz="2496" b="1" dirty="0">
                <a:solidFill>
                  <a:schemeClr val="bg1"/>
                </a:solidFill>
                <a:latin typeface="Myriad Pro" panose="020B0503030403020204" pitchFamily="34" charset="0"/>
              </a:rPr>
              <a:t> ex vitae </a:t>
            </a:r>
            <a:r>
              <a:rPr lang="en-US" sz="2496" b="1" dirty="0" err="1">
                <a:solidFill>
                  <a:schemeClr val="bg1"/>
                </a:solidFill>
                <a:latin typeface="Myriad Pro" panose="020B0503030403020204" pitchFamily="34" charset="0"/>
              </a:rPr>
              <a:t>venenatis</a:t>
            </a:r>
            <a:r>
              <a:rPr lang="en-US" sz="2496" b="1" dirty="0">
                <a:solidFill>
                  <a:schemeClr val="bg1"/>
                </a:solidFill>
                <a:latin typeface="Myriad Pro" panose="020B0503030403020204" pitchFamily="34" charset="0"/>
              </a:rPr>
              <a:t> gravida. </a:t>
            </a:r>
            <a:r>
              <a:rPr lang="en-US" sz="2496" b="1" dirty="0" err="1">
                <a:solidFill>
                  <a:schemeClr val="bg1"/>
                </a:solidFill>
                <a:latin typeface="Myriad Pro" panose="020B0503030403020204" pitchFamily="34" charset="0"/>
              </a:rPr>
              <a:t>Donec</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pulvinar</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consectetur</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augue</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quis</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dapibus</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nulla</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efficitur</a:t>
            </a:r>
            <a:r>
              <a:rPr lang="en-US" sz="2496" b="1" dirty="0">
                <a:solidFill>
                  <a:schemeClr val="bg1"/>
                </a:solidFill>
                <a:latin typeface="Myriad Pro" panose="020B0503030403020204" pitchFamily="34" charset="0"/>
              </a:rPr>
              <a:t> et. In id </a:t>
            </a:r>
            <a:r>
              <a:rPr lang="en-US" sz="2496" b="1" dirty="0" err="1">
                <a:solidFill>
                  <a:schemeClr val="bg1"/>
                </a:solidFill>
                <a:latin typeface="Myriad Pro" panose="020B0503030403020204" pitchFamily="34" charset="0"/>
              </a:rPr>
              <a:t>blandit</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tortor</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Suspendisse</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vel</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tellus</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odio</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Nulla</a:t>
            </a:r>
            <a:r>
              <a:rPr lang="en-US" sz="2496" b="1" dirty="0">
                <a:solidFill>
                  <a:schemeClr val="bg1"/>
                </a:solidFill>
                <a:latin typeface="Myriad Pro" panose="020B0503030403020204" pitchFamily="34" charset="0"/>
              </a:rPr>
              <a:t> sit </a:t>
            </a:r>
            <a:r>
              <a:rPr lang="en-US" sz="2496" b="1" dirty="0" err="1">
                <a:solidFill>
                  <a:schemeClr val="bg1"/>
                </a:solidFill>
                <a:latin typeface="Myriad Pro" panose="020B0503030403020204" pitchFamily="34" charset="0"/>
              </a:rPr>
              <a:t>amet</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augue</a:t>
            </a:r>
            <a:r>
              <a:rPr lang="en-US" sz="2496" b="1" dirty="0">
                <a:solidFill>
                  <a:schemeClr val="bg1"/>
                </a:solidFill>
                <a:latin typeface="Myriad Pro" panose="020B0503030403020204" pitchFamily="34" charset="0"/>
              </a:rPr>
              <a:t> in magna </a:t>
            </a:r>
            <a:r>
              <a:rPr lang="en-US" sz="2496" b="1" dirty="0" err="1">
                <a:solidFill>
                  <a:schemeClr val="bg1"/>
                </a:solidFill>
                <a:latin typeface="Myriad Pro" panose="020B0503030403020204" pitchFamily="34" charset="0"/>
              </a:rPr>
              <a:t>varius</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lobortis</a:t>
            </a:r>
            <a:r>
              <a:rPr lang="en-US" sz="2496" b="1" dirty="0">
                <a:solidFill>
                  <a:schemeClr val="bg1"/>
                </a:solidFill>
                <a:latin typeface="Myriad Pro" panose="020B0503030403020204" pitchFamily="34" charset="0"/>
              </a:rPr>
              <a:t>. Maecenas </a:t>
            </a:r>
            <a:r>
              <a:rPr lang="en-US" sz="2496" b="1" dirty="0" err="1">
                <a:solidFill>
                  <a:schemeClr val="bg1"/>
                </a:solidFill>
                <a:latin typeface="Myriad Pro" panose="020B0503030403020204" pitchFamily="34" charset="0"/>
              </a:rPr>
              <a:t>eget</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elit</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mollis</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consequat</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enim</a:t>
            </a:r>
            <a:r>
              <a:rPr lang="en-US" sz="2496" b="1" dirty="0">
                <a:solidFill>
                  <a:schemeClr val="bg1"/>
                </a:solidFill>
                <a:latin typeface="Myriad Pro" panose="020B0503030403020204" pitchFamily="34" charset="0"/>
              </a:rPr>
              <a:t> sit </a:t>
            </a:r>
            <a:r>
              <a:rPr lang="en-US" sz="2496" b="1" dirty="0" err="1">
                <a:solidFill>
                  <a:schemeClr val="bg1"/>
                </a:solidFill>
                <a:latin typeface="Myriad Pro" panose="020B0503030403020204" pitchFamily="34" charset="0"/>
              </a:rPr>
              <a:t>amet</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maximus</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tortor</a:t>
            </a:r>
            <a:r>
              <a:rPr lang="en-US" sz="2496" b="1" dirty="0">
                <a:solidFill>
                  <a:schemeClr val="bg1"/>
                </a:solidFill>
                <a:latin typeface="Myriad Pro" panose="020B0503030403020204" pitchFamily="34" charset="0"/>
              </a:rPr>
              <a:t>. Nunc cursus, </a:t>
            </a:r>
            <a:r>
              <a:rPr lang="en-US" sz="2496" b="1" dirty="0" err="1">
                <a:solidFill>
                  <a:schemeClr val="bg1"/>
                </a:solidFill>
                <a:latin typeface="Myriad Pro" panose="020B0503030403020204" pitchFamily="34" charset="0"/>
              </a:rPr>
              <a:t>arcu</a:t>
            </a:r>
            <a:r>
              <a:rPr lang="en-US" sz="2496" b="1" dirty="0">
                <a:solidFill>
                  <a:schemeClr val="bg1"/>
                </a:solidFill>
                <a:latin typeface="Myriad Pro" panose="020B0503030403020204" pitchFamily="34" charset="0"/>
              </a:rPr>
              <a:t> porta </a:t>
            </a:r>
            <a:r>
              <a:rPr lang="en-US" sz="2496" b="1" dirty="0" err="1">
                <a:solidFill>
                  <a:schemeClr val="bg1"/>
                </a:solidFill>
                <a:latin typeface="Myriad Pro" panose="020B0503030403020204" pitchFamily="34" charset="0"/>
              </a:rPr>
              <a:t>rhoncus</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vehicula</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nulla</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nulla</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lobortis</a:t>
            </a:r>
            <a:r>
              <a:rPr lang="en-US" sz="2496" b="1" dirty="0">
                <a:solidFill>
                  <a:schemeClr val="bg1"/>
                </a:solidFill>
                <a:latin typeface="Myriad Pro" panose="020B0503030403020204" pitchFamily="34" charset="0"/>
              </a:rPr>
              <a:t> ex, </a:t>
            </a:r>
            <a:r>
              <a:rPr lang="en-US" sz="2496" b="1" dirty="0" err="1">
                <a:solidFill>
                  <a:schemeClr val="bg1"/>
                </a:solidFill>
                <a:latin typeface="Myriad Pro" panose="020B0503030403020204" pitchFamily="34" charset="0"/>
              </a:rPr>
              <a:t>ut</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efficitur</a:t>
            </a:r>
            <a:r>
              <a:rPr lang="en-US" sz="2496" b="1" dirty="0">
                <a:solidFill>
                  <a:schemeClr val="bg1"/>
                </a:solidFill>
                <a:latin typeface="Myriad Pro" panose="020B0503030403020204" pitchFamily="34" charset="0"/>
              </a:rPr>
              <a:t> ex </a:t>
            </a:r>
            <a:r>
              <a:rPr lang="en-US" sz="2496" b="1" dirty="0" err="1">
                <a:solidFill>
                  <a:schemeClr val="bg1"/>
                </a:solidFill>
                <a:latin typeface="Myriad Pro" panose="020B0503030403020204" pitchFamily="34" charset="0"/>
              </a:rPr>
              <a:t>mauris</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imperdiet</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purus</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Ut</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tristique</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felis</a:t>
            </a:r>
            <a:r>
              <a:rPr lang="en-US" sz="2496" b="1" dirty="0">
                <a:solidFill>
                  <a:schemeClr val="bg1"/>
                </a:solidFill>
                <a:latin typeface="Myriad Pro" panose="020B0503030403020204" pitchFamily="34" charset="0"/>
              </a:rPr>
              <a:t> a </a:t>
            </a:r>
            <a:r>
              <a:rPr lang="en-US" sz="2496" b="1" dirty="0" err="1">
                <a:solidFill>
                  <a:schemeClr val="bg1"/>
                </a:solidFill>
                <a:latin typeface="Myriad Pro" panose="020B0503030403020204" pitchFamily="34" charset="0"/>
              </a:rPr>
              <a:t>ullamcorper</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bibendum</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augue</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nunc</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condimentum</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neque</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vel</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vehicula</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nisl</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arcu</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quis</a:t>
            </a:r>
            <a:r>
              <a:rPr lang="en-US" sz="2496" b="1" dirty="0">
                <a:solidFill>
                  <a:schemeClr val="bg1"/>
                </a:solidFill>
                <a:latin typeface="Myriad Pro" panose="020B0503030403020204" pitchFamily="34" charset="0"/>
              </a:rPr>
              <a:t> libero. </a:t>
            </a:r>
            <a:r>
              <a:rPr lang="en-US" sz="2496" b="1" dirty="0" err="1">
                <a:solidFill>
                  <a:schemeClr val="bg1"/>
                </a:solidFill>
                <a:latin typeface="Myriad Pro" panose="020B0503030403020204" pitchFamily="34" charset="0"/>
              </a:rPr>
              <a:t>Phasellus</a:t>
            </a:r>
            <a:r>
              <a:rPr lang="en-US" sz="2496" b="1" dirty="0">
                <a:solidFill>
                  <a:schemeClr val="bg1"/>
                </a:solidFill>
                <a:latin typeface="Myriad Pro" panose="020B0503030403020204" pitchFamily="34" charset="0"/>
              </a:rPr>
              <a:t> et </a:t>
            </a:r>
            <a:r>
              <a:rPr lang="en-US" sz="2496" b="1" dirty="0" err="1">
                <a:solidFill>
                  <a:schemeClr val="bg1"/>
                </a:solidFill>
                <a:latin typeface="Myriad Pro" panose="020B0503030403020204" pitchFamily="34" charset="0"/>
              </a:rPr>
              <a:t>bibendum</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est</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vel</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interdum</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metus</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Nulla</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est</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leo</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interdum</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eu</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accumsan</a:t>
            </a:r>
            <a:r>
              <a:rPr lang="en-US" sz="2496" b="1" dirty="0">
                <a:solidFill>
                  <a:schemeClr val="bg1"/>
                </a:solidFill>
                <a:latin typeface="Myriad Pro" panose="020B0503030403020204" pitchFamily="34" charset="0"/>
              </a:rPr>
              <a:t> id, </a:t>
            </a:r>
            <a:r>
              <a:rPr lang="en-US" sz="2496" b="1" dirty="0" err="1">
                <a:solidFill>
                  <a:schemeClr val="bg1"/>
                </a:solidFill>
                <a:latin typeface="Myriad Pro" panose="020B0503030403020204" pitchFamily="34" charset="0"/>
              </a:rPr>
              <a:t>auctor</a:t>
            </a:r>
            <a:r>
              <a:rPr lang="en-US" sz="2496" b="1" dirty="0">
                <a:solidFill>
                  <a:schemeClr val="bg1"/>
                </a:solidFill>
                <a:latin typeface="Myriad Pro" panose="020B0503030403020204" pitchFamily="34" charset="0"/>
              </a:rPr>
              <a:t> sit </a:t>
            </a:r>
            <a:r>
              <a:rPr lang="en-US" sz="2496" b="1" dirty="0" err="1">
                <a:solidFill>
                  <a:schemeClr val="bg1"/>
                </a:solidFill>
                <a:latin typeface="Myriad Pro" panose="020B0503030403020204" pitchFamily="34" charset="0"/>
              </a:rPr>
              <a:t>amet</a:t>
            </a:r>
            <a:r>
              <a:rPr lang="en-US" sz="2496" b="1" dirty="0">
                <a:solidFill>
                  <a:schemeClr val="bg1"/>
                </a:solidFill>
                <a:latin typeface="Myriad Pro" panose="020B0503030403020204" pitchFamily="34" charset="0"/>
              </a:rPr>
              <a:t> lacus. </a:t>
            </a:r>
            <a:r>
              <a:rPr lang="en-US" sz="2496" b="1" dirty="0" err="1">
                <a:solidFill>
                  <a:schemeClr val="bg1"/>
                </a:solidFill>
                <a:latin typeface="Myriad Pro" panose="020B0503030403020204" pitchFamily="34" charset="0"/>
              </a:rPr>
              <a:t>Etiam</a:t>
            </a:r>
            <a:r>
              <a:rPr lang="en-US" sz="2496" b="1" dirty="0">
                <a:solidFill>
                  <a:schemeClr val="bg1"/>
                </a:solidFill>
                <a:latin typeface="Myriad Pro" panose="020B0503030403020204" pitchFamily="34" charset="0"/>
              </a:rPr>
              <a:t> non </a:t>
            </a:r>
            <a:r>
              <a:rPr lang="en-US" sz="2496" b="1" dirty="0" err="1">
                <a:solidFill>
                  <a:schemeClr val="bg1"/>
                </a:solidFill>
                <a:latin typeface="Myriad Pro" panose="020B0503030403020204" pitchFamily="34" charset="0"/>
              </a:rPr>
              <a:t>leo</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tempor</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posuere</a:t>
            </a:r>
            <a:r>
              <a:rPr lang="en-US" sz="2496" b="1" dirty="0">
                <a:solidFill>
                  <a:schemeClr val="bg1"/>
                </a:solidFill>
                <a:latin typeface="Myriad Pro" panose="020B0503030403020204" pitchFamily="34" charset="0"/>
              </a:rPr>
              <a:t> ante ac, </a:t>
            </a:r>
            <a:r>
              <a:rPr lang="en-US" sz="2496" b="1" dirty="0" err="1">
                <a:solidFill>
                  <a:schemeClr val="bg1"/>
                </a:solidFill>
                <a:latin typeface="Myriad Pro" panose="020B0503030403020204" pitchFamily="34" charset="0"/>
              </a:rPr>
              <a:t>dapibus</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metus</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Donec</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sodales</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tristique</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laoreet</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Proin</a:t>
            </a:r>
            <a:r>
              <a:rPr lang="en-US" sz="2496" b="1" dirty="0">
                <a:solidFill>
                  <a:schemeClr val="bg1"/>
                </a:solidFill>
                <a:latin typeface="Myriad Pro" panose="020B0503030403020204" pitchFamily="34" charset="0"/>
              </a:rPr>
              <a:t> in </a:t>
            </a:r>
            <a:r>
              <a:rPr lang="en-US" sz="2496" b="1" dirty="0" err="1">
                <a:solidFill>
                  <a:schemeClr val="bg1"/>
                </a:solidFill>
                <a:latin typeface="Myriad Pro" panose="020B0503030403020204" pitchFamily="34" charset="0"/>
              </a:rPr>
              <a:t>felis</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nec</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orci</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commodo</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venenatis</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quis</a:t>
            </a:r>
            <a:r>
              <a:rPr lang="en-US" sz="2496" b="1" dirty="0">
                <a:solidFill>
                  <a:schemeClr val="bg1"/>
                </a:solidFill>
                <a:latin typeface="Myriad Pro" panose="020B0503030403020204" pitchFamily="34" charset="0"/>
              </a:rPr>
              <a:t> a lorem. </a:t>
            </a:r>
            <a:r>
              <a:rPr lang="en-US" sz="2496" b="1" dirty="0" err="1">
                <a:solidFill>
                  <a:schemeClr val="bg1"/>
                </a:solidFill>
                <a:latin typeface="Myriad Pro" panose="020B0503030403020204" pitchFamily="34" charset="0"/>
              </a:rPr>
              <a:t>Morbi</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varius</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feugiat</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tellus</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Proin</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mollis</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lectus</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ut</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fringilla</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molestie</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purus</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neque</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feugiat</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eros</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eu</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ultricies</a:t>
            </a:r>
            <a:r>
              <a:rPr lang="en-US" sz="2496" b="1" dirty="0">
                <a:solidFill>
                  <a:schemeClr val="bg1"/>
                </a:solidFill>
                <a:latin typeface="Myriad Pro" panose="020B0503030403020204" pitchFamily="34" charset="0"/>
              </a:rPr>
              <a:t> mi </a:t>
            </a:r>
            <a:r>
              <a:rPr lang="en-US" sz="2496" b="1" dirty="0" err="1">
                <a:solidFill>
                  <a:schemeClr val="bg1"/>
                </a:solidFill>
                <a:latin typeface="Myriad Pro" panose="020B0503030403020204" pitchFamily="34" charset="0"/>
              </a:rPr>
              <a:t>purus</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eget</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augue</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Suspendisse</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accumsan</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nulla</a:t>
            </a:r>
            <a:r>
              <a:rPr lang="en-US" sz="2496" b="1" dirty="0">
                <a:solidFill>
                  <a:schemeClr val="bg1"/>
                </a:solidFill>
                <a:latin typeface="Myriad Pro" panose="020B0503030403020204" pitchFamily="34" charset="0"/>
              </a:rPr>
              <a:t> non ligula semper, </a:t>
            </a:r>
            <a:r>
              <a:rPr lang="en-US" sz="2496" b="1" dirty="0" err="1">
                <a:solidFill>
                  <a:schemeClr val="bg1"/>
                </a:solidFill>
                <a:latin typeface="Myriad Pro" panose="020B0503030403020204" pitchFamily="34" charset="0"/>
              </a:rPr>
              <a:t>condimentum</a:t>
            </a:r>
            <a:r>
              <a:rPr lang="en-US" sz="2496" b="1" dirty="0">
                <a:solidFill>
                  <a:schemeClr val="bg1"/>
                </a:solidFill>
                <a:latin typeface="Myriad Pro" panose="020B0503030403020204" pitchFamily="34" charset="0"/>
              </a:rPr>
              <a:t> pharetra </a:t>
            </a:r>
            <a:r>
              <a:rPr lang="en-US" sz="2496" b="1" dirty="0" err="1">
                <a:solidFill>
                  <a:schemeClr val="bg1"/>
                </a:solidFill>
                <a:latin typeface="Myriad Pro" panose="020B0503030403020204" pitchFamily="34" charset="0"/>
              </a:rPr>
              <a:t>mauris</a:t>
            </a:r>
            <a:r>
              <a:rPr lang="en-US" sz="2496" b="1" dirty="0">
                <a:solidFill>
                  <a:schemeClr val="bg1"/>
                </a:solidFill>
                <a:latin typeface="Myriad Pro" panose="020B0503030403020204" pitchFamily="34" charset="0"/>
              </a:rPr>
              <a:t> pharetra. </a:t>
            </a:r>
            <a:r>
              <a:rPr lang="en-US" sz="2496" b="1" dirty="0" err="1">
                <a:solidFill>
                  <a:schemeClr val="bg1"/>
                </a:solidFill>
                <a:latin typeface="Myriad Pro" panose="020B0503030403020204" pitchFamily="34" charset="0"/>
              </a:rPr>
              <a:t>Donec</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blandit</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orci</a:t>
            </a:r>
            <a:r>
              <a:rPr lang="en-US" sz="2496" b="1" dirty="0">
                <a:solidFill>
                  <a:schemeClr val="bg1"/>
                </a:solidFill>
                <a:latin typeface="Myriad Pro" panose="020B0503030403020204" pitchFamily="34" charset="0"/>
              </a:rPr>
              <a:t> id ipsum porta </a:t>
            </a:r>
            <a:r>
              <a:rPr lang="en-US" sz="2496" b="1" dirty="0" err="1">
                <a:solidFill>
                  <a:schemeClr val="bg1"/>
                </a:solidFill>
                <a:latin typeface="Myriad Pro" panose="020B0503030403020204" pitchFamily="34" charset="0"/>
              </a:rPr>
              <a:t>fringilla</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Aliquam</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feugiat</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nulla</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vel</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nulla</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fringilla</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mollis</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Pellentesque</a:t>
            </a:r>
            <a:r>
              <a:rPr lang="en-US" sz="2496" b="1" dirty="0">
                <a:solidFill>
                  <a:schemeClr val="bg1"/>
                </a:solidFill>
                <a:latin typeface="Myriad Pro" panose="020B0503030403020204" pitchFamily="34" charset="0"/>
              </a:rPr>
              <a:t> habitant </a:t>
            </a:r>
            <a:r>
              <a:rPr lang="en-US" sz="2496" b="1" dirty="0" err="1">
                <a:solidFill>
                  <a:schemeClr val="bg1"/>
                </a:solidFill>
                <a:latin typeface="Myriad Pro" panose="020B0503030403020204" pitchFamily="34" charset="0"/>
              </a:rPr>
              <a:t>morbi</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tristique</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senectus</a:t>
            </a:r>
            <a:r>
              <a:rPr lang="en-US" sz="2496" b="1" dirty="0">
                <a:solidFill>
                  <a:schemeClr val="bg1"/>
                </a:solidFill>
                <a:latin typeface="Myriad Pro" panose="020B0503030403020204" pitchFamily="34" charset="0"/>
              </a:rPr>
              <a:t> et </a:t>
            </a:r>
            <a:r>
              <a:rPr lang="en-US" sz="2496" b="1" dirty="0" err="1">
                <a:solidFill>
                  <a:schemeClr val="bg1"/>
                </a:solidFill>
                <a:latin typeface="Myriad Pro" panose="020B0503030403020204" pitchFamily="34" charset="0"/>
              </a:rPr>
              <a:t>netus</a:t>
            </a:r>
            <a:r>
              <a:rPr lang="en-US" sz="2496" b="1" dirty="0">
                <a:solidFill>
                  <a:schemeClr val="bg1"/>
                </a:solidFill>
                <a:latin typeface="Myriad Pro" panose="020B0503030403020204" pitchFamily="34" charset="0"/>
              </a:rPr>
              <a:t> et </a:t>
            </a:r>
            <a:r>
              <a:rPr lang="en-US" sz="2496" b="1" dirty="0" err="1">
                <a:solidFill>
                  <a:schemeClr val="bg1"/>
                </a:solidFill>
                <a:latin typeface="Myriad Pro" panose="020B0503030403020204" pitchFamily="34" charset="0"/>
              </a:rPr>
              <a:t>malesuada</a:t>
            </a:r>
            <a:r>
              <a:rPr lang="en-US" sz="2496" b="1" dirty="0">
                <a:solidFill>
                  <a:schemeClr val="bg1"/>
                </a:solidFill>
                <a:latin typeface="Myriad Pro" panose="020B0503030403020204" pitchFamily="34" charset="0"/>
              </a:rPr>
              <a:t> fames ac </a:t>
            </a:r>
            <a:r>
              <a:rPr lang="en-US" sz="2496" b="1" dirty="0" err="1">
                <a:solidFill>
                  <a:schemeClr val="bg1"/>
                </a:solidFill>
                <a:latin typeface="Myriad Pro" panose="020B0503030403020204" pitchFamily="34" charset="0"/>
              </a:rPr>
              <a:t>turpis</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egestas</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Aenean</a:t>
            </a:r>
            <a:r>
              <a:rPr lang="en-US" sz="2496" b="1" dirty="0">
                <a:solidFill>
                  <a:schemeClr val="bg1"/>
                </a:solidFill>
                <a:latin typeface="Myriad Pro" panose="020B0503030403020204" pitchFamily="34" charset="0"/>
              </a:rPr>
              <a:t> at </a:t>
            </a:r>
            <a:r>
              <a:rPr lang="en-US" sz="2496" b="1" dirty="0" err="1">
                <a:solidFill>
                  <a:schemeClr val="bg1"/>
                </a:solidFill>
                <a:latin typeface="Myriad Pro" panose="020B0503030403020204" pitchFamily="34" charset="0"/>
              </a:rPr>
              <a:t>scelerisque</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turpis</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Vivamus</a:t>
            </a:r>
            <a:r>
              <a:rPr lang="en-US" sz="2496" b="1" dirty="0">
                <a:solidFill>
                  <a:schemeClr val="bg1"/>
                </a:solidFill>
                <a:latin typeface="Myriad Pro" panose="020B0503030403020204" pitchFamily="34" charset="0"/>
              </a:rPr>
              <a:t> non </a:t>
            </a:r>
            <a:r>
              <a:rPr lang="en-US" sz="2496" b="1" dirty="0" err="1">
                <a:solidFill>
                  <a:schemeClr val="bg1"/>
                </a:solidFill>
                <a:latin typeface="Myriad Pro" panose="020B0503030403020204" pitchFamily="34" charset="0"/>
              </a:rPr>
              <a:t>efficitur</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erat</a:t>
            </a:r>
            <a:r>
              <a:rPr lang="en-US" sz="2496" b="1" dirty="0">
                <a:solidFill>
                  <a:schemeClr val="bg1"/>
                </a:solidFill>
                <a:latin typeface="Myriad Pro" panose="020B0503030403020204" pitchFamily="34" charset="0"/>
              </a:rPr>
              <a:t>. </a:t>
            </a:r>
            <a:r>
              <a:rPr lang="en-US" sz="2496" b="1" dirty="0" err="1">
                <a:solidFill>
                  <a:schemeClr val="bg1"/>
                </a:solidFill>
                <a:latin typeface="Myriad Pro" panose="020B0503030403020204" pitchFamily="34" charset="0"/>
              </a:rPr>
              <a:t>Vivamus</a:t>
            </a:r>
            <a:r>
              <a:rPr lang="en-US" sz="2496" b="1" dirty="0">
                <a:solidFill>
                  <a:schemeClr val="bg1"/>
                </a:solidFill>
                <a:latin typeface="Myriad Pro" panose="020B0503030403020204" pitchFamily="34" charset="0"/>
              </a:rPr>
              <a:t>. </a:t>
            </a:r>
          </a:p>
          <a:p>
            <a:pPr algn="ctr"/>
            <a:endParaRPr lang="en-US" sz="1536" b="1" dirty="0">
              <a:solidFill>
                <a:schemeClr val="bg1"/>
              </a:solidFill>
            </a:endParaRPr>
          </a:p>
        </p:txBody>
      </p:sp>
      <p:sp>
        <p:nvSpPr>
          <p:cNvPr id="26" name="Rectangle 25"/>
          <p:cNvSpPr/>
          <p:nvPr/>
        </p:nvSpPr>
        <p:spPr>
          <a:xfrm>
            <a:off x="24032074" y="9421752"/>
            <a:ext cx="8905779" cy="11652990"/>
          </a:xfrm>
          <a:prstGeom prst="rect">
            <a:avLst/>
          </a:prstGeom>
          <a:solidFill>
            <a:srgbClr val="004E38"/>
          </a:solidFill>
          <a:ln w="63500">
            <a:gradFill flip="none" rotWithShape="1">
              <a:gsLst>
                <a:gs pos="0">
                  <a:srgbClr val="C4B581">
                    <a:alpha val="0"/>
                  </a:srgbClr>
                </a:gs>
                <a:gs pos="100000">
                  <a:srgbClr val="C4B581"/>
                </a:gs>
              </a:gsLst>
              <a:lin ang="8100000" scaled="1"/>
              <a:tileRect/>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28"/>
          </a:p>
        </p:txBody>
      </p:sp>
      <p:sp>
        <p:nvSpPr>
          <p:cNvPr id="22" name="Rectangle 21"/>
          <p:cNvSpPr/>
          <p:nvPr/>
        </p:nvSpPr>
        <p:spPr>
          <a:xfrm>
            <a:off x="9428834" y="9421752"/>
            <a:ext cx="14483484" cy="11652991"/>
          </a:xfrm>
          <a:prstGeom prst="rect">
            <a:avLst/>
          </a:prstGeom>
          <a:solidFill>
            <a:srgbClr val="004E38"/>
          </a:solidFill>
          <a:ln w="63500" cmpd="sng">
            <a:gradFill flip="none" rotWithShape="1">
              <a:gsLst>
                <a:gs pos="0">
                  <a:srgbClr val="C4B581"/>
                </a:gs>
                <a:gs pos="100000">
                  <a:srgbClr val="C4B581">
                    <a:alpha val="20000"/>
                  </a:srgbClr>
                </a:gs>
              </a:gsLst>
              <a:lin ang="5400000" scaled="1"/>
              <a:tileRect/>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28"/>
          </a:p>
        </p:txBody>
      </p:sp>
      <p:sp>
        <p:nvSpPr>
          <p:cNvPr id="23" name="Rectangle 22"/>
          <p:cNvSpPr/>
          <p:nvPr/>
        </p:nvSpPr>
        <p:spPr>
          <a:xfrm>
            <a:off x="933855" y="9426008"/>
            <a:ext cx="8375218" cy="11648734"/>
          </a:xfrm>
          <a:prstGeom prst="rect">
            <a:avLst/>
          </a:prstGeom>
          <a:solidFill>
            <a:srgbClr val="004E38"/>
          </a:solidFill>
          <a:ln w="63500" cmpd="sng">
            <a:gradFill flip="none" rotWithShape="1">
              <a:gsLst>
                <a:gs pos="0">
                  <a:srgbClr val="C4B581"/>
                </a:gs>
                <a:gs pos="100000">
                  <a:srgbClr val="C4B581">
                    <a:alpha val="0"/>
                  </a:srgbClr>
                </a:gs>
              </a:gsLst>
              <a:lin ang="13500000" scaled="1"/>
              <a:tileRect/>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28"/>
          </a:p>
        </p:txBody>
      </p:sp>
      <p:sp>
        <p:nvSpPr>
          <p:cNvPr id="7" name="Rectangle 6"/>
          <p:cNvSpPr/>
          <p:nvPr/>
        </p:nvSpPr>
        <p:spPr>
          <a:xfrm>
            <a:off x="1554480" y="1007797"/>
            <a:ext cx="30723840" cy="2618474"/>
          </a:xfrm>
          <a:prstGeom prst="rect">
            <a:avLst/>
          </a:prstGeom>
        </p:spPr>
        <p:txBody>
          <a:bodyPr wrap="square">
            <a:spAutoFit/>
          </a:bodyPr>
          <a:lstStyle/>
          <a:p>
            <a:pPr algn="ctr"/>
            <a:r>
              <a:rPr lang="en-US" sz="6048" b="1" dirty="0">
                <a:solidFill>
                  <a:schemeClr val="bg1"/>
                </a:solidFill>
                <a:latin typeface="Myriad Pro Cond" panose="020B0506030403020204" pitchFamily="34" charset="0"/>
              </a:rPr>
              <a:t>The Title of Your Thesis Should be Here…Adjust Font and Size of Box as Needed…It could be smaller</a:t>
            </a:r>
          </a:p>
          <a:p>
            <a:pPr algn="ctr"/>
            <a:r>
              <a:rPr lang="en-US" sz="3456" b="1" dirty="0">
                <a:solidFill>
                  <a:schemeClr val="bg1"/>
                </a:solidFill>
              </a:rPr>
              <a:t>Student Name</a:t>
            </a:r>
            <a:r>
              <a:rPr lang="en-US" sz="3456" b="1" baseline="30000" dirty="0">
                <a:solidFill>
                  <a:schemeClr val="bg1"/>
                </a:solidFill>
              </a:rPr>
              <a:t>1,2</a:t>
            </a:r>
            <a:r>
              <a:rPr lang="en-US" sz="3456" b="1" dirty="0">
                <a:solidFill>
                  <a:schemeClr val="bg1"/>
                </a:solidFill>
              </a:rPr>
              <a:t>, Advisor 1 name, </a:t>
            </a:r>
            <a:r>
              <a:rPr lang="en-US" sz="3456" b="1" dirty="0" err="1">
                <a:solidFill>
                  <a:schemeClr val="bg1"/>
                </a:solidFill>
              </a:rPr>
              <a:t>Ph.D</a:t>
            </a:r>
            <a:r>
              <a:rPr lang="en-US" sz="3456" b="1" dirty="0">
                <a:solidFill>
                  <a:schemeClr val="bg1"/>
                </a:solidFill>
              </a:rPr>
              <a:t> (or other suffix/prefix)</a:t>
            </a:r>
            <a:r>
              <a:rPr lang="en-US" sz="3456" b="1" baseline="30000" dirty="0">
                <a:solidFill>
                  <a:schemeClr val="bg1"/>
                </a:solidFill>
              </a:rPr>
              <a:t>1</a:t>
            </a:r>
            <a:r>
              <a:rPr lang="en-US" sz="3456" b="1" dirty="0">
                <a:solidFill>
                  <a:schemeClr val="bg1"/>
                </a:solidFill>
              </a:rPr>
              <a:t>, Advisor 2 name, </a:t>
            </a:r>
            <a:r>
              <a:rPr lang="en-US" sz="3456" b="1" dirty="0" err="1">
                <a:solidFill>
                  <a:schemeClr val="bg1"/>
                </a:solidFill>
              </a:rPr>
              <a:t>Ph.D</a:t>
            </a:r>
            <a:r>
              <a:rPr lang="en-US" sz="3456" b="1" dirty="0">
                <a:solidFill>
                  <a:schemeClr val="bg1"/>
                </a:solidFill>
              </a:rPr>
              <a:t> (or other suffix/prefix)</a:t>
            </a:r>
            <a:r>
              <a:rPr lang="en-US" sz="3456" b="1" baseline="30000" dirty="0">
                <a:solidFill>
                  <a:schemeClr val="bg1"/>
                </a:solidFill>
              </a:rPr>
              <a:t>1</a:t>
            </a:r>
            <a:r>
              <a:rPr lang="en-US" sz="3456" b="1" dirty="0">
                <a:solidFill>
                  <a:schemeClr val="bg1"/>
                </a:solidFill>
              </a:rPr>
              <a:t>  </a:t>
            </a:r>
          </a:p>
          <a:p>
            <a:pPr marL="713232" indent="-713232" algn="ctr">
              <a:buAutoNum type="arabicPeriod"/>
            </a:pPr>
            <a:r>
              <a:rPr lang="en-US" sz="3456" b="1" dirty="0">
                <a:solidFill>
                  <a:schemeClr val="bg1"/>
                </a:solidFill>
              </a:rPr>
              <a:t>Department of Mechanical Engineering, California State University, Sacramento</a:t>
            </a:r>
          </a:p>
          <a:p>
            <a:pPr marL="713232" indent="-713232" algn="ctr">
              <a:buAutoNum type="arabicPeriod"/>
            </a:pPr>
            <a:r>
              <a:rPr lang="en-US" sz="3456" b="1" dirty="0">
                <a:solidFill>
                  <a:schemeClr val="bg1"/>
                </a:solidFill>
              </a:rPr>
              <a:t>Other affiliation, if any (company, university, etc.)</a:t>
            </a:r>
            <a:endParaRPr lang="en-US" sz="3456" dirty="0">
              <a:solidFill>
                <a:schemeClr val="bg1"/>
              </a:solidFill>
            </a:endParaRPr>
          </a:p>
        </p:txBody>
      </p:sp>
      <p:sp>
        <p:nvSpPr>
          <p:cNvPr id="8" name="TextBox 7"/>
          <p:cNvSpPr txBox="1"/>
          <p:nvPr/>
        </p:nvSpPr>
        <p:spPr>
          <a:xfrm>
            <a:off x="1586352" y="10223768"/>
            <a:ext cx="7722723" cy="3549048"/>
          </a:xfrm>
          <a:prstGeom prst="rect">
            <a:avLst/>
          </a:prstGeom>
          <a:noFill/>
        </p:spPr>
        <p:txBody>
          <a:bodyPr wrap="square" rtlCol="0">
            <a:spAutoFit/>
          </a:bodyPr>
          <a:lstStyle/>
          <a:p>
            <a:r>
              <a:rPr lang="en-US" sz="2496" dirty="0">
                <a:solidFill>
                  <a:schemeClr val="bg1"/>
                </a:solidFill>
                <a:latin typeface="Myriad Pro" panose="020B0503030403020204" pitchFamily="34" charset="0"/>
              </a:rPr>
              <a:t>Powder metallurgy is one technique for development of ultra-high performance  (UHP) alloys  and metal matrix composites.  But, processing these materials can be expensive and, in some cases, hazardous.  In ongoing  efforts with partners in academia and in industry, we investigate </a:t>
            </a:r>
            <a:r>
              <a:rPr lang="en-US" sz="2496" dirty="0" err="1">
                <a:solidFill>
                  <a:schemeClr val="bg1"/>
                </a:solidFill>
                <a:latin typeface="Myriad Pro" panose="020B0503030403020204" pitchFamily="34" charset="0"/>
              </a:rPr>
              <a:t>cryomilling</a:t>
            </a:r>
            <a:r>
              <a:rPr lang="en-US" sz="2496" dirty="0">
                <a:solidFill>
                  <a:schemeClr val="bg1"/>
                </a:solidFill>
                <a:latin typeface="Myriad Pro" panose="020B0503030403020204" pitchFamily="34" charset="0"/>
              </a:rPr>
              <a:t> of alloy powders (Fig. 1) to generate powders that can be consolidated into UHP alloys. </a:t>
            </a:r>
            <a:r>
              <a:rPr lang="en-US" sz="2496" dirty="0" err="1">
                <a:solidFill>
                  <a:schemeClr val="bg1"/>
                </a:solidFill>
                <a:latin typeface="Myriad Pro" panose="020B0503030403020204" pitchFamily="34" charset="0"/>
              </a:rPr>
              <a:t>Cryomilling</a:t>
            </a:r>
            <a:r>
              <a:rPr lang="en-US" sz="2496" dirty="0">
                <a:solidFill>
                  <a:schemeClr val="bg1"/>
                </a:solidFill>
                <a:latin typeface="Myriad Pro" panose="020B0503030403020204" pitchFamily="34" charset="0"/>
              </a:rPr>
              <a:t> is an expensive process that enhances </a:t>
            </a:r>
          </a:p>
        </p:txBody>
      </p:sp>
      <p:pic>
        <p:nvPicPr>
          <p:cNvPr id="9"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18530" t="27705" r="61857" b="11073"/>
          <a:stretch/>
        </p:blipFill>
        <p:spPr bwMode="auto">
          <a:xfrm>
            <a:off x="3002865" y="15234382"/>
            <a:ext cx="4569465" cy="53488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1586352" y="9426012"/>
            <a:ext cx="7722723" cy="797757"/>
          </a:xfrm>
          <a:prstGeom prst="rect">
            <a:avLst/>
          </a:prstGeom>
        </p:spPr>
        <p:txBody>
          <a:bodyPr wrap="square">
            <a:spAutoFit/>
          </a:bodyPr>
          <a:lstStyle/>
          <a:p>
            <a:pPr algn="ctr"/>
            <a:r>
              <a:rPr lang="en-US" sz="4608" b="1" dirty="0">
                <a:solidFill>
                  <a:schemeClr val="bg1"/>
                </a:solidFill>
                <a:latin typeface="Myriad Pro" panose="020B0503030403020204" pitchFamily="34" charset="0"/>
              </a:rPr>
              <a:t>BACKGROUND</a:t>
            </a:r>
          </a:p>
        </p:txBody>
      </p:sp>
      <p:sp>
        <p:nvSpPr>
          <p:cNvPr id="12" name="TextBox 11"/>
          <p:cNvSpPr txBox="1"/>
          <p:nvPr/>
        </p:nvSpPr>
        <p:spPr>
          <a:xfrm>
            <a:off x="10436376" y="17180257"/>
            <a:ext cx="6016121" cy="3874394"/>
          </a:xfrm>
          <a:prstGeom prst="rect">
            <a:avLst/>
          </a:prstGeom>
          <a:noFill/>
        </p:spPr>
        <p:txBody>
          <a:bodyPr wrap="square" rtlCol="0">
            <a:spAutoFit/>
          </a:bodyPr>
          <a:lstStyle/>
          <a:p>
            <a:r>
              <a:rPr lang="en-US" sz="3072" i="1" dirty="0">
                <a:solidFill>
                  <a:schemeClr val="bg1"/>
                </a:solidFill>
                <a:latin typeface="Myriad Pro" panose="020B0503030403020204" pitchFamily="34" charset="0"/>
              </a:rPr>
              <a:t>Figure 1: (above and left) CSUS Student, Gaunt Murdock, </a:t>
            </a:r>
            <a:r>
              <a:rPr lang="en-US" sz="3072" i="1" dirty="0" err="1">
                <a:solidFill>
                  <a:schemeClr val="bg1"/>
                </a:solidFill>
                <a:latin typeface="Myriad Pro" panose="020B0503030403020204" pitchFamily="34" charset="0"/>
              </a:rPr>
              <a:t>cryomills</a:t>
            </a:r>
            <a:r>
              <a:rPr lang="en-US" sz="3072" i="1" dirty="0">
                <a:solidFill>
                  <a:schemeClr val="bg1"/>
                </a:solidFill>
                <a:latin typeface="Myriad Pro" panose="020B0503030403020204" pitchFamily="34" charset="0"/>
              </a:rPr>
              <a:t> UHP alloys at a collaborating facility. Figure 2:  (Left) Centrifugal atomizer developed by CSUS student, Chris Potts, for powder production</a:t>
            </a:r>
          </a:p>
        </p:txBody>
      </p:sp>
      <p:sp>
        <p:nvSpPr>
          <p:cNvPr id="13" name="TextBox 12"/>
          <p:cNvSpPr txBox="1"/>
          <p:nvPr/>
        </p:nvSpPr>
        <p:spPr>
          <a:xfrm>
            <a:off x="15820176" y="13433787"/>
            <a:ext cx="8004241" cy="3283206"/>
          </a:xfrm>
          <a:prstGeom prst="rect">
            <a:avLst/>
          </a:prstGeom>
          <a:noFill/>
        </p:spPr>
        <p:txBody>
          <a:bodyPr wrap="square" rtlCol="0">
            <a:spAutoFit/>
          </a:bodyPr>
          <a:lstStyle/>
          <a:p>
            <a:r>
              <a:rPr lang="en-US" sz="3456" i="1" dirty="0">
                <a:solidFill>
                  <a:schemeClr val="bg1"/>
                </a:solidFill>
                <a:latin typeface="Myriad Pro" panose="020B0503030403020204" pitchFamily="34" charset="0"/>
              </a:rPr>
              <a:t>Figure 3:  (above) Model of alternate immersion testing device for stress corrosion cracking (SCC) testing.</a:t>
            </a:r>
          </a:p>
          <a:p>
            <a:r>
              <a:rPr lang="en-US" sz="3456" i="1" dirty="0">
                <a:solidFill>
                  <a:schemeClr val="bg1"/>
                </a:solidFill>
                <a:latin typeface="Myriad Pro" panose="020B0503030403020204" pitchFamily="34" charset="0"/>
              </a:rPr>
              <a:t>Figure 4:   (left) SEM micrograph showing crack propagation through  UHP metal matrix composite.</a:t>
            </a:r>
          </a:p>
        </p:txBody>
      </p:sp>
      <p:pic>
        <p:nvPicPr>
          <p:cNvPr id="14"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9592"/>
          <a:stretch/>
        </p:blipFill>
        <p:spPr bwMode="auto">
          <a:xfrm>
            <a:off x="18360565" y="10223767"/>
            <a:ext cx="5078349" cy="2987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10436374" y="10274956"/>
            <a:ext cx="7924189" cy="2574166"/>
          </a:xfrm>
          <a:prstGeom prst="rect">
            <a:avLst/>
          </a:prstGeom>
          <a:noFill/>
        </p:spPr>
        <p:txBody>
          <a:bodyPr wrap="square" rtlCol="0">
            <a:spAutoFit/>
          </a:bodyPr>
          <a:lstStyle/>
          <a:p>
            <a:r>
              <a:rPr lang="en-US" sz="2688" b="1" dirty="0">
                <a:solidFill>
                  <a:schemeClr val="bg1"/>
                </a:solidFill>
                <a:latin typeface="Myriad Pro" panose="020B0503030403020204" pitchFamily="34" charset="0"/>
              </a:rPr>
              <a:t>Stress Corrosion Cracking Ferris Wheel</a:t>
            </a:r>
          </a:p>
          <a:p>
            <a:pPr marL="658368" indent="-658368">
              <a:buFont typeface="Arial" panose="020B0604020202020204" pitchFamily="34" charset="0"/>
              <a:buChar char="•"/>
            </a:pPr>
            <a:r>
              <a:rPr lang="en-US" sz="2688" dirty="0">
                <a:solidFill>
                  <a:schemeClr val="bg1"/>
                </a:solidFill>
                <a:latin typeface="Myriad Pro" panose="020B0503030403020204" pitchFamily="34" charset="0"/>
              </a:rPr>
              <a:t>Programmable Logic Control (PLC) for automated alternate immersion testing</a:t>
            </a:r>
          </a:p>
          <a:p>
            <a:pPr marL="658368" indent="-658368">
              <a:buFont typeface="Arial" panose="020B0604020202020204" pitchFamily="34" charset="0"/>
              <a:buChar char="•"/>
            </a:pPr>
            <a:r>
              <a:rPr lang="en-US" sz="2688" dirty="0">
                <a:solidFill>
                  <a:schemeClr val="bg1"/>
                </a:solidFill>
                <a:latin typeface="Myriad Pro" panose="020B0503030403020204" pitchFamily="34" charset="0"/>
              </a:rPr>
              <a:t>Can be performed in tension or other orientations</a:t>
            </a:r>
          </a:p>
          <a:p>
            <a:pPr marL="658368" indent="-658368">
              <a:buFont typeface="Arial" panose="020B0604020202020204" pitchFamily="34" charset="0"/>
              <a:buChar char="•"/>
            </a:pPr>
            <a:r>
              <a:rPr lang="en-US" sz="2688" dirty="0">
                <a:solidFill>
                  <a:schemeClr val="bg1"/>
                </a:solidFill>
                <a:latin typeface="Myriad Pro" panose="020B0503030403020204" pitchFamily="34" charset="0"/>
              </a:rPr>
              <a:t>Used as research or teaching instrument</a:t>
            </a:r>
          </a:p>
        </p:txBody>
      </p:sp>
      <p:sp>
        <p:nvSpPr>
          <p:cNvPr id="16" name="TextBox 15"/>
          <p:cNvSpPr txBox="1"/>
          <p:nvPr/>
        </p:nvSpPr>
        <p:spPr>
          <a:xfrm>
            <a:off x="9457754" y="9426011"/>
            <a:ext cx="14454564" cy="797757"/>
          </a:xfrm>
          <a:prstGeom prst="rect">
            <a:avLst/>
          </a:prstGeom>
          <a:noFill/>
        </p:spPr>
        <p:txBody>
          <a:bodyPr wrap="square" rtlCol="0">
            <a:spAutoFit/>
          </a:bodyPr>
          <a:lstStyle/>
          <a:p>
            <a:pPr algn="ctr"/>
            <a:r>
              <a:rPr lang="en-US" sz="4608" b="1" dirty="0">
                <a:solidFill>
                  <a:schemeClr val="bg1"/>
                </a:solidFill>
                <a:latin typeface="Myriad Pro" panose="020B0503030403020204" pitchFamily="34" charset="0"/>
              </a:rPr>
              <a:t>SUMMARY OF WORK</a:t>
            </a:r>
          </a:p>
        </p:txBody>
      </p:sp>
      <p:pic>
        <p:nvPicPr>
          <p:cNvPr id="17" name="Picture 5"/>
          <p:cNvPicPr>
            <a:picLocks noChangeAspect="1" noChangeArrowheads="1"/>
          </p:cNvPicPr>
          <p:nvPr/>
        </p:nvPicPr>
        <p:blipFill rotWithShape="1">
          <a:blip r:embed="rId6" cstate="print"/>
          <a:srcRect l="875" t="3924" r="2042" b="2292"/>
          <a:stretch/>
        </p:blipFill>
        <p:spPr bwMode="auto">
          <a:xfrm>
            <a:off x="10148661" y="13282765"/>
            <a:ext cx="5671513" cy="3674734"/>
          </a:xfrm>
          <a:prstGeom prst="rect">
            <a:avLst/>
          </a:prstGeom>
          <a:noFill/>
        </p:spPr>
      </p:pic>
      <p:sp>
        <p:nvSpPr>
          <p:cNvPr id="18" name="TextBox 17"/>
          <p:cNvSpPr txBox="1"/>
          <p:nvPr/>
        </p:nvSpPr>
        <p:spPr>
          <a:xfrm>
            <a:off x="24032078" y="9426010"/>
            <a:ext cx="8192821" cy="797757"/>
          </a:xfrm>
          <a:prstGeom prst="rect">
            <a:avLst/>
          </a:prstGeom>
          <a:noFill/>
        </p:spPr>
        <p:txBody>
          <a:bodyPr wrap="square" rtlCol="0">
            <a:spAutoFit/>
          </a:bodyPr>
          <a:lstStyle/>
          <a:p>
            <a:pPr algn="ctr"/>
            <a:r>
              <a:rPr lang="en-US" sz="4608" b="1" dirty="0">
                <a:solidFill>
                  <a:schemeClr val="bg1"/>
                </a:solidFill>
                <a:latin typeface="Myriad Pro" panose="020B0503030403020204" pitchFamily="34" charset="0"/>
              </a:rPr>
              <a:t>IMPACT ON COMMUNITY</a:t>
            </a:r>
          </a:p>
        </p:txBody>
      </p:sp>
      <p:pic>
        <p:nvPicPr>
          <p:cNvPr id="19" name="Picture 3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5455522" y="10223766"/>
            <a:ext cx="2622549" cy="2033645"/>
          </a:xfrm>
          <a:prstGeom prst="rect">
            <a:avLst/>
          </a:prstGeom>
          <a:solidFill>
            <a:schemeClr val="bg2"/>
          </a:solidFill>
          <a:ln w="9525">
            <a:solidFill>
              <a:schemeClr val="bg2"/>
            </a:solidFill>
            <a:miter lim="800000"/>
            <a:headEnd/>
            <a:tailEnd/>
          </a:ln>
        </p:spPr>
      </p:pic>
      <p:sp>
        <p:nvSpPr>
          <p:cNvPr id="20" name="Rectangle 19"/>
          <p:cNvSpPr/>
          <p:nvPr/>
        </p:nvSpPr>
        <p:spPr>
          <a:xfrm>
            <a:off x="24456737" y="12414227"/>
            <a:ext cx="7768162" cy="4701928"/>
          </a:xfrm>
          <a:prstGeom prst="rect">
            <a:avLst/>
          </a:prstGeom>
        </p:spPr>
        <p:txBody>
          <a:bodyPr wrap="square">
            <a:spAutoFit/>
          </a:bodyPr>
          <a:lstStyle/>
          <a:p>
            <a:r>
              <a:rPr lang="en-US" sz="2304" b="1" dirty="0">
                <a:solidFill>
                  <a:schemeClr val="bg1"/>
                </a:solidFill>
                <a:latin typeface="Myriad Pro" panose="020B0503030403020204" pitchFamily="34" charset="0"/>
              </a:rPr>
              <a:t>The intended, long-term impact of this work includes:</a:t>
            </a:r>
          </a:p>
          <a:p>
            <a:pPr marL="658368" indent="-658368">
              <a:buFont typeface="Arial" panose="020B0604020202020204" pitchFamily="34" charset="0"/>
              <a:buChar char="•"/>
            </a:pPr>
            <a:r>
              <a:rPr lang="en-US" sz="2304" b="1" dirty="0">
                <a:solidFill>
                  <a:schemeClr val="bg1"/>
                </a:solidFill>
                <a:latin typeface="Myriad Pro" panose="020B0503030403020204" pitchFamily="34" charset="0"/>
              </a:rPr>
              <a:t> Improved scalability of ultra-high performance alloys and metal matrix composites.</a:t>
            </a:r>
          </a:p>
          <a:p>
            <a:pPr marL="658368" indent="-658368">
              <a:buFont typeface="Arial" panose="020B0604020202020204" pitchFamily="34" charset="0"/>
              <a:buChar char="•"/>
            </a:pPr>
            <a:r>
              <a:rPr lang="en-US" sz="2304" b="1" dirty="0">
                <a:solidFill>
                  <a:schemeClr val="bg1"/>
                </a:solidFill>
                <a:latin typeface="Myriad Pro" panose="020B0503030403020204" pitchFamily="34" charset="0"/>
              </a:rPr>
              <a:t> Enhanced characterization of developed alloys to improve opportunities for  commercial deployment.</a:t>
            </a:r>
          </a:p>
          <a:p>
            <a:pPr marL="658368" indent="-658368">
              <a:buFont typeface="Arial" panose="020B0604020202020204" pitchFamily="34" charset="0"/>
              <a:buChar char="•"/>
            </a:pPr>
            <a:r>
              <a:rPr lang="en-US" sz="2304" b="1" dirty="0">
                <a:solidFill>
                  <a:schemeClr val="bg1"/>
                </a:solidFill>
                <a:latin typeface="Myriad Pro" panose="020B0503030403020204" pitchFamily="34" charset="0"/>
              </a:rPr>
              <a:t>Contributions possible in the arena of additive manufacturing.</a:t>
            </a:r>
          </a:p>
          <a:p>
            <a:pPr marL="658368" indent="-658368">
              <a:buFont typeface="Arial" panose="020B0604020202020204" pitchFamily="34" charset="0"/>
              <a:buChar char="•"/>
            </a:pPr>
            <a:r>
              <a:rPr lang="en-US" sz="2304" b="1" dirty="0">
                <a:solidFill>
                  <a:schemeClr val="bg1"/>
                </a:solidFill>
                <a:latin typeface="Myriad Pro" panose="020B0503030403020204" pitchFamily="34" charset="0"/>
              </a:rPr>
              <a:t>Students trained in these research arenas will have a hands-on skill set that can be applied in aerospace, automotive, defense and energy applications.</a:t>
            </a:r>
          </a:p>
          <a:p>
            <a:pPr marL="658368" indent="-658368">
              <a:buFont typeface="Arial" panose="020B0604020202020204" pitchFamily="34" charset="0"/>
              <a:buChar char="•"/>
            </a:pPr>
            <a:r>
              <a:rPr lang="en-US" sz="2304" b="1" dirty="0">
                <a:solidFill>
                  <a:schemeClr val="bg1"/>
                </a:solidFill>
                <a:latin typeface="Myriad Pro" panose="020B0503030403020204" pitchFamily="34" charset="0"/>
              </a:rPr>
              <a:t>Techniques and tools of characterization are </a:t>
            </a:r>
            <a:r>
              <a:rPr lang="en-US" sz="2304" b="1" i="1" dirty="0">
                <a:solidFill>
                  <a:schemeClr val="bg1"/>
                </a:solidFill>
                <a:latin typeface="Myriad Pro" panose="020B0503030403020204" pitchFamily="34" charset="0"/>
              </a:rPr>
              <a:t>not </a:t>
            </a:r>
            <a:r>
              <a:rPr lang="en-US" sz="2304" b="1" dirty="0">
                <a:solidFill>
                  <a:schemeClr val="bg1"/>
                </a:solidFill>
                <a:latin typeface="Myriad Pro" panose="020B0503030403020204" pitchFamily="34" charset="0"/>
              </a:rPr>
              <a:t>limited to powder-based UHP metal matrix composites – leading to broader impacts.</a:t>
            </a:r>
          </a:p>
        </p:txBody>
      </p:sp>
      <p:pic>
        <p:nvPicPr>
          <p:cNvPr id="28" name="Picture 4653" descr="C:\Users\ttopping\Pictures\2010-10-15\042.JPG"/>
          <p:cNvPicPr>
            <a:picLocks noChangeAspect="1" noChangeArrowheads="1"/>
          </p:cNvPicPr>
          <p:nvPr/>
        </p:nvPicPr>
        <p:blipFill>
          <a:blip r:embed="rId8" cstate="print">
            <a:lum bright="10000" contrast="10000"/>
            <a:extLst>
              <a:ext uri="{28A0092B-C50C-407E-A947-70E740481C1C}">
                <a14:useLocalDpi xmlns:a14="http://schemas.microsoft.com/office/drawing/2010/main" val="0"/>
              </a:ext>
            </a:extLst>
          </a:blip>
          <a:srcRect l="30873" r="12080" b="3409"/>
          <a:stretch>
            <a:fillRect/>
          </a:stretch>
        </p:blipFill>
        <p:spPr bwMode="auto">
          <a:xfrm>
            <a:off x="1978735" y="2255848"/>
            <a:ext cx="2048256" cy="2601468"/>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814C5CEA-32BA-41D0-9537-757DE85F11F7}"/>
              </a:ext>
            </a:extLst>
          </p:cNvPr>
          <p:cNvSpPr txBox="1"/>
          <p:nvPr/>
        </p:nvSpPr>
        <p:spPr>
          <a:xfrm>
            <a:off x="27237103" y="1928258"/>
            <a:ext cx="3917767" cy="1152316"/>
          </a:xfrm>
          <a:prstGeom prst="rect">
            <a:avLst/>
          </a:prstGeom>
          <a:noFill/>
        </p:spPr>
        <p:txBody>
          <a:bodyPr wrap="square" rtlCol="0">
            <a:spAutoFit/>
          </a:bodyPr>
          <a:lstStyle/>
          <a:p>
            <a:r>
              <a:rPr lang="en-US" sz="2304" dirty="0">
                <a:solidFill>
                  <a:schemeClr val="bg1"/>
                </a:solidFill>
              </a:rPr>
              <a:t>Pick a logo you like.  If you have collaborators or sponsorship, add theirs.</a:t>
            </a:r>
          </a:p>
        </p:txBody>
      </p:sp>
      <p:pic>
        <p:nvPicPr>
          <p:cNvPr id="33" name="Picture 3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6741018" y="3278608"/>
            <a:ext cx="5007049" cy="1145738"/>
          </a:xfrm>
          <a:prstGeom prst="rect">
            <a:avLst/>
          </a:prstGeom>
        </p:spPr>
      </p:pic>
      <p:pic>
        <p:nvPicPr>
          <p:cNvPr id="4" name="Picture 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6741019" y="4107717"/>
            <a:ext cx="5049623" cy="1139546"/>
          </a:xfrm>
          <a:prstGeom prst="rect">
            <a:avLst/>
          </a:prstGeom>
        </p:spPr>
      </p:pic>
      <p:sp>
        <p:nvSpPr>
          <p:cNvPr id="34" name="TextBox 33">
            <a:extLst>
              <a:ext uri="{FF2B5EF4-FFF2-40B4-BE49-F238E27FC236}">
                <a16:creationId xmlns:a16="http://schemas.microsoft.com/office/drawing/2014/main" id="{0E91B00F-3546-4949-BE17-F6FFDFB5193D}"/>
              </a:ext>
            </a:extLst>
          </p:cNvPr>
          <p:cNvSpPr txBox="1"/>
          <p:nvPr/>
        </p:nvSpPr>
        <p:spPr>
          <a:xfrm>
            <a:off x="4263468" y="2622821"/>
            <a:ext cx="2708440" cy="1034129"/>
          </a:xfrm>
          <a:prstGeom prst="rect">
            <a:avLst/>
          </a:prstGeom>
          <a:noFill/>
        </p:spPr>
        <p:txBody>
          <a:bodyPr wrap="square" rtlCol="0">
            <a:spAutoFit/>
          </a:bodyPr>
          <a:lstStyle/>
          <a:p>
            <a:r>
              <a:rPr lang="en-US" sz="3072" dirty="0">
                <a:solidFill>
                  <a:schemeClr val="bg1"/>
                </a:solidFill>
              </a:rPr>
              <a:t>Maybe a picture here</a:t>
            </a:r>
          </a:p>
        </p:txBody>
      </p:sp>
    </p:spTree>
    <p:extLst>
      <p:ext uri="{BB962C8B-B14F-4D97-AF65-F5344CB8AC3E}">
        <p14:creationId xmlns:p14="http://schemas.microsoft.com/office/powerpoint/2010/main" val="114748795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43E97C87BE2424196EAB27204B4BF6F" ma:contentTypeVersion="13" ma:contentTypeDescription="Create a new document." ma:contentTypeScope="" ma:versionID="3fe85e6574a8508bff45dd057d2228ab">
  <xsd:schema xmlns:xsd="http://www.w3.org/2001/XMLSchema" xmlns:xs="http://www.w3.org/2001/XMLSchema" xmlns:p="http://schemas.microsoft.com/office/2006/metadata/properties" xmlns:ns2="ff0da0d8-ee16-4156-992b-b1700937767b" xmlns:ns3="d86f5fcd-7796-4f59-81a6-efc3bfd4f355" targetNamespace="http://schemas.microsoft.com/office/2006/metadata/properties" ma:root="true" ma:fieldsID="863183f17de6cc34deaa4489838a8c74" ns2:_="" ns3:_="">
    <xsd:import namespace="ff0da0d8-ee16-4156-992b-b1700937767b"/>
    <xsd:import namespace="d86f5fcd-7796-4f59-81a6-efc3bfd4f35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AutoKeyPoints" minOccurs="0"/>
                <xsd:element ref="ns2:MediaServiceKeyPoints" minOccurs="0"/>
                <xsd:element ref="ns2:MediaServiceOCR" minOccurs="0"/>
                <xsd:element ref="ns2:MediaServiceLocatio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f0da0d8-ee16-4156-992b-b1700937767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86f5fcd-7796-4f59-81a6-efc3bfd4f35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35FB457-6A9E-4AA4-89B1-8F823B299B8A}">
  <ds:schemaRefs>
    <ds:schemaRef ds:uri="http://schemas.microsoft.com/sharepoint/v3/contenttype/forms"/>
  </ds:schemaRefs>
</ds:datastoreItem>
</file>

<file path=customXml/itemProps2.xml><?xml version="1.0" encoding="utf-8"?>
<ds:datastoreItem xmlns:ds="http://schemas.openxmlformats.org/officeDocument/2006/customXml" ds:itemID="{E1F43D73-1182-461D-AACC-488EC2EC4F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f0da0d8-ee16-4156-992b-b1700937767b"/>
    <ds:schemaRef ds:uri="d86f5fcd-7796-4f59-81a6-efc3bfd4f3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856DA79-B2A6-4325-A895-8BD14C606D17}">
  <ds:schemaRefs>
    <ds:schemaRef ds:uri="http://purl.org/dc/elements/1.1/"/>
    <ds:schemaRef ds:uri="http://schemas.microsoft.com/office/infopath/2007/PartnerControls"/>
    <ds:schemaRef ds:uri="http://purl.org/dc/terms/"/>
    <ds:schemaRef ds:uri="http://www.w3.org/XML/1998/namespace"/>
    <ds:schemaRef ds:uri="http://schemas.microsoft.com/office/2006/documentManagement/types"/>
    <ds:schemaRef ds:uri="http://schemas.microsoft.com/office/2006/metadata/properties"/>
    <ds:schemaRef ds:uri="ff0da0d8-ee16-4156-992b-b1700937767b"/>
    <ds:schemaRef ds:uri="http://schemas.openxmlformats.org/package/2006/metadata/core-properties"/>
    <ds:schemaRef ds:uri="d86f5fcd-7796-4f59-81a6-efc3bfd4f355"/>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Office Theme</Template>
  <TotalTime>1523</TotalTime>
  <Words>695</Words>
  <Application>Microsoft Office PowerPoint</Application>
  <PresentationFormat>Custom</PresentationFormat>
  <Paragraphs>28</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Myriad Pro</vt:lpstr>
      <vt:lpstr>Myriad Pro Cond</vt:lpstr>
      <vt:lpstr>Office Theme</vt:lpstr>
      <vt:lpstr>PowerPoint Presentation</vt:lpstr>
    </vt:vector>
  </TitlesOfParts>
  <Company>CSUS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Bagirov, Nariman</cp:lastModifiedBy>
  <cp:revision>35</cp:revision>
  <dcterms:created xsi:type="dcterms:W3CDTF">2019-04-15T22:51:11Z</dcterms:created>
  <dcterms:modified xsi:type="dcterms:W3CDTF">2022-02-24T00:23:26Z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0x010100543E97C87BE2424196EAB27204B4BF6F</vt:lpwstr>
  </property>
</Properties>
</file>