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99" autoAdjust="0"/>
    <p:restoredTop sz="94660"/>
  </p:normalViewPr>
  <p:slideViewPr>
    <p:cSldViewPr snapToGrid="0">
      <p:cViewPr>
        <p:scale>
          <a:sx n="100" d="100"/>
          <a:sy n="100" d="100"/>
        </p:scale>
        <p:origin x="4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2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90CE-E280-4224-8BCA-7C2CBFF1FE7E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25C2A-06A7-4B92-A59F-D58551F6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xy82vAwSrY" TargetMode="External"/><Relationship Id="rId2" Type="http://schemas.openxmlformats.org/officeDocument/2006/relationships/hyperlink" Target="https://www.flyingdonut.io/app/usage.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Board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Flyingdonut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5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https://www.flyingdonut.io/app/usage.tutorial</a:t>
            </a:r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3"/>
              </a:rPr>
              <a:t>https://www.youtube.com/watch?v=Rxy82vAwSrY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4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buckets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smtClean="0"/>
              <a:t>I/O</a:t>
            </a:r>
          </a:p>
          <a:p>
            <a:pPr lvl="1"/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7671"/>
          <a:stretch/>
        </p:blipFill>
        <p:spPr>
          <a:xfrm>
            <a:off x="5629275" y="762001"/>
            <a:ext cx="5419725" cy="269081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248650" y="2952750"/>
            <a:ext cx="1171575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3849689"/>
            <a:ext cx="6667500" cy="26384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43487" y="4905375"/>
            <a:ext cx="2300288" cy="476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534275" y="4001294"/>
            <a:ext cx="1171575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86275" cy="4351338"/>
          </a:xfrm>
        </p:spPr>
        <p:txBody>
          <a:bodyPr/>
          <a:lstStyle/>
          <a:p>
            <a:r>
              <a:rPr lang="en-US" dirty="0" smtClean="0"/>
              <a:t>Add cards (user stories) to each bucket, for each card: </a:t>
            </a:r>
          </a:p>
          <a:p>
            <a:pPr lvl="1"/>
            <a:r>
              <a:rPr lang="en-US" dirty="0" smtClean="0"/>
              <a:t>Add estimate</a:t>
            </a:r>
          </a:p>
          <a:p>
            <a:pPr lvl="1"/>
            <a:r>
              <a:rPr lang="en-US" dirty="0" smtClean="0"/>
              <a:t>Add importance</a:t>
            </a:r>
          </a:p>
          <a:p>
            <a:pPr lvl="1"/>
            <a:r>
              <a:rPr lang="en-US" dirty="0" smtClean="0"/>
              <a:t>Add description</a:t>
            </a:r>
          </a:p>
          <a:p>
            <a:pPr lvl="1"/>
            <a:r>
              <a:rPr lang="en-US" dirty="0" smtClean="0"/>
              <a:t>Add acceptance criteria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688" y="1532731"/>
            <a:ext cx="6667500" cy="26384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9525" y="2779316"/>
            <a:ext cx="1885950" cy="381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9794" y="2653397"/>
            <a:ext cx="233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Estimated Hours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28926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9538"/>
            <a:ext cx="6859909" cy="7177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14850" y="172402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Description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5100" y="5438775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Acceptance Criteria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1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Sprint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Sprint 1 – GUI</a:t>
            </a:r>
          </a:p>
          <a:p>
            <a:pPr lvl="1"/>
            <a:r>
              <a:rPr lang="en-US" dirty="0" smtClean="0"/>
              <a:t>Start date: Today</a:t>
            </a:r>
          </a:p>
          <a:p>
            <a:pPr lvl="1"/>
            <a:r>
              <a:rPr lang="en-US" dirty="0" smtClean="0"/>
              <a:t>End date: Next Wed (April 24)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" y="3143250"/>
            <a:ext cx="9305925" cy="43910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233862" y="5029993"/>
            <a:ext cx="2300288" cy="4762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86" y="3696493"/>
            <a:ext cx="4733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5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Sprint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GUI-related cards into Sprint 1</a:t>
            </a:r>
          </a:p>
          <a:p>
            <a:pPr lvl="1"/>
            <a:r>
              <a:rPr lang="en-US" dirty="0" smtClean="0"/>
              <a:t>Add as many as you can complete within this Sprint</a:t>
            </a:r>
          </a:p>
          <a:p>
            <a:pPr lvl="1"/>
            <a:r>
              <a:rPr lang="en-US" dirty="0" smtClean="0"/>
              <a:t>For each card,</a:t>
            </a:r>
          </a:p>
          <a:p>
            <a:pPr lvl="2"/>
            <a:r>
              <a:rPr lang="en-US" dirty="0" smtClean="0"/>
              <a:t>Break it down to one or more tasks. </a:t>
            </a:r>
            <a:r>
              <a:rPr lang="en-US" smtClean="0"/>
              <a:t>And for </a:t>
            </a:r>
            <a:r>
              <a:rPr lang="en-US" dirty="0" smtClean="0"/>
              <a:t>each task, </a:t>
            </a:r>
          </a:p>
          <a:p>
            <a:pPr lvl="3"/>
            <a:r>
              <a:rPr lang="en-US" dirty="0" smtClean="0"/>
              <a:t>Specify t</a:t>
            </a:r>
            <a:r>
              <a:rPr lang="en-US" dirty="0" smtClean="0"/>
              <a:t>he title: what shall be implemented</a:t>
            </a:r>
          </a:p>
          <a:p>
            <a:pPr lvl="3"/>
            <a:r>
              <a:rPr lang="en-US" dirty="0" smtClean="0"/>
              <a:t>Add acceptance criteria as the description of the task</a:t>
            </a:r>
          </a:p>
          <a:p>
            <a:pPr lvl="3"/>
            <a:r>
              <a:rPr lang="en-US" dirty="0" smtClean="0"/>
              <a:t>Make an estimate of working hours needed</a:t>
            </a:r>
          </a:p>
          <a:p>
            <a:pPr lvl="3"/>
            <a:r>
              <a:rPr lang="en-US" dirty="0" smtClean="0"/>
              <a:t>Assign a task to a team member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Task Board Setup</vt:lpstr>
      <vt:lpstr>References</vt:lpstr>
      <vt:lpstr>1. Backlog</vt:lpstr>
      <vt:lpstr>1. Backlog</vt:lpstr>
      <vt:lpstr>PowerPoint Presentation</vt:lpstr>
      <vt:lpstr>2. Sprint 1 </vt:lpstr>
      <vt:lpstr>2. Sprint 1 </vt:lpstr>
    </vt:vector>
  </TitlesOfParts>
  <Company>CSUS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Jingwei</dc:creator>
  <cp:lastModifiedBy>Jingwei Yang</cp:lastModifiedBy>
  <cp:revision>12</cp:revision>
  <dcterms:created xsi:type="dcterms:W3CDTF">2019-04-17T20:23:17Z</dcterms:created>
  <dcterms:modified xsi:type="dcterms:W3CDTF">2019-04-17T22:42:52Z</dcterms:modified>
</cp:coreProperties>
</file>