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5"/>
  </p:sldMasterIdLst>
  <p:sldIdLst>
    <p:sldId id="256" r:id="rId6"/>
    <p:sldId id="257" r:id="rId7"/>
    <p:sldId id="258" r:id="rId8"/>
    <p:sldId id="265" r:id="rId9"/>
    <p:sldId id="269" r:id="rId10"/>
    <p:sldId id="267" r:id="rId11"/>
    <p:sldId id="268" r:id="rId12"/>
    <p:sldId id="259" r:id="rId13"/>
    <p:sldId id="262" r:id="rId14"/>
    <p:sldId id="261" r:id="rId15"/>
    <p:sldId id="270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25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sus.biginterview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us.edu/student-life/career-center/jobs/_internal/_documents/job-handbook-0518.pdf" TargetMode="External"/><Relationship Id="rId2" Type="http://schemas.openxmlformats.org/officeDocument/2006/relationships/hyperlink" Target="https://www.csus.edu/student-life/career-center/career-counsel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DD5D-FD57-4F9D-93BD-A2F08CE95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ECS Internship &amp; Career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1F1D4-600E-43AF-A2D6-60A0C7C36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225800"/>
            <a:ext cx="8791575" cy="3124200"/>
          </a:xfrm>
        </p:spPr>
        <p:txBody>
          <a:bodyPr>
            <a:norm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Voun Sa, Director of career services</a:t>
            </a:r>
          </a:p>
          <a:p>
            <a:pPr algn="r"/>
            <a:r>
              <a:rPr lang="en-US" dirty="0"/>
              <a:t>Santa </a:t>
            </a:r>
            <a:r>
              <a:rPr lang="en-US" dirty="0" err="1"/>
              <a:t>clara</a:t>
            </a:r>
            <a:r>
              <a:rPr lang="en-US" dirty="0"/>
              <a:t> hall 1204</a:t>
            </a:r>
          </a:p>
          <a:p>
            <a:pPr algn="r"/>
            <a:r>
              <a:rPr lang="en-US" dirty="0"/>
              <a:t>ecscareer@csus.edu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90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5774-0F9C-4DDE-8A5C-EF6679AE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Ecs</a:t>
            </a:r>
            <a:r>
              <a:rPr lang="en-US" dirty="0"/>
              <a:t> career fair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1FA02-35CA-44EB-880C-96557B12C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1000"/>
            <a:ext cx="9905999" cy="4838700"/>
          </a:xfrm>
        </p:spPr>
        <p:txBody>
          <a:bodyPr numCol="2"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dirty="0">
                <a:solidFill>
                  <a:srgbClr val="FFC000"/>
                </a:solidFill>
              </a:rPr>
              <a:t>Before the Fair…</a:t>
            </a:r>
          </a:p>
          <a:p>
            <a:r>
              <a:rPr lang="en-US" dirty="0"/>
              <a:t>Update your Handshake Profile/Resume</a:t>
            </a:r>
          </a:p>
          <a:p>
            <a:r>
              <a:rPr lang="en-US" dirty="0"/>
              <a:t>Register for the Fair </a:t>
            </a:r>
          </a:p>
          <a:p>
            <a:r>
              <a:rPr lang="en-US" dirty="0"/>
              <a:t>Research/Sign up for sessions</a:t>
            </a:r>
          </a:p>
          <a:p>
            <a:r>
              <a:rPr lang="en-US" dirty="0"/>
              <a:t>Have your elevator pitch ready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C000"/>
                </a:solidFill>
              </a:rPr>
              <a:t>Day of the Fair…</a:t>
            </a:r>
          </a:p>
          <a:p>
            <a:r>
              <a:rPr lang="en-US" dirty="0"/>
              <a:t>Arrive on time (virtual)</a:t>
            </a:r>
          </a:p>
          <a:p>
            <a:r>
              <a:rPr lang="en-US" b="1" dirty="0"/>
              <a:t>Dress Professionally</a:t>
            </a:r>
          </a:p>
          <a:p>
            <a:r>
              <a:rPr lang="en-US" dirty="0"/>
              <a:t>Bring copies of your resume</a:t>
            </a:r>
          </a:p>
          <a:p>
            <a:r>
              <a:rPr lang="en-US" dirty="0"/>
              <a:t>Distraction free environment and Engage (virtual)</a:t>
            </a:r>
          </a:p>
          <a:p>
            <a:r>
              <a:rPr lang="en-US" dirty="0"/>
              <a:t>Ask Questions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FFC000"/>
                </a:solidFill>
              </a:rPr>
              <a:t>After the Fair…</a:t>
            </a:r>
          </a:p>
          <a:p>
            <a:r>
              <a:rPr lang="en-US" dirty="0"/>
              <a:t>View and Apply to open jobs/internships</a:t>
            </a:r>
          </a:p>
          <a:p>
            <a:r>
              <a:rPr lang="en-US" dirty="0"/>
              <a:t>Follow-up </a:t>
            </a:r>
          </a:p>
          <a:p>
            <a:r>
              <a:rPr lang="en-US" dirty="0"/>
              <a:t>Connect with Recruiters on LinkedIn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336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7BCD-31C6-4245-B3F9-51CF166C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9A3C4-17A6-45BB-94D8-22CFE45EE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2300"/>
            <a:ext cx="9905999" cy="4660899"/>
          </a:xfrm>
        </p:spPr>
        <p:txBody>
          <a:bodyPr>
            <a:normAutofit/>
          </a:bodyPr>
          <a:lstStyle/>
          <a:p>
            <a:r>
              <a:rPr lang="en-US" dirty="0"/>
              <a:t>Research</a:t>
            </a:r>
          </a:p>
          <a:p>
            <a:r>
              <a:rPr lang="en-US" dirty="0"/>
              <a:t>Study the job description</a:t>
            </a:r>
          </a:p>
          <a:p>
            <a:r>
              <a:rPr lang="en-US" dirty="0"/>
              <a:t>Know who you will be interviewing with (Connect with them on LinkedIn)</a:t>
            </a:r>
          </a:p>
          <a:p>
            <a:r>
              <a:rPr lang="en-US" dirty="0"/>
              <a:t>Practice Interview (Big Interview: </a:t>
            </a:r>
            <a:r>
              <a:rPr lang="en-US" dirty="0">
                <a:hlinkClick r:id="rId2"/>
              </a:rPr>
              <a:t>https://csus.biginterview.com/</a:t>
            </a:r>
            <a:r>
              <a:rPr lang="en-US" dirty="0"/>
              <a:t>) </a:t>
            </a:r>
          </a:p>
          <a:p>
            <a:r>
              <a:rPr lang="en-US" dirty="0"/>
              <a:t>Dress appropriately – Business Professional</a:t>
            </a:r>
          </a:p>
          <a:p>
            <a:r>
              <a:rPr lang="en-US" dirty="0"/>
              <a:t>Bring copies of your resume</a:t>
            </a:r>
          </a:p>
          <a:p>
            <a:r>
              <a:rPr lang="en-US" dirty="0"/>
              <a:t>Know where you are going</a:t>
            </a:r>
          </a:p>
          <a:p>
            <a:r>
              <a:rPr lang="en-US" dirty="0"/>
              <a:t>Relax, Be confident</a:t>
            </a:r>
          </a:p>
        </p:txBody>
      </p:sp>
    </p:spTree>
    <p:extLst>
      <p:ext uri="{BB962C8B-B14F-4D97-AF65-F5344CB8AC3E}">
        <p14:creationId xmlns:p14="http://schemas.microsoft.com/office/powerpoint/2010/main" val="294436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3B6F-B026-4442-94BA-AC34F96F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us on social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B8917-813E-4590-8134-E636150A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LinkedIn, Twitter, Instagram</a:t>
            </a:r>
          </a:p>
          <a:p>
            <a:r>
              <a:rPr lang="en-US" sz="3200" dirty="0"/>
              <a:t>@</a:t>
            </a:r>
            <a:r>
              <a:rPr lang="en-US" sz="3200" dirty="0" err="1"/>
              <a:t>sacstateecs</a:t>
            </a:r>
            <a:r>
              <a:rPr lang="en-US" sz="3200" dirty="0"/>
              <a:t>, #</a:t>
            </a:r>
            <a:r>
              <a:rPr lang="en-US" sz="3200" dirty="0" err="1"/>
              <a:t>sacstateecs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84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D8F4-4D64-4828-B3CA-37FF9E98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B38078-4C66-4CFB-A68C-09006C35F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800"/>
            <a:ext cx="9905999" cy="4737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Handshake DEMO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Handshake Jobs &amp; Careers App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Questions?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2A81B5-3494-4D42-ABF9-43A5CD20D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786" y="2619375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4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5D84-D94F-4A2D-9247-4413F7C9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offered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D5FB-8734-42B6-ADAB-44D9F64B7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Resume Building</a:t>
            </a:r>
          </a:p>
          <a:p>
            <a:r>
              <a:rPr lang="en-US" dirty="0"/>
              <a:t>Job/Internship Search</a:t>
            </a:r>
          </a:p>
          <a:p>
            <a:r>
              <a:rPr lang="en-US" dirty="0"/>
              <a:t>Navigating Handshake</a:t>
            </a:r>
          </a:p>
          <a:p>
            <a:r>
              <a:rPr lang="en-US" dirty="0"/>
              <a:t>Interviews</a:t>
            </a:r>
          </a:p>
          <a:p>
            <a:r>
              <a:rPr lang="en-US" dirty="0"/>
              <a:t>Salary Negotiation</a:t>
            </a:r>
          </a:p>
          <a:p>
            <a:r>
              <a:rPr lang="en-US" dirty="0"/>
              <a:t>Networking</a:t>
            </a:r>
          </a:p>
          <a:p>
            <a:r>
              <a:rPr lang="en-US" dirty="0"/>
              <a:t>Career Fairs</a:t>
            </a:r>
          </a:p>
          <a:p>
            <a:r>
              <a:rPr lang="en-US" dirty="0"/>
              <a:t>Info Sessions (Meet the Employers/Lunch &amp; Learn)</a:t>
            </a:r>
          </a:p>
          <a:p>
            <a:r>
              <a:rPr lang="en-US" dirty="0"/>
              <a:t>On-Campus Interviews</a:t>
            </a:r>
          </a:p>
          <a:p>
            <a:r>
              <a:rPr lang="en-US" dirty="0"/>
              <a:t>Workshops</a:t>
            </a:r>
          </a:p>
          <a:p>
            <a:r>
              <a:rPr lang="en-US" dirty="0"/>
              <a:t>**Resume Book (opt in)</a:t>
            </a:r>
          </a:p>
        </p:txBody>
      </p:sp>
    </p:spTree>
    <p:extLst>
      <p:ext uri="{BB962C8B-B14F-4D97-AF65-F5344CB8AC3E}">
        <p14:creationId xmlns:p14="http://schemas.microsoft.com/office/powerpoint/2010/main" val="316252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4720-AA15-41A4-B6CD-B9CE59F50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2023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C7C0-80D3-41C7-804D-9A3FC14AC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8828"/>
            <a:ext cx="10067364" cy="44381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200" dirty="0"/>
              <a:t>Career Fairs – February 24</a:t>
            </a:r>
            <a:r>
              <a:rPr lang="en-US" sz="3200" baseline="30000" dirty="0"/>
              <a:t>th</a:t>
            </a:r>
            <a:r>
              <a:rPr lang="en-US" sz="3200" dirty="0"/>
              <a:t> (In Person), April 7</a:t>
            </a:r>
            <a:r>
              <a:rPr lang="en-US" sz="3200" baseline="30000" dirty="0"/>
              <a:t>th</a:t>
            </a:r>
            <a:r>
              <a:rPr lang="en-US" sz="3200" dirty="0"/>
              <a:t> (Virtual)</a:t>
            </a:r>
          </a:p>
          <a:p>
            <a:r>
              <a:rPr lang="en-US" sz="3200" dirty="0"/>
              <a:t>JCPenney Suite Up Event – Sunday, February 19</a:t>
            </a:r>
            <a:r>
              <a:rPr lang="en-US" sz="3200" baseline="30000" dirty="0"/>
              <a:t>th</a:t>
            </a:r>
            <a:r>
              <a:rPr lang="en-US" sz="3200" dirty="0"/>
              <a:t> (4-7PM) Arden Fair Mall.</a:t>
            </a:r>
          </a:p>
          <a:p>
            <a:r>
              <a:rPr lang="en-US" sz="3200" dirty="0"/>
              <a:t>Lunch &amp; Learn Series </a:t>
            </a:r>
          </a:p>
          <a:p>
            <a:pPr lvl="1"/>
            <a:r>
              <a:rPr lang="en-US" sz="2800" dirty="0"/>
              <a:t>February 13</a:t>
            </a:r>
            <a:r>
              <a:rPr lang="en-US" sz="2800" baseline="30000" dirty="0"/>
              <a:t>th</a:t>
            </a:r>
            <a:r>
              <a:rPr lang="en-US" sz="2800" dirty="0"/>
              <a:t> – Pavement Coatings Co. (CM,CE)</a:t>
            </a:r>
          </a:p>
          <a:p>
            <a:pPr lvl="1"/>
            <a:r>
              <a:rPr lang="en-US" sz="2800" dirty="0"/>
              <a:t>February 17</a:t>
            </a:r>
            <a:r>
              <a:rPr lang="en-US" sz="2800" baseline="30000" dirty="0"/>
              <a:t>th</a:t>
            </a:r>
            <a:r>
              <a:rPr lang="en-US" sz="2800" dirty="0"/>
              <a:t> – </a:t>
            </a:r>
            <a:r>
              <a:rPr lang="en-US" sz="2800" dirty="0" err="1"/>
              <a:t>Symsoft</a:t>
            </a:r>
            <a:r>
              <a:rPr lang="en-US" sz="2800" dirty="0"/>
              <a:t> (CS, </a:t>
            </a:r>
            <a:r>
              <a:rPr lang="en-US" sz="2800" dirty="0" err="1"/>
              <a:t>CpE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February 20</a:t>
            </a:r>
            <a:r>
              <a:rPr lang="en-US" sz="2800" baseline="30000" dirty="0"/>
              <a:t>Th</a:t>
            </a:r>
            <a:r>
              <a:rPr lang="en-US" sz="2800" dirty="0"/>
              <a:t> – Intel (CS, </a:t>
            </a:r>
            <a:r>
              <a:rPr lang="en-US" sz="2800" dirty="0" err="1"/>
              <a:t>CpE</a:t>
            </a:r>
            <a:r>
              <a:rPr lang="en-US" sz="2800" dirty="0"/>
              <a:t>, EEE, Physics, Material Science, Chemical Engineering)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82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872F-0B6F-45EE-90B5-FE032ADD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2023 Workshops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6A407-2938-45B3-9EAD-72D81E43B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800"/>
            <a:ext cx="9905999" cy="4749800"/>
          </a:xfrm>
        </p:spPr>
        <p:txBody>
          <a:bodyPr>
            <a:normAutofit/>
          </a:bodyPr>
          <a:lstStyle/>
          <a:p>
            <a:r>
              <a:rPr lang="en-US" sz="3000" dirty="0"/>
              <a:t>February 8 – Resume Realness</a:t>
            </a:r>
          </a:p>
          <a:p>
            <a:r>
              <a:rPr lang="en-US" sz="3000" dirty="0"/>
              <a:t>February 15 – Dress for Success</a:t>
            </a:r>
          </a:p>
          <a:p>
            <a:r>
              <a:rPr lang="en-US" sz="3000" dirty="0"/>
              <a:t>February 16 – Polish Your Digital Profile</a:t>
            </a:r>
          </a:p>
          <a:p>
            <a:r>
              <a:rPr lang="en-US" sz="3000" dirty="0"/>
              <a:t>February 21 – Resume Realness</a:t>
            </a:r>
          </a:p>
          <a:p>
            <a:r>
              <a:rPr lang="en-US" sz="3000" dirty="0"/>
              <a:t>February 22 – ECS Career Fair Prep</a:t>
            </a:r>
          </a:p>
          <a:p>
            <a:r>
              <a:rPr lang="en-US" sz="3000" dirty="0"/>
              <a:t>March 29 – ECS Virtual Career Fair Prep</a:t>
            </a:r>
          </a:p>
          <a:p>
            <a:r>
              <a:rPr lang="en-US" sz="3000" dirty="0"/>
              <a:t>April 5 – Resume Realness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97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2792-92C0-4B57-BFDC-B84F235A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ACE54-1C42-4F81-8AF4-CAC0331A8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433888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the purpose of a resume?</a:t>
            </a:r>
          </a:p>
        </p:txBody>
      </p:sp>
      <p:pic>
        <p:nvPicPr>
          <p:cNvPr id="1030" name="Picture 6" descr="Clippy | Know Your Meme">
            <a:extLst>
              <a:ext uri="{FF2B5EF4-FFF2-40B4-BE49-F238E27FC236}">
                <a16:creationId xmlns:a16="http://schemas.microsoft.com/office/drawing/2014/main" id="{260F37D9-EE63-4A1E-B6FA-835D4988B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1" y="3036887"/>
            <a:ext cx="3835400" cy="215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56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10FC-C316-4A09-9A49-16CEFB9C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Resume: Dos and Don’ts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0BC7-DD0D-44D7-A308-FC1823D0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</a:t>
            </a:r>
          </a:p>
          <a:p>
            <a:r>
              <a:rPr lang="en-US" dirty="0"/>
              <a:t>Tailor your resume to the job you are seeking</a:t>
            </a:r>
          </a:p>
          <a:p>
            <a:r>
              <a:rPr lang="en-US" dirty="0"/>
              <a:t>Focus on your skills, accomplishments, and abilities</a:t>
            </a:r>
          </a:p>
          <a:p>
            <a:r>
              <a:rPr lang="en-US" dirty="0"/>
              <a:t>Use action verbs to describe the task you held</a:t>
            </a:r>
          </a:p>
          <a:p>
            <a:r>
              <a:rPr lang="en-US" dirty="0"/>
              <a:t>Proofread your resume before submitting</a:t>
            </a:r>
          </a:p>
          <a:p>
            <a:r>
              <a:rPr lang="en-US" dirty="0"/>
              <a:t>Keep to one page (new grad)</a:t>
            </a:r>
          </a:p>
        </p:txBody>
      </p:sp>
    </p:spTree>
    <p:extLst>
      <p:ext uri="{BB962C8B-B14F-4D97-AF65-F5344CB8AC3E}">
        <p14:creationId xmlns:p14="http://schemas.microsoft.com/office/powerpoint/2010/main" val="2825633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1C08-1F5F-47C2-A403-74A9BEE7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dos and don’ts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97AA-3B91-4129-866A-5F489911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</a:t>
            </a:r>
          </a:p>
          <a:p>
            <a:r>
              <a:rPr lang="en-US" dirty="0"/>
              <a:t>Use fancy fonts/template/pictures</a:t>
            </a:r>
          </a:p>
          <a:p>
            <a:r>
              <a:rPr lang="en-US" dirty="0"/>
              <a:t>Use Pronouns</a:t>
            </a:r>
          </a:p>
          <a:p>
            <a:r>
              <a:rPr lang="en-US" dirty="0"/>
              <a:t>Lie or exaggerate</a:t>
            </a:r>
          </a:p>
          <a:p>
            <a:r>
              <a:rPr lang="en-US" dirty="0"/>
              <a:t>List references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80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6" descr="Text, letter&#10;&#10;Description automatically generated">
            <a:extLst>
              <a:ext uri="{FF2B5EF4-FFF2-40B4-BE49-F238E27FC236}">
                <a16:creationId xmlns:a16="http://schemas.microsoft.com/office/drawing/2014/main" id="{3F420168-D565-59B9-5B01-FC2DE952AC2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 rotWithShape="1">
          <a:blip r:embed="rId3"/>
          <a:srcRect l="9329" r="9329"/>
          <a:stretch/>
        </p:blipFill>
        <p:spPr>
          <a:xfrm>
            <a:off x="6738574" y="239712"/>
            <a:ext cx="4516438" cy="6378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30F03B-F113-43BB-A231-F8426F7E0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709" y="0"/>
            <a:ext cx="5374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1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AC5D-186C-4168-8B53-137167DD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 tools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D4323-F92A-45C0-885E-EE3141171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Canvas – </a:t>
            </a:r>
            <a:r>
              <a:rPr lang="en-US" dirty="0" err="1"/>
              <a:t>SmarThinking</a:t>
            </a:r>
            <a:r>
              <a:rPr lang="en-US" dirty="0"/>
              <a:t> (online writing lab)</a:t>
            </a:r>
          </a:p>
          <a:p>
            <a:r>
              <a:rPr lang="en-US" dirty="0"/>
              <a:t>Make an appointment with a Career Counselor (EAB)</a:t>
            </a:r>
          </a:p>
          <a:p>
            <a:pPr lvl="1"/>
            <a:r>
              <a:rPr lang="en-US" dirty="0">
                <a:hlinkClick r:id="rId2"/>
              </a:rPr>
              <a:t>https://www.csus.edu/student-life/career-center/career-counseling/</a:t>
            </a:r>
            <a:r>
              <a:rPr lang="en-US" dirty="0"/>
              <a:t> </a:t>
            </a:r>
          </a:p>
          <a:p>
            <a:r>
              <a:rPr lang="en-US" dirty="0"/>
              <a:t>Job and Internship Handbook: </a:t>
            </a:r>
            <a:r>
              <a:rPr lang="en-US" dirty="0">
                <a:hlinkClick r:id="rId3"/>
              </a:rPr>
              <a:t>https://www.csus.edu/student-life/career-center/jobs/_internal/_documents/job-handbook-0518.pdf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86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E0905754CAC841BF1F0924725A34CB" ma:contentTypeVersion="73" ma:contentTypeDescription="Create a new document." ma:contentTypeScope="" ma:versionID="3385ed6c172cde82c407294fd899de00">
  <xsd:schema xmlns:xsd="http://www.w3.org/2001/XMLSchema" xmlns:xs="http://www.w3.org/2001/XMLSchema" xmlns:p="http://schemas.microsoft.com/office/2006/metadata/properties" xmlns:ns2="56238643-ad5a-41ae-ba09-c39b7be058bd" xmlns:ns3="e360e262-e406-4de4-801d-5dca37e97f77" targetNamespace="http://schemas.microsoft.com/office/2006/metadata/properties" ma:root="true" ma:fieldsID="1ef57f814867ed65d861afa576c5630f" ns2:_="" ns3:_="">
    <xsd:import namespace="56238643-ad5a-41ae-ba09-c39b7be058bd"/>
    <xsd:import namespace="e360e262-e406-4de4-801d-5dca37e97f7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238643-ad5a-41ae-ba09-c39b7be058b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4" nillable="true" ma:displayName="Taxonomy Catch All Column" ma:hidden="true" ma:list="{68decd7f-ab75-4ca4-a634-95731efa5f32}" ma:internalName="TaxCatchAll" ma:showField="CatchAllData" ma:web="56238643-ad5a-41ae-ba09-c39b7be058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60e262-e406-4de4-801d-5dca37e97f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24d80de-cbfd-4110-be3b-9054ebb27c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6238643-ad5a-41ae-ba09-c39b7be058bd" xsi:nil="true"/>
    <lcf76f155ced4ddcb4097134ff3c332f xmlns="e360e262-e406-4de4-801d-5dca37e97f77">
      <Terms xmlns="http://schemas.microsoft.com/office/infopath/2007/PartnerControls"/>
    </lcf76f155ced4ddcb4097134ff3c332f>
    <_dlc_DocId xmlns="56238643-ad5a-41ae-ba09-c39b7be058bd">NCN6ZNW5VH4U-1949303743-13675</_dlc_DocId>
    <_dlc_DocIdUrl xmlns="56238643-ad5a-41ae-ba09-c39b7be058bd">
      <Url>https://mysacstate.sharepoint.com/sites/ecs/career/_layouts/15/DocIdRedir.aspx?ID=NCN6ZNW5VH4U-1949303743-13675</Url>
      <Description>NCN6ZNW5VH4U-1949303743-13675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99E3569-EA51-41A4-9E9D-3E4F60BB16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238643-ad5a-41ae-ba09-c39b7be058bd"/>
    <ds:schemaRef ds:uri="e360e262-e406-4de4-801d-5dca37e97f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8B3805-2A40-4999-AC07-A3CF2ED874CC}">
  <ds:schemaRefs>
    <ds:schemaRef ds:uri="http://www.w3.org/XML/1998/namespace"/>
    <ds:schemaRef ds:uri="http://schemas.microsoft.com/office/2006/documentManagement/types"/>
    <ds:schemaRef ds:uri="56238643-ad5a-41ae-ba09-c39b7be058bd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e360e262-e406-4de4-801d-5dca37e97f77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0198BB2-567D-4AD1-9E1F-C519AE90B15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B66B16B-95CE-493C-9EB4-88EFC2CDFC3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251</TotalTime>
  <Words>472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Circuit</vt:lpstr>
      <vt:lpstr>ECS Internship &amp; Career Services</vt:lpstr>
      <vt:lpstr>Services offered</vt:lpstr>
      <vt:lpstr>SPRING 2023 EVENTS</vt:lpstr>
      <vt:lpstr>Spring 2023 Workshops </vt:lpstr>
      <vt:lpstr>RESUME 101</vt:lpstr>
      <vt:lpstr>Resume: Dos and Don’ts</vt:lpstr>
      <vt:lpstr>Resume dos and don’ts</vt:lpstr>
      <vt:lpstr>PowerPoint Presentation</vt:lpstr>
      <vt:lpstr>Resume tools and resources</vt:lpstr>
      <vt:lpstr>Ecs career fair prep</vt:lpstr>
      <vt:lpstr>Interview preparation</vt:lpstr>
      <vt:lpstr>Follow us on social media</vt:lpstr>
      <vt:lpstr>handshake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ECS Internship &amp; Career Services</dc:title>
  <dc:creator>Sa, Voun</dc:creator>
  <cp:lastModifiedBy>Rajiyah, Harindra</cp:lastModifiedBy>
  <cp:revision>149</cp:revision>
  <dcterms:created xsi:type="dcterms:W3CDTF">2022-08-31T15:29:27Z</dcterms:created>
  <dcterms:modified xsi:type="dcterms:W3CDTF">2023-02-03T23:24:34Z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0x010100E6E0905754CAC841BF1F0924725A34CB</vt:lpwstr>
  </property>
  <property fmtid="{D5CDD505-2E9C-101B-9397-08002B2CF9AE}" pid="3" name="_dlc_DocIdItemGuid">
    <vt:lpwstr>d3c45ec7-69a6-46ea-b964-de09a3d7860e</vt:lpwstr>
  </property>
  <property fmtid="{D5CDD505-2E9C-101B-9397-08002B2CF9AE}" pid="4" name="MediaServiceImageTags">
    <vt:lpwstr/>
  </property>
</Properties>
</file>