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311" r:id="rId2"/>
    <p:sldId id="312" r:id="rId3"/>
    <p:sldId id="313" r:id="rId4"/>
  </p:sldIdLst>
  <p:sldSz cx="9144000" cy="5143500" type="screen16x9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5">
          <p15:clr>
            <a:srgbClr val="A4A3A4"/>
          </p15:clr>
        </p15:guide>
        <p15:guide id="2" pos="2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30"/>
    <a:srgbClr val="EC3738"/>
    <a:srgbClr val="52B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31" autoAdjust="0"/>
  </p:normalViewPr>
  <p:slideViewPr>
    <p:cSldViewPr snapToGrid="0" snapToObjects="1">
      <p:cViewPr varScale="1">
        <p:scale>
          <a:sx n="129" d="100"/>
          <a:sy n="129" d="100"/>
        </p:scale>
        <p:origin x="1104" y="108"/>
      </p:cViewPr>
      <p:guideLst>
        <p:guide orient="horz" pos="185"/>
        <p:guide pos="2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00D36A2A-0723-D648-8739-0BB6FD56EDB4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2071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DBC1B92D-D4AB-CC4B-A8F1-2322A629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1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9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8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1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1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68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54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0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0D0BA-CAEA-C348-9BFA-7BB1D9DCB963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03130-9C24-CA48-A8A4-901A063CC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6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lhr.ca.gov/Pages/Job-Seekers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calcareers.ca.gov/CalHRPublic/Landing/NewToStateservice.asp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7664-245C-4A4C-8F5D-2E71C6A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600" cap="all" spc="300" dirty="0">
                <a:ln w="6350">
                  <a:solidFill>
                    <a:schemeClr val="bg1">
                      <a:alpha val="58000"/>
                    </a:schemeClr>
                  </a:solidFill>
                </a:ln>
                <a:solidFill>
                  <a:srgbClr val="EC3738"/>
                </a:solidFill>
                <a:effectLst>
                  <a:outerShdw dist="38100" dir="6000000" algn="tl" rotWithShape="0">
                    <a:srgbClr val="52B6CE">
                      <a:alpha val="99000"/>
                    </a:srgbClr>
                  </a:outerShdw>
                </a:effectLst>
                <a:latin typeface="IRON MAN OF WAR 2 NCV"/>
              </a:rPr>
              <a:t>CAREER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CBB2-B2B1-43C3-B9D4-40B5AEED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0270"/>
            <a:ext cx="841248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hlinkClick r:id="rId2"/>
              </a:rPr>
              <a:t>https://www.calhr.ca.gov/Pages/Job-Seekers.aspx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201E1-8D9F-4073-B756-36506DE0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37" y="1854925"/>
            <a:ext cx="8893597" cy="308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38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7664-245C-4A4C-8F5D-2E71C6A42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600" cap="all" spc="300" dirty="0">
                <a:ln w="6350">
                  <a:solidFill>
                    <a:schemeClr val="bg1">
                      <a:alpha val="58000"/>
                    </a:schemeClr>
                  </a:solidFill>
                </a:ln>
                <a:solidFill>
                  <a:srgbClr val="EC3738"/>
                </a:solidFill>
                <a:effectLst>
                  <a:outerShdw dist="38100" dir="6000000" algn="tl" rotWithShape="0">
                    <a:srgbClr val="52B6CE">
                      <a:alpha val="99000"/>
                    </a:srgbClr>
                  </a:outerShdw>
                </a:effectLst>
                <a:latin typeface="IRON MAN OF WAR 2 NCV"/>
              </a:rPr>
              <a:t>CAREER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CBB2-B2B1-43C3-B9D4-40B5AEED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874514"/>
            <a:ext cx="8752114" cy="339447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hlinkClick r:id="rId2"/>
              </a:rPr>
              <a:t>https://www.calcareers.ca.gov/CalHRPublic/Landing/NewToStateservice.aspx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55729-B157-47FD-9192-D8B0D4D3D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947417"/>
            <a:ext cx="8530046" cy="31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1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E4E9-0BE6-4464-BDFC-31C9E84FC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sz="3200" cap="all" spc="300" dirty="0">
                <a:ln w="6350">
                  <a:solidFill>
                    <a:schemeClr val="bg1">
                      <a:alpha val="58000"/>
                    </a:schemeClr>
                  </a:solidFill>
                </a:ln>
                <a:solidFill>
                  <a:srgbClr val="EC3738"/>
                </a:solidFill>
                <a:effectLst>
                  <a:outerShdw dist="38100" dir="6000000" algn="tl" rotWithShape="0">
                    <a:srgbClr val="52B6CE">
                      <a:alpha val="99000"/>
                    </a:srgbClr>
                  </a:outerShdw>
                </a:effectLst>
                <a:latin typeface="IRON MAN OF WAR 2 NCV"/>
              </a:rPr>
              <a:t>How to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45AA-7ADA-4408-9F7E-DD011974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50" y="1028940"/>
            <a:ext cx="8739050" cy="3908582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>
                <a:solidFill>
                  <a:srgbClr val="0070C0"/>
                </a:solidFill>
              </a:rPr>
              <a:t>Search </a:t>
            </a:r>
            <a:r>
              <a:rPr lang="en-US" dirty="0"/>
              <a:t>               						</a:t>
            </a:r>
            <a:r>
              <a:rPr lang="en-US" sz="5100" dirty="0"/>
              <a:t>Pay attention to location</a:t>
            </a:r>
          </a:p>
          <a:p>
            <a:endParaRPr lang="en-US" sz="5100" dirty="0"/>
          </a:p>
          <a:p>
            <a:r>
              <a:rPr lang="en-US" sz="5100" dirty="0">
                <a:solidFill>
                  <a:srgbClr val="0070C0"/>
                </a:solidFill>
              </a:rPr>
              <a:t>Exam/Assessment  </a:t>
            </a:r>
            <a:r>
              <a:rPr lang="en-US" sz="5100" dirty="0"/>
              <a:t>		         		Give yourself credit</a:t>
            </a:r>
          </a:p>
          <a:p>
            <a:endParaRPr lang="en-US" sz="5100" dirty="0"/>
          </a:p>
          <a:p>
            <a:r>
              <a:rPr lang="en-US" sz="5100" dirty="0">
                <a:solidFill>
                  <a:srgbClr val="0070C0"/>
                </a:solidFill>
              </a:rPr>
              <a:t>Apply    </a:t>
            </a:r>
            <a:r>
              <a:rPr lang="en-US" sz="5100" dirty="0"/>
              <a:t>       							Watch for Statement of 												Qualification Requirements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100" dirty="0">
                <a:solidFill>
                  <a:srgbClr val="0070C0"/>
                </a:solidFill>
              </a:rPr>
              <a:t>Computer Science Jobs:  </a:t>
            </a:r>
            <a:r>
              <a:rPr lang="en-US" sz="5100" dirty="0"/>
              <a:t>IT Associate, IT Specialist, Telecommunications Engineer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1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99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IRON MAN OF WAR 2 NCV</vt:lpstr>
      <vt:lpstr>Office Theme</vt:lpstr>
      <vt:lpstr>CAREER OPPORTUNITIES</vt:lpstr>
      <vt:lpstr>CAREER OPPORTUNITIES</vt:lpstr>
      <vt:lpstr>How to apply</vt:lpstr>
    </vt:vector>
  </TitlesOfParts>
  <Company>Delegata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Delegata Corp</dc:creator>
  <cp:lastModifiedBy>Bailey-Crimmins, Liana@CIO</cp:lastModifiedBy>
  <cp:revision>182</cp:revision>
  <cp:lastPrinted>2016-10-05T18:48:45Z</cp:lastPrinted>
  <dcterms:created xsi:type="dcterms:W3CDTF">2016-02-09T21:49:28Z</dcterms:created>
  <dcterms:modified xsi:type="dcterms:W3CDTF">2022-10-14T20:58:08Z</dcterms:modified>
</cp:coreProperties>
</file>