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0"/>
  </p:notesMasterIdLst>
  <p:sldIdLst>
    <p:sldId id="345" r:id="rId2"/>
    <p:sldId id="259" r:id="rId3"/>
    <p:sldId id="299" r:id="rId4"/>
    <p:sldId id="300" r:id="rId5"/>
    <p:sldId id="346" r:id="rId6"/>
    <p:sldId id="347" r:id="rId7"/>
    <p:sldId id="348" r:id="rId8"/>
    <p:sldId id="35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95994" autoAdjust="0"/>
  </p:normalViewPr>
  <p:slideViewPr>
    <p:cSldViewPr>
      <p:cViewPr varScale="1">
        <p:scale>
          <a:sx n="116" d="100"/>
          <a:sy n="116" d="100"/>
        </p:scale>
        <p:origin x="14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B1D020-8F0C-424B-A2A1-961AE9ABB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208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EB954-0F96-459E-B349-0CCDD7F931C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65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B857E-6E1D-40DB-9207-91612FB9E9F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5348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735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1297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95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58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4223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704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194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7405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7806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5898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82BCDA3-4C92-4A8D-8F9D-0B551BB467F4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134CDAE7-E8FE-694B-840E-2C1C6190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5943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dirty="0"/>
              <a:t>Multivariate Probability Distributions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2F567-4D51-C949-96A5-413E14F4E140}"/>
              </a:ext>
            </a:extLst>
          </p:cNvPr>
          <p:cNvSpPr txBox="1"/>
          <p:nvPr/>
        </p:nvSpPr>
        <p:spPr>
          <a:xfrm>
            <a:off x="3124200" y="2362200"/>
            <a:ext cx="3071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463211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90600" y="1905001"/>
            <a:ext cx="7620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of a Function of Random Variables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Expected Value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6C2B1-36EF-E847-82B1-3BE00D0BFE4B}"/>
              </a:ext>
            </a:extLst>
          </p:cNvPr>
          <p:cNvSpPr txBox="1"/>
          <p:nvPr/>
        </p:nvSpPr>
        <p:spPr>
          <a:xfrm>
            <a:off x="925286" y="1055914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OBJECTIVES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Expected Value of a Function of Random Variables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981200"/>
            <a:ext cx="8229600" cy="52562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 single rv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itself a random variable.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to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)], it is not necessary to obtain the probability distribution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is computed as a weighted average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values, where the weight function is the pmf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pdf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similar result holds for a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two jointly distributed random variables.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Expected Value of a function of RV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33527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8544-EB8B-7D4C-8F5F-69B67639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381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50AD-804B-8A42-987B-9FFE3EAC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19200"/>
            <a:ext cx="8559800" cy="4572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 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have joint density given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306FA-D95A-8C4C-B39E-566C749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823357"/>
            <a:ext cx="52578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48280-F4FE-F64A-9B26-D0E52C699281}"/>
              </a:ext>
            </a:extLst>
          </p:cNvPr>
          <p:cNvSpPr txBox="1"/>
          <p:nvPr/>
        </p:nvSpPr>
        <p:spPr>
          <a:xfrm>
            <a:off x="457200" y="304981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E(Y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FAD7A-E40A-8D4A-8A78-66A645FB28C9}"/>
              </a:ext>
            </a:extLst>
          </p:cNvPr>
          <p:cNvSpPr txBox="1"/>
          <p:nvPr/>
        </p:nvSpPr>
        <p:spPr>
          <a:xfrm>
            <a:off x="457200" y="356610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3087C-FBBF-014E-9B1E-AB7F3A4F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63" y="3955144"/>
            <a:ext cx="7467600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24E11-0D66-164F-B53E-928C2317F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4986442"/>
            <a:ext cx="6159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2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5C3F-D6E2-734B-8972-7947F19E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4900"/>
            <a:ext cx="8483600" cy="8001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E(Y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E(Y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D71A41-6F32-4B4D-A61B-C9920781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381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 </a:t>
            </a:r>
            <a:r>
              <a:rPr lang="en-US" sz="3200" dirty="0">
                <a:latin typeface="Garamond" panose="02020404030301010803" pitchFamily="18" charset="0"/>
              </a:rPr>
              <a:t>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1E377-BCD8-B143-9D1E-7FBC095A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34925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9FD41-770D-2547-A2CE-D255DB2E2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43200"/>
            <a:ext cx="5295900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A3E3A1-5D0B-A74C-A0DB-29F9EB68E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93" y="4171950"/>
            <a:ext cx="5969000" cy="102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ADEEF5-A25B-4445-83CF-C6B5E5F47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00650"/>
            <a:ext cx="31115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83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463D-96C7-B146-B04A-E5BCFDBD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C73A-4890-244D-A57E-07DFE7B2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82486"/>
            <a:ext cx="8763000" cy="10668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joint distribution of 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number of contracts awarded to firm A, and 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number of contracts awarded to firm B, is given by the entries in the following table. Find E(Y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15C6-8DEC-504D-9AE5-E25A3113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2590800"/>
            <a:ext cx="2400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622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6AA3-825D-BA48-8573-492FBAB0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Properties of 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711F-4550-C345-A0E3-46B49A5BF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11300"/>
            <a:ext cx="8763000" cy="53467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 c be a constant. Then E(c) = 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 g(Y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be a function of the random variables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let c be a constant. Then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random variables and 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be functions of 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Then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51D2A-FD9D-F34C-BE4B-5994A729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908300"/>
            <a:ext cx="3340100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F8F96D-49EF-6549-B7A6-F3587A262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826000"/>
            <a:ext cx="6477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023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1125</TotalTime>
  <Words>289</Words>
  <Application>Microsoft Macintosh PowerPoint</Application>
  <PresentationFormat>On-screen Show (4:3)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McKBAlgP8</vt:lpstr>
      <vt:lpstr>PowerPoint Presentation</vt:lpstr>
      <vt:lpstr>PowerPoint Presentation</vt:lpstr>
      <vt:lpstr>Expected Value of a Function of Random Variables</vt:lpstr>
      <vt:lpstr>Expected Value of a function of RV</vt:lpstr>
      <vt:lpstr>Example</vt:lpstr>
      <vt:lpstr>Example cont’d</vt:lpstr>
      <vt:lpstr>Example</vt:lpstr>
      <vt:lpstr>Properties of Expected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Pannu, Jas</cp:lastModifiedBy>
  <cp:revision>201</cp:revision>
  <dcterms:created xsi:type="dcterms:W3CDTF">2010-10-18T10:39:55Z</dcterms:created>
  <dcterms:modified xsi:type="dcterms:W3CDTF">2020-11-02T19:44:29Z</dcterms:modified>
</cp:coreProperties>
</file>