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7"/>
  </p:notesMasterIdLst>
  <p:sldIdLst>
    <p:sldId id="345" r:id="rId2"/>
    <p:sldId id="259" r:id="rId3"/>
    <p:sldId id="318" r:id="rId4"/>
    <p:sldId id="319" r:id="rId5"/>
    <p:sldId id="324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5994" autoAdjust="0"/>
  </p:normalViewPr>
  <p:slideViewPr>
    <p:cSldViewPr>
      <p:cViewPr varScale="1">
        <p:scale>
          <a:sx n="117" d="100"/>
          <a:sy n="117" d="100"/>
        </p:scale>
        <p:origin x="2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B1D020-8F0C-424B-A2A1-961AE9ABB2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208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EB954-0F96-459E-B349-0CCDD7F931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654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B857E-6E1D-40DB-9207-91612FB9E9F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82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5348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735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1297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95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58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4223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704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194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7405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7806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589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82BCDA3-4C92-4A8D-8F9D-0B551BB467F4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6">
            <a:extLst>
              <a:ext uri="{FF2B5EF4-FFF2-40B4-BE49-F238E27FC236}">
                <a16:creationId xmlns:a16="http://schemas.microsoft.com/office/drawing/2014/main" id="{134CDAE7-E8FE-694B-840E-2C1C619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5943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855663" algn="l"/>
                <a:tab pos="9731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dirty="0"/>
              <a:t>Multivariate Probability Distributions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2F567-4D51-C949-96A5-413E14F4E140}"/>
              </a:ext>
            </a:extLst>
          </p:cNvPr>
          <p:cNvSpPr txBox="1"/>
          <p:nvPr/>
        </p:nvSpPr>
        <p:spPr>
          <a:xfrm>
            <a:off x="3124200" y="2362200"/>
            <a:ext cx="3071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3463211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90600" y="1905001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Normal Distribution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6C2B1-36EF-E847-82B1-3BE00D0BFE4B}"/>
              </a:ext>
            </a:extLst>
          </p:cNvPr>
          <p:cNvSpPr txBox="1"/>
          <p:nvPr/>
        </p:nvSpPr>
        <p:spPr>
          <a:xfrm>
            <a:off x="925286" y="1055914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The Bivariate Normal Distribution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10600" cy="52705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the most useful univariate distribution in statistical practice is the normal distribution, the most useful joint distribution for two rv’s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bivariate normal distribution.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pdf is somewhat complicated: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321050"/>
            <a:ext cx="8127999" cy="152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4D3BA-FDB7-464C-8E92-D4E286429EA3}"/>
              </a:ext>
            </a:extLst>
          </p:cNvPr>
          <p:cNvSpPr/>
          <p:nvPr/>
        </p:nvSpPr>
        <p:spPr>
          <a:xfrm>
            <a:off x="355600" y="5181600"/>
            <a:ext cx="82803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at all straightforward to integrate the bivariate normal pdf in order to calculate probabilities.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selected software packages employ numerical integration techniques for this purpose.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432FF"/>
                </a:solidFill>
                <a:latin typeface="Garamond" panose="02020404030301010803" pitchFamily="18" charset="0"/>
              </a:rPr>
              <a:t>The Bivariate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5686" y="1143000"/>
                <a:ext cx="8523514" cy="5267098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of this pdf, the density surface, appears in Figure below.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follows (after some tricky integration) that the marginal distribution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normal with mean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similarly the marginal distribution of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normal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fifth parameter of the distribution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correlation coefficient between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5686" y="1143000"/>
                <a:ext cx="8523514" cy="5267098"/>
              </a:xfrm>
              <a:blipFill>
                <a:blip r:embed="rId2"/>
                <a:stretch>
                  <a:fillRect l="-744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0FFB836-8CEC-3745-8864-40BD8E15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46" y="3418114"/>
            <a:ext cx="7063236" cy="31350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82296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500" y="914400"/>
                <a:ext cx="8763000" cy="5422900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students applying for college take the SAT, which for a few years consisted of three components: Critical Reading, Mathematics, and Writing.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 some colleges used all three components to determine admission, many only looked at the first two (reading and math).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 the Critical Reading and Mathematics scores, respectively, for a randomly selected student.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the College Board website, the population of students taking the exam in Fall 2012 had the following characteristics: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=496,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=514,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=117.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914400"/>
                <a:ext cx="8763000" cy="5422900"/>
              </a:xfrm>
              <a:blipFill>
                <a:blip r:embed="rId2"/>
                <a:stretch>
                  <a:fillRect l="-578" t="-701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B4DF4C-F0BC-5549-B061-E92923AD1A53}"/>
                  </a:ext>
                </a:extLst>
              </p:cNvPr>
              <p:cNvSpPr/>
              <p:nvPr/>
            </p:nvSpPr>
            <p:spPr>
              <a:xfrm>
                <a:off x="190500" y="3962401"/>
                <a:ext cx="8648700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that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(approximately, since both variables are discrete) a bivariate normal distribution with correlation coefficient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.25.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Matlab software package gives 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650,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650) =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(both scores are at most 650) = .8097. 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B4DF4C-F0BC-5549-B061-E92923AD1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3962401"/>
                <a:ext cx="8648700" cy="2554545"/>
              </a:xfrm>
              <a:prstGeom prst="rect">
                <a:avLst/>
              </a:prstGeom>
              <a:blipFill>
                <a:blip r:embed="rId3"/>
                <a:stretch>
                  <a:fillRect l="-587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11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1143</TotalTime>
  <Words>332</Words>
  <Application>Microsoft Macintosh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Garamond</vt:lpstr>
      <vt:lpstr>Times New Roman</vt:lpstr>
      <vt:lpstr>Wingdings</vt:lpstr>
      <vt:lpstr>McKBAlgP8</vt:lpstr>
      <vt:lpstr>PowerPoint Presentation</vt:lpstr>
      <vt:lpstr>PowerPoint Presentation</vt:lpstr>
      <vt:lpstr>The Bivariate Normal Distribution</vt:lpstr>
      <vt:lpstr>The Bivariate Normal Distribution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Pannu, Jas</cp:lastModifiedBy>
  <cp:revision>207</cp:revision>
  <dcterms:created xsi:type="dcterms:W3CDTF">2010-10-18T10:39:55Z</dcterms:created>
  <dcterms:modified xsi:type="dcterms:W3CDTF">2020-11-03T21:36:37Z</dcterms:modified>
</cp:coreProperties>
</file>