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96" r:id="rId5"/>
    <p:sldId id="297" r:id="rId6"/>
    <p:sldId id="298" r:id="rId7"/>
    <p:sldId id="299" r:id="rId8"/>
    <p:sldId id="283" r:id="rId9"/>
    <p:sldId id="300" r:id="rId10"/>
    <p:sldId id="287" r:id="rId11"/>
    <p:sldId id="288" r:id="rId12"/>
    <p:sldId id="301" r:id="rId13"/>
    <p:sldId id="267" r:id="rId14"/>
    <p:sldId id="302" r:id="rId15"/>
    <p:sldId id="289" r:id="rId16"/>
    <p:sldId id="303" r:id="rId17"/>
    <p:sldId id="304" r:id="rId18"/>
    <p:sldId id="290" r:id="rId19"/>
    <p:sldId id="308" r:id="rId20"/>
    <p:sldId id="274" r:id="rId21"/>
    <p:sldId id="257" r:id="rId22"/>
    <p:sldId id="259" r:id="rId23"/>
    <p:sldId id="260" r:id="rId24"/>
    <p:sldId id="264" r:id="rId25"/>
    <p:sldId id="291" r:id="rId26"/>
    <p:sldId id="261" r:id="rId27"/>
    <p:sldId id="292" r:id="rId28"/>
    <p:sldId id="307" r:id="rId29"/>
    <p:sldId id="262" r:id="rId30"/>
    <p:sldId id="293" r:id="rId31"/>
    <p:sldId id="263" r:id="rId32"/>
    <p:sldId id="276" r:id="rId33"/>
    <p:sldId id="294" r:id="rId34"/>
    <p:sldId id="277" r:id="rId35"/>
    <p:sldId id="278" r:id="rId36"/>
    <p:sldId id="295" r:id="rId37"/>
    <p:sldId id="279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indows/installe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Started with MySQL and MySQL Workbench</a:t>
            </a:r>
            <a:br>
              <a:rPr lang="en-US" dirty="0"/>
            </a:br>
            <a:r>
              <a:rPr lang="en-US" dirty="0"/>
              <a:t>(MySQL 8 version)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CSC134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Dr. Haiquan (Victor) Chen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21" y="282942"/>
            <a:ext cx="1598558" cy="1588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6333"/>
            <a:ext cx="2577460" cy="13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0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MySQL server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202235" cy="46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with Default Networking Setting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590" y="1600200"/>
            <a:ext cx="60855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with Authentication Setting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85" y="1600200"/>
            <a:ext cx="603202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Root Password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51" y="1600200"/>
            <a:ext cx="59628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MySQL as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13" y="1600200"/>
            <a:ext cx="60683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configuration by clicking “Execute”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34" y="1600200"/>
            <a:ext cx="59625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connection to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440" y="1600200"/>
            <a:ext cx="59451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011" y="1600200"/>
            <a:ext cx="5977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425" y="2896394"/>
            <a:ext cx="2343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4A3-BF83-41FD-AFE7-673C3DAD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Start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90445-0651-4AA7-B8EC-9FFABFD6E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13" y="1600200"/>
            <a:ext cx="56035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(1) MySQL server and (2) MySQL Workbench (GUI)</a:t>
            </a:r>
          </a:p>
          <a:p>
            <a:endParaRPr lang="en-US" dirty="0"/>
          </a:p>
          <a:p>
            <a:r>
              <a:rPr lang="en-US" dirty="0"/>
              <a:t>The link is here:</a:t>
            </a: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https://dev.mysql.com/downloads/windows/installer/</a:t>
            </a:r>
            <a:endParaRPr lang="en-US" sz="2400" u="sng" dirty="0"/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2007"/>
            <a:ext cx="8229600" cy="4202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953000"/>
            <a:ext cx="2514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9174"/>
            <a:ext cx="8229600" cy="40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interface should pop up…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63" y="1600200"/>
            <a:ext cx="67574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71222" cy="32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33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selected SQL statement…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776915"/>
            <a:ext cx="7259064" cy="4172533"/>
          </a:xfrm>
        </p:spPr>
      </p:pic>
    </p:spTree>
    <p:extLst>
      <p:ext uri="{BB962C8B-B14F-4D97-AF65-F5344CB8AC3E}">
        <p14:creationId xmlns:p14="http://schemas.microsoft.com/office/powerpoint/2010/main" val="183653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Output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6519"/>
            <a:ext cx="8229600" cy="30333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1447800" y="5029200"/>
            <a:ext cx="4191000" cy="584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542867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Command ran successfully</a:t>
            </a:r>
          </a:p>
        </p:txBody>
      </p:sp>
    </p:spTree>
    <p:extLst>
      <p:ext uri="{BB962C8B-B14F-4D97-AF65-F5344CB8AC3E}">
        <p14:creationId xmlns:p14="http://schemas.microsoft.com/office/powerpoint/2010/main" val="10841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Refresh the left pane to see the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3976281" cy="3810000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1981200" y="3962400"/>
            <a:ext cx="42672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3657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Notice:  you should double-click your new DB to set it as default DB</a:t>
            </a:r>
          </a:p>
        </p:txBody>
      </p:sp>
    </p:spTree>
    <p:extLst>
      <p:ext uri="{BB962C8B-B14F-4D97-AF65-F5344CB8AC3E}">
        <p14:creationId xmlns:p14="http://schemas.microsoft.com/office/powerpoint/2010/main" val="286146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Specify which DB you want to use by setting it as default 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3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Specify which DB you want to use by setting it as default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command “use </a:t>
            </a:r>
            <a:r>
              <a:rPr lang="en-US" i="1" dirty="0" err="1"/>
              <a:t>db_name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6484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SQL script you want to run and run 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2177256"/>
            <a:ext cx="4057650" cy="33718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14800" y="3886200"/>
            <a:ext cx="3429000" cy="1662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5638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want to create a table EMPLOYEE</a:t>
            </a:r>
          </a:p>
        </p:txBody>
      </p:sp>
    </p:spTree>
    <p:extLst>
      <p:ext uri="{BB962C8B-B14F-4D97-AF65-F5344CB8AC3E}">
        <p14:creationId xmlns:p14="http://schemas.microsoft.com/office/powerpoint/2010/main" val="41846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Installer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90" y="1600200"/>
            <a:ext cx="66620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8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Refresh the left pane and you see the new table show up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5" y="1600200"/>
            <a:ext cx="3289110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4354" y="3733800"/>
            <a:ext cx="1820046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two tuples to table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Current Table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Right click the table in the left pane and select “select rows – Limit 1000”.    </a:t>
            </a:r>
          </a:p>
          <a:p>
            <a:r>
              <a:rPr lang="en-US" dirty="0"/>
              <a:t>Or simply run “select * from Employee”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036733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0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Returned…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790"/>
            <a:ext cx="8229600" cy="44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2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save your script,  click save button to save it as SQL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810544"/>
            <a:ext cx="8134350" cy="410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2286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9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a table (so you can re-create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Right click the table in the left pane and select “Drop Table”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18" y="2595274"/>
            <a:ext cx="6874164" cy="3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a table using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0513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script does not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Action Output Window at the bottom and read the error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29525" cy="24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39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B9D9-8620-41CF-959F-E5020D18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MySQL via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722DB-1855-4877-B965-3087AC644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33" y="1600200"/>
            <a:ext cx="57271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4BBD-EB7C-4E44-A323-D4D7E734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any SQL statements here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DFDF1-77BC-4AEA-9F05-49672E41B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8221"/>
            <a:ext cx="8229600" cy="42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Developer Default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23" y="1600200"/>
            <a:ext cx="60839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3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CE06-20D4-428F-9DCC-82D2BB50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databases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F1E3F-2E47-4608-A4A1-9BE8FA233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31" y="1752600"/>
            <a:ext cx="8229600" cy="43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7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requirements automatically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364933" cy="4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Execute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104" y="1600200"/>
            <a:ext cx="6039792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2743200"/>
            <a:ext cx="3048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MySQL Server and Workbench at minimum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00200"/>
            <a:ext cx="4853781" cy="48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installation should include both (1) MySQL server and (2)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21671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61" y="1600200"/>
            <a:ext cx="60294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377</Words>
  <Application>Microsoft Office PowerPoint</Application>
  <PresentationFormat>On-screen Show (4:3)</PresentationFormat>
  <Paragraphs>59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Get Started with MySQL and MySQL Workbench (MySQL 8 version)</vt:lpstr>
      <vt:lpstr>Software</vt:lpstr>
      <vt:lpstr>Download Installer</vt:lpstr>
      <vt:lpstr>Choose Developer Default</vt:lpstr>
      <vt:lpstr>Check requirements automatically</vt:lpstr>
      <vt:lpstr>Click Execute</vt:lpstr>
      <vt:lpstr>Install MySQL Server and Workbench at minimum</vt:lpstr>
      <vt:lpstr>Make sure…</vt:lpstr>
      <vt:lpstr>PowerPoint Presentation</vt:lpstr>
      <vt:lpstr>Configure MySQL server</vt:lpstr>
      <vt:lpstr>Go with Default Networking Setting</vt:lpstr>
      <vt:lpstr>Go with Authentication Setting</vt:lpstr>
      <vt:lpstr>Set up Your Root Password</vt:lpstr>
      <vt:lpstr>Set up MySQL as service</vt:lpstr>
      <vt:lpstr>Apply configuration by clicking “Execute”</vt:lpstr>
      <vt:lpstr>Check connection to server</vt:lpstr>
      <vt:lpstr>Complete</vt:lpstr>
      <vt:lpstr>Done!</vt:lpstr>
      <vt:lpstr>Go to Start Menu</vt:lpstr>
      <vt:lpstr>Connect to MySQL server</vt:lpstr>
      <vt:lpstr>Connect to MySQL server</vt:lpstr>
      <vt:lpstr>Editor interface should pop up…</vt:lpstr>
      <vt:lpstr>Create your DB</vt:lpstr>
      <vt:lpstr>Run the selected SQL statement…</vt:lpstr>
      <vt:lpstr>Check Output Window</vt:lpstr>
      <vt:lpstr>Refresh the left pane to see the result</vt:lpstr>
      <vt:lpstr>Specify which DB you want to use by setting it as default DB</vt:lpstr>
      <vt:lpstr>Specify which DB you want to use by setting it as default DB</vt:lpstr>
      <vt:lpstr>Select the SQL script you want to run and run it</vt:lpstr>
      <vt:lpstr>Refresh the left pane and you see the new table show up</vt:lpstr>
      <vt:lpstr>Insert two tuples to table EMPLOYEE</vt:lpstr>
      <vt:lpstr>Check Current Table Content</vt:lpstr>
      <vt:lpstr>Tuples Returned…</vt:lpstr>
      <vt:lpstr>To save your script,  click save button to save it as SQL file</vt:lpstr>
      <vt:lpstr>Drop a table (so you can re-create it)</vt:lpstr>
      <vt:lpstr>Drop a table using SQL</vt:lpstr>
      <vt:lpstr>What if my script does not run?</vt:lpstr>
      <vt:lpstr>Talk to MySQL via Command Line</vt:lpstr>
      <vt:lpstr>Enter any SQL statements here</vt:lpstr>
      <vt:lpstr>Show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Haiquan  Chen</dc:creator>
  <cp:lastModifiedBy>Chen, Haiquan</cp:lastModifiedBy>
  <cp:revision>29</cp:revision>
  <dcterms:created xsi:type="dcterms:W3CDTF">2006-08-16T00:00:00Z</dcterms:created>
  <dcterms:modified xsi:type="dcterms:W3CDTF">2022-02-21T16:20:56Z</dcterms:modified>
</cp:coreProperties>
</file>