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8T18:04:29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5940 1395 1512 0,'0'0'-425'0,"0"0"-72"0,0 0-93 16,0 0 590-16,0 0 0 0,0 0 0 15,0 0 0-15,0 0 0 0,0 0 143 0,0 0-12 0,38-119 53 16,-38 107 57-16,0 3 51 0,1-3 52 0,-1 3-29 16,1-5-57-16,-1 4-28 0,0-2-18 15,1 0-15-15,-1 3-22 0,0-3-14 0,0 3-18 16,0-1-13-16,0 4-27 0,-1 1 7 0,-1 0-37 16,-4 3-4-16,3 0-17 0,-5 2-8 15,-1 0-18-15,-2 9-13 0,-1 2 16 0,-10 15-21 16,-10 15 5-16,-4 15-12 0,-7 10 4 0,4 6-6 15,1-1 13-15,6 0 5 0,3-1-2 0,5 0 1 16,0-2 10-16,7-2 11 0,0-1-17 16,6 2 11-16,2-6-13 0,6 4-6 0,2-5 4 15,1-5-1-15,1-9-5 0,10-7-1 0,-1-6 2 16,3-5-4-16,5-4-3 0,0-3-2 0,0-2 4 16,2-8-6-16,-1 3 4 0,2-4-3 15,0-3-2-15,-1 0-7 0,0-3 0 0,-2-3-5 16,0-1-11-16,0 0-5 0,-5 0-17 0,1 0-22 15,-3-1-45-15,-1-6-57 0,0 0-108 16,-5 0-228-16,0 3-1159 0</inkml:trace>
  <inkml:trace contextRef="#ctx0" brushRef="#br0" timeOffset="1179.051">7186 1326 1821 0,'0'0'115'15,"0"0"0"-15,0 0 47 0,0 0 44 0,0 0-6 16,0 0-8-16,0 0-43 0,0 0-40 0,0 0-18 16,0 0-8-16,0 0-18 0,0 0-29 0,0 0 3 15,0 0-34-15,-30 11 15 0,16 12 6 16,0 5 4-16,-4 5 13 0,-2-2 2 0,0 6 10 15,-3 1-3-15,-6 2-4 0,0 0-10 0,-2 2 4 16,0 1-16-16,1-1 4 0,0-3-8 16,5-3-8-16,-2-1-5 0,6-2 0 0,0-7-6 0,2 0-12 15,7-5-9-15,3-2-17 0,0-6-24 16,7-1-67-16,2-5-92 0,0-6-212 0,2 2-1293 0</inkml:trace>
  <inkml:trace contextRef="#ctx0" brushRef="#br0" timeOffset="1399.855">7090 1269 3137 0,'0'0'16'0,"0"0"-6"16,0 0 41-16,0 0 54 0,0 0 25 0,0 0 1 16,0 0-24-16,0 0-38 0,56 150-16 0,-41-110-3 15,2 4-4-15,-2-1-14 0,3 2-10 0,2 1-6 16,-3 0-6-16,2-2 1 0,-4-2-6 15,4-4 0-15,-2-1-3 0,-3 0-3 0,4-5-7 16,-6 0-5-16,0-1-13 0,-1-2-11 0,-3-4-50 16,-1-4-53-16,-4 0-108 0,-3-9-198 0,0-5-969 15</inkml:trace>
  <inkml:trace contextRef="#ctx0" brushRef="#br0" timeOffset="1553.277">6900 1851 3359 0,'0'0'94'0,"0"0"7"16,0 0-6-16,0 0 7 0,0 0-21 0,0 0-25 16,0 0-21-16,0 0-21 0,0 0-21 0,72-122 7 15,-28 101-6-15,5 5-35 0,4 2-14 0,5 2-90 16,1 8-170-16,-14 4-480 0,-14 0-940 0</inkml:trace>
  <inkml:trace contextRef="#ctx0" brushRef="#br0" timeOffset="1787.533">8111 1889 3526 0,'0'0'76'0,"0"0"-68"16,0 0 38-16,0 0 43 0,0 0-8 0,0 0 15 15,0 0-41-15,0 0-18 0,-17 125-15 16,9-111-9-16,-2-3-1 0,-1-4-6 0,0 3-8 16,-4-6-16-16,-2-1-15 0,0-3-45 0,-3 0-68 15,3-3-152-15,0-1-545 0,6-1-913 0</inkml:trace>
  <inkml:trace contextRef="#ctx0" brushRef="#br0" timeOffset="2886.013">8867 1419 473 0,'0'0'268'16,"0"0"32"-16,0 0 8 0,0 0-15 0,0 0-36 15,0 0-40-15,0 0-39 0,0 0-54 0,0 0-21 16,0 0 6-16,0 0 19 0,0 0 16 0,0 0 10 16,0 0-25-16,21 87-28 0,-16-62-22 0,-5 2-24 15,0 1-18-15,0 5-19 0,0-1 7 16,0 2-18-16,-5 1 2 0,4-3-3 0,-2 0-12 15,1-2-12-15,0-2-10 0,0-3-29 0,2-4-46 16,0-6-94-16,0-3-168 0,0-3-311 0,0-4-907 16</inkml:trace>
  <inkml:trace contextRef="#ctx0" brushRef="#br0" timeOffset="3264.835">8796 1452 2598 0,'0'0'97'0,"0"0"19"16,0 0 18-16,0 0 18 0,0 0-13 0,0 0 1 16,0 0-27-16,124-117-13 0,-101 108-33 15,1 4-26-15,3 3-16 0,4 2-15 0,2 0-12 16,-2 9-7-16,-4 5-4 0,-13 4 1 0,-5 1 8 16,-7 2 4-16,-2 2-3 0,-4-3-5 15,-6 3 1-15,-3-4 2 0,-1-1 3 0,2-1 3 16,-2-3 0-16,-1-4 1 0,5 2 3 0,1-5-5 15,0 2 3-15,7-2 0 0,2 0-3 0,0 5-1 16,9 2 3-16,4 0 2 0,7 2 5 0,5 1-1 16,1 2 7-16,4-1 1 0,-1 1 13 15,0 2-4-15,-7-5 11 0,-2 1-5 0,-4-5 6 16,-6-2 0-16,-6 4 7 0,-2-5 2 0,-2 5 6 16,-4 0-29-16,-12 2-23 0,-6 5 0 0,-7 1 0 15,-5 1 0-15,-4-2 0 0,-4 0 0 16,2-2 0-16,0-3 0 0,5-5 0 0,-1-2 0 15,5-4 0-15,2-3 0 0,8 0-31 0,9-2-105 16,3 0-110-16,9 0-186 0,1-2-403 0,5 0-890 0</inkml:trace>
  <inkml:trace contextRef="#ctx0" brushRef="#br0" timeOffset="3465.572">9829 1929 2727 0,'0'0'1039'0,"0"0"-1025"0,0 0 32 0,0 0 23 16,0 0 4-16,0 0-8 0,0 0-21 0,0 0-26 16,0 0-18-16,0 0 0 0,0 0-5 0,0 0-13 15,0 0-36-15,-124 115-56 0,116-115-146 0,1-2-537 16,4 2-984-16</inkml:trace>
  <inkml:trace contextRef="#ctx0" brushRef="#br0" timeOffset="3921.328">10838 1374 1639 0,'0'0'370'0,"0"0"-238"16,0 0 45-16,0 0 41 0,0 0-23 0,0 0-1 15,0 0-36-15,0 0-31 0,0 0-19 16,0 0-14-16,0 0-21 0,0 0-45 0,0 0-4 16,0 0-17-16,-29 24 10 0,-7 8 11 0,-5 4 20 15,-2 1-1-15,-1 6 10 0,0-1 15 16,2 7-3-16,4 1-4 0,5 1 1 0,5-3-9 15,6 1-32-15,5-5-25 0,9-6 0 0,6-3 0 16,4-5 0-16,12-3 0 0,6-4 0 0,8-4 0 16,9 0 0-16,10-10 0 0,8-7 0 0,4-2 0 15,4-7 0-15,0-4-57 0,-1-6-168 16,-17 8-315-16,-15 2-1276 0</inkml:trace>
  <inkml:trace contextRef="#ctx0" brushRef="#br0" timeOffset="4221.058">11794 1994 3667 0,'0'0'102'0,"0"0"-59"0,0 0 21 16,0 0 5-16,0 0-13 0,-10 118-13 0,1-101-20 16,3-1-15-16,0-2-1 0,-3-2-4 0,0-5-9 15,2-3-11-15,-2-4-20 0,-1 0-48 0,-1-4-100 16,2-3-204-16,3 0-1210 0</inkml:trace>
  <inkml:trace contextRef="#ctx0" brushRef="#br0" timeOffset="5039.224">12587 1234 2692 0,'0'0'126'0,"0"0"-7"15,0 0 10-15,0 0-4 0,0 0 2 16,0 0-18-16,0 0-5 0,0 0-14 0,0 0-26 0,-55 164-12 15,48-105-24-15,3-3 6 0,0-4-20 16,4-1 1-16,0 2-5 0,5-2-10 0,0-2-10 16,3-6-5-16,1-4-18 0,0-4-38 0,-1-8-35 15,0-4-85-15,-1-4-140 0,-1-8-316 0,-2-6-994 16</inkml:trace>
  <inkml:trace contextRef="#ctx0" brushRef="#br0" timeOffset="5282.555">12406 1377 2624 0,'0'0'43'0,"0"0"-1"0,0 0 21 16,0 0 31-16,0 0 13 0,0 0 18 0,0 0-15 15,117-90-25-15,-84 88-9 0,6 2-9 16,12 11 3-16,10 9-15 0,6 10 2 0,-2 5-5 16,-12 3 0-16,-14-2 10 0,-9-2-5 0,-8 1-7 15,-7-3 4-15,-5-2-6 0,-5-2 2 0,-5 0-5 16,-6 1-38-16,-8 3-7 0,-7 1 0 0,-5 2 0 15,-7-4 0-15,-1 2 0 0,-4-5 0 0,0-3 0 16,1-7 0-16,1-2 0 0,4-7 0 16,1-2 0-16,1-2-4 0,6-5-149 0,0 0-129 15,10 0-351-15,5 0-1154 0</inkml:trace>
  <inkml:trace contextRef="#ctx0" brushRef="#br0" timeOffset="5448.707">13521 2016 3773 0,'0'0'35'0,"0"0"-2"15,0 0 6-15,0 0 15 0,0 0-9 0,0 0-9 16,-134 113-20-16,111-104-8 0,3-4-25 16,5-3-14-16,2-2-24 0,0 0-103 0,4 0-249 15,2-4-1372-15</inkml:trace>
  <inkml:trace contextRef="#ctx0" brushRef="#br0" timeOffset="5851.67">14377 1203 2966 0,'0'0'216'0,"0"0"-4"0,0 0-25 0,0 0-37 15,0 0-27-15,0 0-19 0,0 0-32 0,0 0-11 16,0 0-57-16,0 0-4 0,0 0 0 0,131-70 0 16,-80 56 0-16,5 0 0 0,-2 0 0 15,0 6 0-15,2-2 0 0,-4 3 0 0,-4 5-63 16,-5 0-117-16,-4 2-201 0,-14 0-539 0,-8 0-834 0</inkml:trace>
  <inkml:trace contextRef="#ctx0" brushRef="#br0" timeOffset="6117.661">14647 1172 1828 0,'0'0'56'0,"0"0"40"0,0 0 49 16,0 0 31-16,0 0 10 0,0 0-37 0,0 0-29 15,0 0-31-15,-113 151-3 0,88-107-1 16,9-2 20-16,-1-1 8 0,4 1-3 0,0 2-6 16,3-1 1-16,4 6-2 0,-1-6-19 0,7 6 1 15,0-7-23-15,9-4-7 0,1-5-13 0,9-3-2 16,1-5-15-16,3-3-6 0,7-5 5 0,4-3-21 16,2-7-3-16,4-3 0 0,0-4 0 0,-1 0 0 15,-3-4 0-15,2-6-32 0,-5 3-18 16,-3-2-45-16,-3 0-88 0,-8-1-155 0,-5 3-501 15,-6 3-888-15</inkml:trace>
  <inkml:trace contextRef="#ctx0" brushRef="#br0" timeOffset="6283.382">14431 1639 3417 0,'0'0'171'0,"0"0"-1"0,0 0-20 0,0 0-28 16,0 0-57-16,0 0-65 0,0 0 0 0,0 0 0 15,0 0 0-15,0 0 0 0,169-83 0 16,-108 68 0-16,1-2 0 0,3 6 0 0,-1 1 0 16,-2 6 0-16,0 4 0 0,-1 0 0 0,-2 11 0 15,-6 6-214-15,-14-3-321 0,-13-4-1299 0</inkml:trace>
  <inkml:trace contextRef="#ctx0" brushRef="#br0" timeOffset="6488.279">15828 1863 4011 0,'0'0'44'0,"0"0"-22"0,0 0-4 16,0 0-18-16,0 0 0 0,0 0 0 0,0 0 0 15,0 0 0-15,0 0 0 0,0 0 0 16,-56 117 0-16,44-112 0 0,0-3 0 0,0 0 0 15,0-2-140-15,0 0-322 0,4 0-1375 0</inkml:trace>
  <inkml:trace contextRef="#ctx0" brushRef="#br0" timeOffset="7067.84">16709 1112 423 0,'0'0'384'0,"0"0"10"0,0 0 50 15,0 0-51-15,0 0-62 0,0 0-36 0,0 0-36 16,0 0-46-16,0 0-46 0,0 0-9 15,0 0-19-15,0 0 2 0,0 0-30 0,0 0 0 16,47-17-42-16,-22 15-20 0,3-3-35 0,4 2-14 16,1 1 0-16,4-3 0 0,-2 3 0 15,5-1 0-15,-3 3 0 0,-3 0 0 0,0 0 0 16,-5 0 0-16,0 0-31 0,-5 0-129 0,-4 5-183 16,-5-3-374-16,-6 1-1075 0</inkml:trace>
  <inkml:trace contextRef="#ctx0" brushRef="#br0" timeOffset="7301.353">16924 1059 2049 0,'0'0'196'15,"0"0"-87"-15,0 0 45 0,0 0 18 16,0 0 11-16,0 0-22 0,0 0-33 0,0 0-39 16,0 0-12-16,0 0-2 0,-52 127 2 0,46-89-1 15,2 11-3-15,-4 4 8 0,4-2-13 0,-2-2 1 16,0-2-11-16,1 0-1 0,-1 3-12 15,1 1-6-15,0-3-3 0,2 7-13 0,0-5-23 16,-1-1 0-16,1 0 0 0,3 1 0 0,0-3 0 16,0-2 0-16,0-1 0 0,6-4 0 0,-2-7 0 15,5 0-18-15,1-5-48 0,0-3-71 16,0-7-161-16,-1-4-523 0,-6-7-951 0</inkml:trace>
  <inkml:trace contextRef="#ctx0" brushRef="#br0" timeOffset="7477.146">16728 1669 3667 0,'0'0'133'16,"0"0"-17"-16,0 0-35 0,0 0-14 0,0 0-36 16,0 0-31-16,0 0 0 0,112-126 0 0,-70 114 0 15,2 5 0-15,5 3 0 0,0 4 0 0,-4 4 0 16,2 8 0-16,-5 3-133 0,-11 1-242 0,-11-4-1443 15</inkml:trace>
  <inkml:trace contextRef="#ctx0" brushRef="#br0" timeOffset="7671.794">17968 1957 3994 0,'0'0'26'0,"0"0"-4"15,0 0 21-15,0 0-33 0,0 0-10 0,0 0 0 16,-50 122 0-16,43-113 0 0,3-4 0 0,-3 0 0 16,-2-3 0-16,-2-2 0 0,-2 0 0 0,-1 0 0 15,-2-7 0-15,-1-2-135 0,0-5-153 16,3 4-462-16,4 1-1044 0</inkml:trace>
  <inkml:trace contextRef="#ctx0" brushRef="#br0" timeOffset="8569.732">19393 1198 970 0,'0'0'81'16,"0"0"68"-16,0 0 94 0,0 0 55 0,0 0-5 15,0 0-46-15,0 0-62 0,0 0-30 0,0 0-24 16,0 0-10-16,0 0-28 0,49-56-14 0,-49 51-17 16,0 5-5-16,-1-4 0 0,-3 1-11 15,2-1-8-15,-4 1-1 0,3 1-21 0,-6 0 3 16,3-1-8-16,-3 3 1 0,-1 0 6 0,-3 0-5 16,-1 7-2-16,-6 0 3 0,1 5 0 15,-5 2 6-15,-8 11 5 0,-10 9 12 0,-6 10 4 0,-3 5-1 16,5 1 15-16,5-1-7 0,9 1 7 15,5 3-2-15,4 0-7 0,4 5-8 0,6-3-1 16,5 0-15-16,6-7-2 0,2-1-6 0,10-8-8 16,6-8 2-16,6-5-5 0,6-5-2 0,5-12 2 15,8-4-6-15,4-5 0 0,3-14-8 16,3-9-7-16,-3-5-3 0,1-4-1 0,-4-2-2 16,-2-6 12-16,-4 6 0 0,-8 2 10 0,-4 4 4 15,-7 5 1-15,-6 10 2 0,-7 3 13 0,-5 10 2 16,-2 0 10-16,0 7 3 0,-3 9 2 15,-6 11 0-15,-1 6-35 0,-3 7 0 0,1 0 0 16,4 2 0-16,-1-1 0 0,3 1 0 0,3-3 0 16,1 0 0-16,2-2 0 0,0-2 0 15,1-5 0-15,2-3 0 0,-1-2 0 0,1-4 0 16,-2-5-109-16,0-4-108 0,-1-3-173 0,0-4-466 16,0-3-880-16</inkml:trace>
  <inkml:trace contextRef="#ctx0" brushRef="#br0" timeOffset="8758.869">19022 1637 3495 0,'0'0'145'16,"0"0"-47"-16,0 0-23 0,0 0-16 0,0 0-2 15,0 0 1-15,0 0-16 0,0 0-7 0,0 0-9 16,135-14-21-16,-89 10-5 0,-3-1 0 15,1 0-2-15,0-2-8 0,-5 3-10 0,-1-1-19 16,-3 0-59-16,-5 3-109 0,-9-3-237 0,-10 5-1346 16</inkml:trace>
  <inkml:trace contextRef="#ctx0" brushRef="#br0" timeOffset="9187.769">20315 1816 2747 0,'0'0'120'0,"0"0"22"0,0 0 31 0,0 0-11 16,0 0-18-16,0 0-40 0,31 122-23 0,-31-105-34 16,0-6-13-16,0 1-10 0,-1-3-7 15,-4 0-7-15,-1-3-17 0,1 1 7 0,-4-2-33 0,-1 0-21 16,0-5-59-16,-4 0-95 0,-2 0-206 16,5-3-390-16,2 1-832 0</inkml:trace>
  <inkml:trace contextRef="#ctx0" brushRef="#br0" timeOffset="10321.528">21268 1238 1681 0,'0'0'823'16,"0"0"-678"-16,0 0-9 0,0 0-7 15,0 0-13-15,0 0 16 0,0 0-15 0,0 0 0 16,0 0-15-16,0 0-2 0,0 0-9 0,-18 141-35 16,12-92-8-16,-2-1-14 0,-1-4-9 15,2 1-10-15,-1-1 0 0,-3 5-11 0,2-1 0 16,0-2-16-16,1 2-5 0,4-4-34 0,-1 0-46 16,4-1-96-16,1-12-217 0,0-13-1306 0</inkml:trace>
  <inkml:trace contextRef="#ctx0" brushRef="#br0" timeOffset="10489.508">21110 1630 3616 0,'0'0'31'16,"0"0"11"-16,0 0 7 0,0 0 11 0,0 0 4 16,0 0-8-16,0 0-19 0,144-28-20 0,-101 28-5 15,3 3-9-15,-3 4-7 0,0 0 2 0,-2-3-13 16,0 3-15-16,-1 0-28 0,-2-5-77 15,-5 1-131-15,-9-3-306 0,-9 0-1162 0</inkml:trace>
  <inkml:trace contextRef="#ctx0" brushRef="#br0" timeOffset="10658.357">21824 1080 3178 0,'0'0'54'0,"0"0"26"0,0 0 35 16,0 0 29-16,0 0 16 0,0 0-32 0,0 0-47 15,-28 179-35-15,12-101-8 0,-3 4-30 0,-1-5 13 16,2-8-8-16,7-6-6 0,1 1-5 0,4-4-6 16,3-3-7-16,3-6-37 0,6-1-43 0,-1-1-112 15,3-16-262-15,-5-11-1309 0</inkml:trace>
  <inkml:trace contextRef="#ctx0" brushRef="#br0" timeOffset="10861.297">22757 2116 3991 0,'0'0'4'0,"0"0"-16"0,0 0 8 15,0 0 9-15,0 0 1 0,0 0-2 0,-119 111-8 16,99-101-13-16,5-1-20 0,-2-4-35 15,4 0-82-15,3-5-223 0,2 2-1392 0</inkml:trace>
  <inkml:trace contextRef="#ctx0" brushRef="#br0" timeOffset="11208.308">23572 1227 3034 0,'0'0'680'0,"0"0"-563"15,0 0-32-15,0 0-2 0,0 0-26 16,0 0-18-16,0 0-39 0,0 0 0 0,138-111 0 16,-96 100 0-16,3-1 0 0,3 6 0 0,2 4-16 15,-4 2-199-15,-10 0-409 0,-15 0-1193 0</inkml:trace>
  <inkml:trace contextRef="#ctx0" brushRef="#br0" timeOffset="11376.858">23948 1200 3774 0,'0'0'85'0,"0"0"-75"0,0 0 18 0,0 0-2 15,0 0 2-15,0 0-8 0,-84 139 4 0,84-104-16 16,3 3-1-16,5 0-9 0,2 6 4 0,-1 3-18 15,0 0-20-15,-4 2-37 0,4 3-93 16,-6-3-159-16,2-13-366 0,-4-12-1039 0</inkml:trace>
  <inkml:trace contextRef="#ctx0" brushRef="#br0" timeOffset="11539.423">23597 1903 3173 0,'0'0'199'0,"0"0"10"0,0 0-20 16,0 0-23-16,0 0-32 0,0 0-109 0,0 0-25 15,0 0 0-15,0 0 0 0,0 0 0 16,0 0 0-16,0 0 0 0,145-87 0 0,-90 85 0 16,2 2 0-16,-4 0 0 0,-2 0 0 0,-5 9 0 15,-3 1-73-15,-5 1-261 0,-13-2-589 0,-8-4-894 16</inkml:trace>
  <inkml:trace contextRef="#ctx0" brushRef="#br0" timeOffset="11932.577">25153 1922 3217 0,'0'0'67'0,"0"0"-47"0,0 0 30 0,0 0 8 15,0 0-8-15,0 0-9 0,0 0-37 0,0 0-37 16,0 0-64-16,0 0-145 0,-125 77-472 16,119-75-949-16</inkml:trace>
  <inkml:trace contextRef="#ctx0" brushRef="#br0" timeOffset="12309.602">25990 1206 3695 0,'0'0'100'0,"0"0"8"0,0 0 14 0,0 0-52 16,0 0-70-16,0 0 0 0,134-69 0 16,-83 53 0-16,7 0 0 0,3-1 0 0,2 5 0 15,2 2 0-15,-4 1 0 0,-4 2 0 0,-2 5 0 16,-9 2 0-16,0 0 0 0,-10 0-158 0,-9 2-245 16,-13 0-1468-16</inkml:trace>
  <inkml:trace contextRef="#ctx0" brushRef="#br0" timeOffset="12623.326">26500 1137 3207 0,'0'0'40'0,"0"0"12"0,0 0 27 0,0 0 33 16,0 0-23-16,0 0-16 0,0 0-25 0,0 0-6 15,0 0-18-15,-21 134-6 0,21-99 1 16,0-2-10-16,0 2 10 0,1-2-5 0,-1 1-1 15,0 1-4-15,0-3 3 0,-1 1-3 0,-2-2 6 16,-2-1-3-16,2 5 1 0,-2-3-3 16,1 0 0-16,-1 1-5 0,1-1 0 0,1-3-3 15,-1-1 4-15,-1 2-7 0,1-4 5 0,-1-2 3 16,0-3-1-16,-1-2 9 0,1-3 0 16,-5-4 3-16,0 2 5 0,-3-5-2 0,-3-1 0 15,-2-3-21-15,-3-3 0 0,-2-2 0 0,-2 0 0 16,-2-4 0-16,-2-5 0 0,-2-2 0 0,-1-3 0 15,-1-2 0-15,2-5-103 0,1 0-154 0,9 2-656 16,7 6-897-16</inkml:trace>
  <inkml:trace contextRef="#ctx0" brushRef="#br0" timeOffset="13242.649">27804 776 2181 0,'0'0'9'0,"0"0"14"16,0 0 75-16,0 0 32 0,0 0 15 0,0 0-8 16,0 0-23-16,39 126-20 0,-23-93-22 0,-4 2-19 15,7 1 7-15,-3 3-11 0,6 9 10 16,3 5-6-16,0 7-19 0,0 0-1 0,-4-10-4 15,-7-6 12-15,0-2 3 0,-6-6-4 0,0 2 2 16,-2-1-10-16,-5 1 6 0,-1-1-1 0,0 3-2 16,-9 1 2-16,2-2 1 0,-6 1-2 0,0-4 5 15,-5 3 0-15,-2-4-3 0,-3-1-1 16,-3 3-4-16,-3-2-11 0,2 0-2 0,-4-4 1 16,-2 2-10-16,-1-5 5 0,3-2-8 0,1 0-2 15,3-3 2-15,1-4-11 0,1-3 4 0,3-4-4 16,0-5-10-16,8-3-8 0,-3-1-41 15,6-3-77-15,4 0-187 0,3 0-1483 0</inkml:trace>
  <inkml:trace contextRef="#ctx0" brushRef="#br0" timeOffset="36534.507">7023 2666 307 0,'0'0'256'0,"0"0"-176"16,0 0 17-16,0 0 43 0,0 0 45 15,0 0 8-15,0 0-28 0,0 0-52 0,0 0-46 16,0 0-21-16,0 0-16 0,0 0-1 0,2 0 15 16,-1 0 14-16,0 0 14 0,1 3 2 0,2 1-5 15,-1-2-7-15,0 3-8 0,2-3-1 16,-1 3-5-16,0-1-1 0,1 3-3 0,-2 0 2 16,3 0-2-16,-3 0 4 0,1-1-1 0,0 1 1 15,-3 3-4-15,1-3-2 0,2 2-2 0,-3 0-3 16,-1-2-2-16,1 3-4 0,-1-3-2 0,0-3-5 15,0 4 0-15,0-1-4 0,0 0 0 16,0 0-4-16,0 3-2 0,0-1-4 0,0 0-1 16,-1 3-3-16,0-3 0 0,-2 0-1 0,3 5-1 15,-1-2 2-15,1-1-1 0,0 0 1 16,-1 1 0-16,0 2 0 0,0 0 1 0,-1-3-2 16,-2 3 1-16,2-2 2 0,-1 0-2 0,-1-3 3 15,1-1-1-15,1 1 0 0,0-2-2 16,-1 0 0-16,0-2 0 0,2 2-1 0,0-3-1 15,0 1 0-15,-1 0 1 0,-2-1-1 0,3-1 1 16,0 1-5-16,-1-1 2 0,1-1-1 0,0 3 2 16,0-3 1-16,-2-2-1 0,3 2 0 0,0-2 1 15,0 0-4-15,0 0 1 0,0 0 1 16,0 0-1-16,0 0 1 0,0 0-2 0,0 0 0 16,0 0-1-16,0 0 2 0,0 0-1 0,0 0 1 15,0 0-1-15,0 0 4 0,0 0-1 0,4 3 1 16,-2-3 0-16,1 2-1 0,2 0 4 0,-1-2-1 15,3 3 1-15,-2-1 0 0,4-2 0 16,0 2 2-16,1-2 1 0,0 3-2 0,1-1 3 16,0-2-4-16,4 2 2 0,-3 1 0 0,2-3-2 15,1 0 0-15,-2 0 0 0,5 0 1 0,-5 0-2 16,4 0 1-16,-4-3-1 0,0 1-1 16,2 0 1-16,-1-1 1 0,-3 1-1 0,5 0 2 15,-4-1-2-15,-1 3-1 0,1-2-2 0,-1 2 1 16,-1 0-4-16,4 0 2 0,-3 0-2 15,1 0-2-15,-1 0 6 0,1 2-2 0,3-2 1 16,-1 0 1-16,2 0 0 0,-1 0-2 0,4 0 3 16,-1 0-3-16,-2-2 2 0,2 0-1 15,-1-1 1-15,-1 1-2 0,0 2 1 0,-1-2-2 0,1 2 2 16,-2 0-2-16,2 0-2 0,-2 2 3 16,3 0 0-16,-3-2 2 0,2 3-4 0,-2-1 2 15,2-2-2-15,-3 2 2 0,3-2 0 16,-2 0 0-16,2 0-2 0,-1 0 2 0,1 3-2 0,-1-3 1 15,1 0-2-15,-2 0-1 0,2 0 5 16,-2 0-3-16,1 0 2 0,0 2 0 0,-2-2-1 16,3 0 1-16,1 0 0 0,-1 0-3 0,2 0 6 15,1 0-5-15,-4 0 5 0,3 0 1 0,1 0-4 16,0 0 2-16,0 0-1 0,-2 0-1 16,2 0 2-16,-1 0-1 0,2 0-1 0,-2 0 4 15,-2 0-7-15,2 0 7 0,0 0-1 0,0 0-1 16,-4 0 2-16,5 0 3 0,-1 0-2 0,-2-2 1 15,4-1-1-15,-1 1 1 0,2-3 0 16,0 1 0-16,0-1 4 0,0 0-6 0,0 3-1 16,-2-3-2-16,2 3 2 0,-2 0-5 0,0-1 3 15,0 3-1-15,-2 0 3 0,-1 0-4 0,3 0 1 16,-2 0 0-16,1 3-4 0,-1-1 4 16,3-2 0-16,0 2-1 0,0-2-2 0,1 0 4 15,-1 0-1-15,0 0 2 0,1 0-1 0,-1-2 1 16,2-3 0-16,0 3 0 0,1-3-4 0,-2 3 4 15,0 0-2-15,0 0-1 0,-2-1 6 16,0 3-6-16,-2 0-1 0,0 0 1 0,1 0 0 16,-3 0-1-16,4 0 2 0,0 3 1 0,2-1 3 15,-1 0-7-15,0 0 3 0,0 1 0 0,-1-1-4 16,0-2 4-16,1 0 3 0,-1 0-2 0,2 0 2 16,0 0 1-16,1 0-1 0,-1-2 3 15,1-3 1-15,-1 3 1 0,0 0-1 0,0-1-2 16,-1 1-5-16,-2 0 4 0,3 2-5 0,-1 0 3 15,-1 0-4-15,1 0 4 0,0 0 0 16,-2 0 0-16,1 0 5 0,-2 0-8 0,3 0 1 16,1 0 2-16,1 0 0 0,-1 0 0 0,0 0 4 15,1 0-2-15,-1 0 1 0,0 0-1 0,-1-3 1 16,2 1-2-16,-1 0 3 0,0-1-3 16,-1 3 1-16,-1-2-3 0,-2 2-4 0,-1-2 5 15,1 2 0-15,-1 0-2 0,0-3 1 0,1 3 1 16,-1 0-2-16,2 0 2 0,0 0-4 15,-2 0 0-15,1 0 0 0,-1-2 0 0,-1 2 2 16,1-2 2-16,-1-1-4 0,0 3 3 0,-1-4 1 16,-2 2-3-16,4 0 1 0,-3 0-1 0,-2 2 1 15,0-3-2-15,1 3 3 0,-1 0-2 0,0 0 2 16,1 0-5-16,1 0 4 0,-2 0 0 0,4 0 0 16,0 0 3-16,3 5 3 0,-2-1 2 15,2 3 4-15,2 0 8 0,0 0 4 0,1 0-1 16,-1 0 0-16,3 2 1 0,0-2-1 0,-5-3 0 15,-1-1-16-15,-4-1-9 0,0-2 0 0,-6 0 0 16,-1 0 0-16,-1 0 0 0,0 0 0 16,-4-7 0-16,0-5 0 0,-1-1-12 0,-3-4-100 15,-9 2-87-15,2 1-203 0,1 5-1392 0</inkml:trace>
  <inkml:trace contextRef="#ctx0" brushRef="#br0" timeOffset="37181.01">8973 2576 896 0,'0'0'215'0,"0"0"-12"0,0 0 62 16,0 0 38-16,0 0-73 0,0 0-55 0,0 0-48 15,0 0-31-15,0 0-17 0,0 0-13 0,0 0-1 16,0 0-2-16,0 0-5 0,0 0 0 0,42 27-7 16,-41-22 1-16,0 4-4 0,0 3 2 0,0-3-1 15,-1 1-3-15,0 1-6 0,0 1-1 16,0-1-10-16,0 2-3 0,0-1-3 0,-1 0-5 15,0-1 4-15,0 1-7 0,1-1-2 0,0 1-1 16,0-3-8-16,0 3 0 0,0-3 1 0,0-1-2 16,0 4 4-16,0 0-3 0,0-3-1 15,0 3-1-15,0-1-2 0,0 1 1 0,0-3 3 16,0 3-3-16,0-3 8 0,0 3-4 0,0-4 0 16,0 3 0-16,0 1-4 0,0 0 5 15,-1-1-1-15,-1 1 3 0,0 2-2 0,0-2 3 16,2-1-1-16,-2-2 2 0,1 0 2 0,0 0 1 15,1-2 0-15,-1-2 2 0,1-1-2 0,-2-1-2 16,2-1-1-16,0 0 0 0,-2 1-5 16,2-3-1-16,0 2-3 0,0 0-1 0,0 0-3 15,0 1-4-15,0-1-6 0,0 0-13 0,0 1-18 16,5-1-46-16,1-2-117 0,2 0-450 0,-2 0-1012 16</inkml:trace>
  <inkml:trace contextRef="#ctx0" brushRef="#br0" timeOffset="37801.828">10614 2488 1070 0,'0'0'278'0,"0"0"2"0,0 0 32 15,0 0 0-15,0 0-55 0,0 0-59 0,0 0-57 16,0 0-33-16,0 0-10 0,0 0-2 0,0 0-4 16,0 0-7-16,0 0-2 0,0 0-9 0,10-4-3 15,-10 6-2-15,0-2 0 0,-3 5-11 0,-2-3-7 16,-2 5-17-16,-2 2-3 0,-2 3-10 15,-5-1-2-15,2 3 0 0,-2 0-9 0,0 0 0 16,0-1-4-16,0 1 0 0,0-2-5 0,-1 4-2 16,3-2-2-16,0-2-3 0,1-1-20 0,3 3-10 15,3-6-33-15,2 4-50 0,-2-3-79 0,5-2-143 16,0 0-287-16,2-5-1043 0</inkml:trace>
  <inkml:trace contextRef="#ctx0" brushRef="#br0" timeOffset="37990.569">10586 2542 2354 0,'0'0'467'0,"0"0"-346"0,0 0 11 0,0 0 37 15,0 0 11-15,0 0-21 0,0 0-45 16,0 0-30-16,0 0-28 0,0 0-16 0,0 0-17 16,129 25-16-16,-106-20 4 0,-1-1-5 0,1 0-2 15,-2 1-1-15,-1 2-6 0,-1-3-11 16,-4 1-8-16,-2 2-24 0,-4 0-38 0,-3 2-66 15,-4 1-103-15,-2 1-182 0,-6-4-349 0,2-2-842 0</inkml:trace>
  <inkml:trace contextRef="#ctx0" brushRef="#br0" timeOffset="38367.72">10661 2608 1782 0,'0'0'236'0,"0"0"-11"0,0 0 28 16,0 0-7-16,0 0-49 0,0 0-54 0,0 0-65 15,0 0-37-15,0 0-12 0,0 0 2 16,0 0 6-16,0 0 6 0,0 0 6 0,-7 28 0 16,5-14-4-16,-2 0-4 0,1 0-4 0,2-1-3 15,0 1-8-15,0 0-1 0,0-3-7 16,1 1-3-16,0-1-2 0,0 1-3 0,0 0-3 16,0 2 3-16,0-5-4 0,0 4 3 0,-3 1-1 15,3-3-2-15,0 3 3 0,-1-2-2 0,0-1-2 16,1 1-2-16,-2 2 0 0,2-5 2 15,-1 0 0-15,0 2 3 0,1-4-1 0,-1 2-5 16,1 1 2-16,0-3-5 0,0 2 4 0,0-2 0 16,0 2 2-16,0-2 4 0,0 3-3 0,0-3 1 15,2 2 3-15,-1-2-2 0,1 1 4 0,-1-3-3 16,0 2 3-16,2-3-1 0,-2-1-4 16,0-1 1-16,0 0-1 0,-1-2-3 0,0 0 0 15,1 0-1-15,-1 0-3 0,0 0 1 0,0 0-7 16,0 0-5-16,0 0-19 0,0-2-51 0,0-3-138 15,0 1-576-15,-2 1-968 0</inkml:trace>
  <inkml:trace contextRef="#ctx0" brushRef="#br0" timeOffset="41796.238">7003 3474 1549 0,'0'0'129'0,"0"0"9"0,0 0 4 0,0 0 20 16,0 0 31-16,0 0 9 0,0 0-11 15,0 0-35-15,0 0-40 0,0 0-30 0,0 0-26 16,0 0-17-16,-28-37-11 0,28 37-8 0,0 0-4 16,0 0-7-16,0 0 4 0,0 2 5 0,2 5 4 15,2-2 2-15,0 2-1 0,-2 0-2 0,2 2-3 16,0 3 1-16,-2-2-1 0,2 2-2 0,0 0-5 15,-1 2 2-15,-1-3-4 0,2 3 0 16,-2 0-3-16,-1 0 2 0,0-2-2 0,-1 1 0 16,0-2-2-16,0 1 3 0,0-1-3 0,0 3-1 15,0 0 6-15,0 0-9 0,-2 3 1 16,0-2 1-16,-3 1-2 0,3-2-2 0,-2 2 3 16,-1-4-1-16,3 2 0 0,0-3-3 0,-1-1 1 15,0 1-2-15,2-3 1 0,-1-1 0 16,0 3 1-16,0-3-1 0,0 0-3 0,1 0 3 15,0-3-1-15,-1 3 0 0,1-2 1 0,1 2 0 16,-1-2-1-16,1-1 2 0,0 1-2 0,0-3 2 16,0 3-3-16,0-3 2 0,0 3-1 15,1-3 0-15,0 0 0 0,-1 1 0 0,2-3 1 16,-2 0 0-16,0 2-1 0,0-2 1 0,0 0 1 16,0 2-2-16,1-2 2 0,-1 0-2 0,0 0 1 15,0 0 1-15,0 0 1 0,0 0-2 0,0 0 0 16,0 3 1-16,0-3-1 0,0 0 0 15,0 2 0-15,1-2 1 0,-1 2-2 0,2-2 2 16,0 3-4-16,-2-3 3 0,1 2-2 0,-1-2 3 16,0 0-1-16,1 2-1 0,-1-2 0 0,0 0 1 15,1 0-1-15,-1 0 1 0,0 0-1 0,1 0 2 16,-1 0-3-16,0 2 0 0,0-2 3 16,0 0-4-16,0 0 4 0,0 0 0 0,0 0-2 15,0 0 2-15,0 0-4 0,0 0 4 0,0 0 4 16,0 0-2-16,0 0 7 0,0 0-2 15,0 0-5-15,0 0 4 0,0 0-5 0,0 0 4 16,0 0-1-16,0 0 0 0,0 0 2 0,0 0-4 16,0 0-4-16,0 0 2 0,0 0-11 15,0 0-1-15,0 0-10 0,0 0-19 0,0-2-29 16,2-2-102-16,2 1-268 0,-3 1-1269 0</inkml:trace>
  <inkml:trace contextRef="#ctx0" brushRef="#br0" timeOffset="44408.625">6915 3957 1287 0,'0'0'43'16,"0"0"4"-16,0 0 0 0,0 0 36 0,0 0 35 16,0 0 20-16,0 0 14 0,0 0-5 0,0 0-10 15,0 0-18-15,0 0-24 0,0 0-15 16,92-22-15-16,-82 19-9 0,1 3-7 0,3 0-6 16,-1 0-5-16,-1 0-2 0,5 5-4 0,-3-3-1 15,3 3-2-15,-3-1-5 0,5 0-1 0,0 1-1 16,-2 0-3-16,5-1-1 0,-3 1-1 15,2-1-1-15,0-1-1 0,1-1 0 0,-1-2-6 16,1 2 1-16,-1-2-2 0,1 3-2 0,2-3 2 16,-1 2-1-16,0 0 1 0,1-2-2 15,-1 3 1-15,0-1 0 0,-1 0-3 0,4 3 2 16,-4-3-1-16,1 3-1 0,4-3 2 0,-4 1-1 16,2-1 0-16,-1 0-1 0,-1 1-1 15,2-3 0-15,-2 2 0 0,-2-2-1 0,0 2 2 16,1-2-1-16,2 0-1 0,-1 0 0 0,-1 0-2 15,2 0 2-15,0 0-2 0,-1 0 0 0,3 0 5 16,-2-2-2-16,-1 2 0 0,1-2 3 16,0-1-2-16,-1 1 1 0,3 0 1 0,-3-1-2 0,3 3 2 15,-2-2-3-15,-1 2 2 0,2 0-1 16,-2-2 2-16,-1-1 0 0,5 1 1 0,-3 0 4 16,4-1-3-16,0-1 1 0,-3-3 2 0,5 2-4 15,-2-4 2-15,-2 2-1 0,1 2-3 0,1 1 3 16,-4-1-3-16,1 1 1 0,-2 2-2 15,-1 0-3-15,1-1 1 0,-3 3 0 0,1 0 1 16,-1 0 5-16,-1 0-2 0,2 0 2 0,-1 0-3 16,0 0-2-16,2-2 1 0,5 2 0 0,-3-2 2 15,2-3 2-15,1 3-2 0,-1-3-2 16,2 0-1-16,0 1-4 0,-2-1 4 0,3 3-3 16,-1 0 3-16,-1-1 2 0,-1 3-2 0,1 0 0 15,-2 0 1-15,2 3-5 0,-4-1 1 16,-1 0 2-16,3 3 2 0,-2-3 1 0,0 3-1 15,3-3 1-15,-3 0-3 0,3 1-3 0,-1-3 3 16,2 0 0-16,-3 0-1 0,4 0 3 0,-5 0-3 16,5 0 2-16,-4 0-2 0,3 0 2 0,-4 0 1 15,2 0-2-15,-1 0-1 0,-2 0 1 16,-1 0 1-16,1 4-2 0,1-1 2 0,0 1 1 16,0 1-1-16,3-1-1 0,-1-2 1 0,4 0-2 15,-2 1 1-15,0-3-1 0,0 0 3 0,1 0-3 16,-1 0 2-16,0-3 1 0,2 1 0 0,-1 0 1 15,0 0-3-15,1 0 1 0,0 0-2 16,3-1-1-16,-1 3 2 0,3-2 0 0,0 0 0 16,3-1 3-16,0-1-3 0,1 1 2 0,0-1-3 15,3-3 0-15,1 0 0 0,0 0 2 16,2 0-2-16,0 0 1 0,0-2 2 0,0-1-2 16,3 3 1-16,-3 0-2 0,2 0 3 0,-1 0-3 15,0 3 1-15,-1 0 0 0,0 0-2 0,1-1 0 16,-1 0 1-16,0 1-2 0,1-3 0 15,-1 0 1-15,3 0 1 0,-2-5 3 0,1 3-5 16,-2-3 4-16,0 1-2 0,1-3-2 0,-1 0 3 16,-2 1-1-16,-1 1-1 0,-1 1 4 0,-1 1-3 15,-3 1 1-15,-2 0 1 0,-3 2-1 0,-3 0 2 16,-2 0-3-16,-2 2 0 0,-3-2 1 0,-1 5-1 16,0-3 1-16,-2 1-1 0,-1 1-1 15,-2 1 3-15,0 0-2 0,-1 0 2 0,-1 2-3 16,0-2 0-16,-1 2-3 0,-1 0 5 0,1 0-2 15,-1 0 0-15,-3 0 1 0,1 0-2 16,0 2 4-16,1 0-5 0,0 0 2 0,-1 0 0 16,2 3 1-16,-1-3 0 0,1 3 3 0,3-3-4 15,-2 5 2-15,2-2-2 0,-1-1-1 0,4 1 3 16,-2 0-3-16,1-3 2 0,1 3-3 16,2-1 1-16,-2-1-3 0,3 1 7 0,0-1-4 15,0-1 1-15,-1 0 0 0,2 1-1 0,-5-1 2 16,1 0-1-16,0 1 1 0,2-1-2 0,-3 0 1 15,1 1 1-15,3-1 0 0,-4 0-5 16,3-2 6-16,-2 0-4 0,2 0 3 0,0 0-1 16,-2 0 1-16,0 0-1 0,0-2 2 0,-1 0 0 15,-1 2-1-15,-3-3 0 0,-2 3-2 16,-1 0 3-16,1 0-3 0,-4 0 1 0,0 3 2 16,1-1 2-16,-2 0-3 0,2 1 1 0,-3-3-2 15,1 2 0-15,-4-2 0 0,1 0 2 0,-2 0 0 16,2 0 5-16,-2 0 2 0,0 0 4 0,0 0 7 15,0 0-6-15,0 0 10 0,0 0-3 0,0 0 1 16,0 0-4-16,0 0 0 0,0 0-4 16,0 0-4-16,0 0-1 0,0 0-2 0,0 0-4 15,0 0 1-15,0-2 1 0,0 2-4 0,0 0 3 16,0-3-7-16,0 3 4 0,0 0-1 0,0-2 2 16,0 2 1-16,0-2 8 0,0-1-9 15,0 1 1-15,-2 0-1 0,1-1-4 0,0-1 3 16,0-1 0-16,0-2 4 0,-2 0-5 0,2 2 3 15,1-4-2-15,-2 2-2 0,2 0 0 16,-1-2 0-16,1 0 0 0,-1-2-1 0,1-1-4 16,0 1 8-16,0-1-4 0,0-2 1 0,-1 0 2 15,0-2-1-15,-2 0-2 0,3-2 1 16,0 0-1-16,0-3 3 0,0 0-2 0,0 0 1 0,0-2 4 16,0 1-8-16,0-2 2 0,3-1 0 15,-3 1 0-15,0-1 0 0,1 0 2 0,-1 2-4 16,1-2 4-16,-1-3-5 0,0 3 3 0,1-3 0 15,0-2-2-15,1 0 2 0,-1 1 1 16,0-4-1-16,1 3 1 0,-1 0-1 0,-1 1 0 16,1-1-1-16,-1-1-4 0,1 3 7 0,0 2-5 15,1 0 3-15,-1-2-4 0,2 3 2 0,-2 2-3 16,1 3 3-16,1-1 4 0,0 2-1 0,-1 3 0 16,-2-1 0-16,1 4 5 0,-1 0-7 15,0 1 4-15,0 0 0 0,0 1 2 0,0-1 1 16,0 3 0-16,-3 0 0 0,1 4-2 0,2-2-6 15,-1 2 4-15,1 1-5 0,-2 1 2 0,2 1 6 16,-1 0-2-16,1 2-2 0,0 0 3 16,0 0-1-16,0 0-1 0,-1 0 0 0,1 0 2 15,0 0 1-15,-1 0-3 0,1 0 3 0,0 0-4 16,-3 0 3-16,-1 4-1 0,0 6 3 16,-4-1-4-16,-2 3 3 0,-1 2 1 0,0-1 2 15,-4 4 10-15,1-3-10 0,-3 1 4 0,-2 1-1 16,0 0-2-16,-3 5 2 0,-1-2 2 0,1 2-3 15,1-4 5-15,0 2-10 0,2 2 1 0,0 0-10 16,4 0-10-16,-1-3-4 0,5 2-14 16,2-1-24-16,4-3-41 0,3-2-63 0,0-5-106 15,2-4-164-15,0-3-913 0</inkml:trace>
  <inkml:trace contextRef="#ctx0" brushRef="#br0" timeOffset="44544.305">12911 2542 2952 0,'0'0'128'0,"0"0"-42"15,0 0 6-15,0 0 19 0,0 0 9 0,0 0-11 16,117 25-18-16,-101-7-28 0,-1 3-23 16,2 4-20-16,1-1-9 0,-1 1-12 0,1 0-13 15,-2 2-17-15,0-1-35 0,-1 2-91 0,-4-11-221 16,-3-3-1344-16</inkml:trace>
  <inkml:trace contextRef="#ctx0" brushRef="#br0" timeOffset="45649.485">13026 3702 883 0,'0'0'296'0,"0"0"-63"0,0 0-46 0,0 0-6 15,0 0 38-15,0 0 11 0,0 0 0 0,0 0-25 16,0 0-46-16,0 0-28 0,0 0-27 0,0 0-17 16,0 0-12-16,0 0-13 0,-44-37-11 0,44 37-10 15,0 0-15-15,0 0-7 0,1 0-4 0,2 0 0 16,5 0 7-16,2 0 1 0,5 2 4 15,0 1-3-15,6-1 0 0,3 0-2 0,2-2 0 16,3 3-2-16,1-1 3 0,2-2-3 0,1 0-2 16,1 0-1-16,1 0-3 0,1-2-3 15,0-3-2-15,3 3-3 0,1-1-1 0,-3 1-1 16,0 0-4-16,1 2 1 0,2-3-1 0,-6 1 0 16,3 0 0-16,-4-1 3 0,2 1-2 0,0-3 2 15,-2 1-3-15,4-3 1 0,-4 2 0 16,1-2 0-16,-1 0 1 0,-2 3-2 0,-3-3 0 15,-1 3-2-15,-1 2 1 0,-2-1 2 0,2 1-1 16,-2 2 3-16,-2 0-1 0,1 0-2 16,1 0 0-16,-1 2-3 0,-3 3 4 0,4 1-1 15,0 1 0-15,-1 0-1 0,4 0 1 0,-4 2-2 16,0-2 3-16,2 0-2 0,-4 0-2 0,-4 0 3 16,1 0 0-16,-1 0 1 0,-3 0-2 0,1-2 2 15,-2 2-1-15,-3-3 0 0,-1-1 0 16,-5-1 1-16,3 0 0 0,-5-2 4 0,-1 0 0 15,1 0 6-15,-2 0 1 0,2-4 2 0,-2-3 1 16,1 0-7-16,0-7-2 0,1 0-2 0,-1-3-1 16,2-1 1-16,2-5-3 0,-2 0-2 15,4-2 2-15,-4-5-3 0,3 4 3 0,-3-3 0 16,3-1-2-16,-3 0 0 0,4-3-1 0,-4-1-2 16,0-1 2-16,3 0-3 0,-4-1 3 0,2-1-2 15,-1 0-4-15,0 1 3 0,-2-1 0 16,5 2 0-16,-3 1 1 0,-1-1-1 0,4 0 1 15,-4 3 3-15,4-2-4 0,-3 4 4 0,0 0-2 16,3 1 2-16,-3 3-1 0,1-2 4 0,-1 5-6 16,-1 0 4-16,-1 0-1 0,0 3 1 15,2-1 2-15,-1 0-1 0,0 4 2 0,-1 3-1 16,-1 4-4-16,1-2 2 0,-1 5 2 0,0-2-3 16,0 2 4-16,0 2-2 0,0 1 3 15,0 2-3-15,-1-1 4 0,0 1-4 0,0 2 2 16,0 0-4-16,-1-2 3 0,2 2 0 0,-2 0-3 15,2 0 8-15,-1 0-7 0,1 0 1 0,-1 0-2 16,1 0-3-16,-2 0 3 0,0 0 1 0,-2 0-3 16,1 0 5-16,-4 2-3 0,2 3 4 0,-3 1-4 15,-1 1 1-15,-2 3-2 0,0-1 3 0,-2 5 0 16,-3-4 2-16,3 7 0 0,-5-1-2 16,0 3 5-16,2-1-2 0,-2-1 1 0,-1 1 3 15,0 0 2-15,2 2-3 0,-2-1 4 0,-1 2-6 16,1 0 3-16,-1-4-6 0,1 2 1 15,1-3-2-15,4-2-2 0,1-2-5 0,5-5-2 16,0 0-13-16,5-3-13 0,1 1-22 0,2-5-43 16,0 0-65-16,0 0-103 0,4 0-225 15,-3 0-1176-15</inkml:trace>
  <inkml:trace contextRef="#ctx0" brushRef="#br0" timeOffset="45880.047">14586 2580 1960 0,'0'0'124'0,"0"0"-24"0,0 0 12 16,0 0 53-16,0 0 33 0,0 0 2 0,0 0-18 15,0 0-25-15,0 0-26 0,0 0-17 16,0 0-11-16,123 91-6 0,-106-71-10 0,0 3-18 16,1 0-14-16,1 3-9 0,0-5-17 0,-4-2-4 15,3 2-6-15,-1-4-8 0,-2-1-6 0,0-4 0 16,-1-3-6-16,-3 0 0 0,1-2-5 0,0 0-5 15,-5-5-9-15,2 1-44 0,-4-1-77 16,-1-2-180-16,-3 0-528 0,0 0-901 0</inkml:trace>
  <inkml:trace contextRef="#ctx0" brushRef="#br0" timeOffset="49066.216">8995 4206 1086 0,'0'0'28'0,"0"0"-41"0,0 0 26 0,0 0 67 16,0 0 62-16,0 0 35 0,0 0-1 0,0 0-25 15,0 0-40-15,0 0-21 0,0 0-4 0,0 0-2 16,14-17-3-16,-14 17-3 0,0 0 0 0,1 3 9 16,0-1 6-16,1 3-1 0,1-1-11 15,-1 3-19-15,0-2-16 0,-1 0-4 0,3 2-2 16,-2 0 1-16,-1 0 0 0,0 0 0 0,-1 0-5 15,0 2 0-15,0 0-5 0,0 0-2 16,0 2-4-16,0 1-2 0,0-3-1 0,-1 2-6 16,-1 1 0-16,-1-3-2 0,1 3-1 0,0 0-3 15,2-1 2-15,-1-1-6 0,1 1-4 0,-1-3 3 16,1 2-1-16,-1 1 2 0,1-1 1 0,-1-1-3 16,-1 0 0-16,0 0-1 0,1 1-1 0,1-1 3 15,-1-2-3-15,1 2 2 0,-2 3-3 16,1-2 2-16,0 2 1 0,1 4 1 0,0-4 5 15,0 2-7-15,0-2 1 0,0-1 2 0,0-2 0 16,0 1-3-16,0-3-1 0,0-1 0 16,0-2-4-16,0 1 4 0,0 0 3 0,0-1-3 15,0-1 2-15,0 1-4 0,0-2 3 0,0 3-2 16,0-3-2-16,0 3 5 0,0-3-1 16,0 1-1-16,0 1 6 0,0-1-4 0,-1-1-1 15,1 0 0-15,0-2-2 0,0 0 0 0,0 3 0 16,0-3-1-16,0 0 0 0,0 0 3 0,0 0-3 15,0 0 2-15,0 0 1 0,0 0-1 0,0 0 0 16,0 0 3-16,0 0-1 0,0 0 1 0,0 0 3 16,0 0-1-16,0 0 0 0,0 0-2 15,0 0 0-15,0 0-3 0,0 0 1 0,0 0-1 16,0 0 1-16,0 0-2 0,0 0 1 0,0 0-2 16,0 0 1-16,0 0-1 0,0 0 0 0,0 0 2 15,0 0 0-15,0 0-1 0,0 0 2 16,0 0-1-16,0 0 0 0,0 0 1 0,0 0-1 15,0 0 2-15,0 0 0 0,0 0-1 0,0 0 1 16,0 0-4-16,0 0 0 0,0 0 1 0,0 0-2 16,0 0 3-16,0 0 0 0,0 0 0 15,0 0 1-15,0 0-2 0,0 0 2 0,0 0-1 16,0 0-4-16,0 0-6 0,0 0-11 0,0 0-28 16,0-3-74-16,0 1-239 0,0 0-1330 0</inkml:trace>
  <inkml:trace contextRef="#ctx0" brushRef="#br0" timeOffset="52114.555">8957 4678 1024 0,'0'0'247'0,"0"0"-24"0,0 0-31 16,0 0-9-16,0 0 12 0,0 0-4 0,0 0-14 0,0 0-44 16,0 0-43-16,0 0-31 0,0 0-19 15,0 0-2-15,-1-26 4 0,4 26 7 0,4 0 7 16,0 0-3-16,-1 0-5 0,2 0-3 0,-1 0-7 16,-2 0-1-16,3 0-3 0,0 0 0 0,-4 0-2 15,3 0-2-15,-2 0-3 0,4 0-3 16,-2 0-2-16,1 3-3 0,-2-1-1 0,2 0-4 15,2 0 0-15,-2 1-1 0,0-1-3 0,1 0 1 16,-1 1 0-16,1-1-1 0,2-2 1 16,0 2 2-16,2-2-2 0,-1 0 0 0,-2 0-1 15,0 0-4-15,1 0 1 0,-1 0-2 0,-1 0 1 16,2 0-1-16,-2 0 0 0,-1 0-1 16,3 0-2-16,-3 0 2 0,1 0-2 0,1 0 3 15,0 0-1-15,-1 3-1 0,1-3-3 0,1 0 5 16,-1 0-3-16,0 0 1 0,1 0 1 0,0 0 0 15,-1-3-2-15,2 3 0 0,-4-2-1 16,1 0 1-16,2-1-2 0,-2 1 1 0,1 2 4 16,0-2-4-16,-2 2 1 0,0 0-2 0,-2 0 1 15,3 0 0-15,-1 0 1 0,0 0-2 0,-3 0 5 16,5 0-4-16,-2 0 2 0,0-3-1 0,-1 3-1 16,2 0 0-16,0 0 1 0,0-2 1 0,2 2-3 15,-1-2 3-15,1 2-2 0,0-2 1 16,1 2-2-16,-2 0 0 0,0 0 1 0,-2-3 1 15,0 3-2-15,2 0 1 0,-3 0-1 0,-3 0 1 16,4-2-2-16,-2 2 3 0,1 0 0 0,1-2-1 16,-1 2 1-16,-1-3 1 0,4 3-2 15,-1-2 1-15,1 0 4 0,0 2-6 0,-1-3 1 16,0 1-1-16,2 0 4 0,-1 2-4 0,0-2 1 16,2 0-2-16,-2 0 3 0,0-1-2 15,1 3 0-15,-2-2 0 0,1 2-1 0,-2 0 1 16,2 0 2-16,-1-2 0 0,-2 2-2 0,1 0 1 15,1 0-1-15,-1 0 2 0,1 0-6 16,1 0 6-16,-2-3-2 0,1 1 0 0,0 2-2 16,1 0 4-16,0-2-4 0,3-1 6 0,-1 3-1 15,-2-2-1-15,2 0-2 0,-2 2 0 0,1 0-4 16,1 0 4-16,-2 0 1 0,2 0-2 0,0 0 12 16,1 0-12-16,-1 0 2 0,-1 0 0 0,0 0-5 15,1 0 4-15,0 0 2 0,2 2-2 0,-1-2 5 16,2 0-5-16,0 2 0 0,0-2 1 15,1 0-6-15,-1 0 6 0,1 0-1 0,1-2 0 16,-1 0 2-16,2 2-1 0,-1-2-1 0,-1 2 1 16,0 0-7-16,2 0 7 0,-4 0-1 15,4 0 1-15,-4 0 2 0,3 0-1 0,-5 0-2 16,4 2 2-16,-3-2-6 0,1 0 5 0,-1 0-2 16,1 0 0-16,0 0 8 0,2 0-7 0,1-2 2 15,-2-1-1-15,2-1 0 0,-1 1-1 16,-2 1 0-16,0 0 0 0,-1 2 1 0,2 0-1 15,-2 0 2-15,2 0-4 0,0 0 2 0,-1 0-1 16,3 2 1-16,2 0 0 0,-1 1-2 16,2-3 3-16,0 0-2 0,1 0 2 0,1 0-3 15,0 0 1-15,1 0 1 0,1 0 0 0,0-3 0 16,-1 1 2-16,1 0-2 0,0-1 1 0,3-1-2 16,-3 1 1-16,4 1-2 0,-3 0 2 0,1-1 2 15,-1 3-2-15,2-4 1 0,-2 1-2 0,3 1 1 16,-1 2-1-16,0-2 2 0,0-1-1 15,3 1-2-15,-2 0 2 0,0-3 2 0,-1 0-3 16,2-2 2-16,-2 0-2 0,0 0 1 0,2 3 1 16,1-2-2-16,0-1 4 0,-2-2-2 0,2 2 0 15,-2 0 0-15,0 0 0 0,1 0-2 16,0 0 1-16,-1 2 0 0,1 1 2 0,-2-1-1 16,1 0 0-16,0 3 0 0,-2 0-2 0,3 2-1 15,0 0 0-15,2-3 2 0,-2 3 0 16,-1-2 0-16,2 2 0 0,-1-2 2 0,1-1-1 15,-2 1-1-15,2 2 3 0,0-5-3 0,0 1-1 16,1 1 2-16,1-1 1 0,-1-1-4 0,2 2-1 16,-2 0 3-16,0-1-1 0,-1 1 3 15,1 3 1-15,-1-2 0 0,1 2-4 0,-1 0-4 16,0 0 5-16,0 0 0 0,2 2-2 0,1-2 6 16,0 3-2-16,1-3-3 0,0 0 2 15,-2 0-5-15,-1 0 5 0,0 0-2 0,1-3 1 16,1-1 2-16,-2 1 0 0,3-4-1 0,-3 3 0 15,0-1-1-15,0 0-1 0,-1 1 0 0,1-1 2 16,-1 0 1-16,1 1-2 0,-1 1 1 16,-1 1 0-16,-1 0-1 0,2-1-1 0,0 3 3 15,-2 0-4-15,5 0 2 0,-2 0-1 0,-2 0 2 16,1 0-2-16,-1 3 1 0,0-1 2 0,0 0 0 16,1 1-2-16,-1-1 0 0,-1 0-1 0,0-2 0 15,1 0 1-15,1 0 0 0,-2 0 0 0,0 0-1 16,-2 0 2-16,1 0 0 0,-2 0 0 15,3 0-1-15,-1 0 0 0,-2 0-3 0,3 0 2 16,-1 0 1-16,0 3 2 0,1-3 0 0,2 0-2 16,0 0 1-16,1 0 1 0,-1 0-2 15,0-3 0-15,-3 3 0 0,0 0-1 0,1 0-1 16,-4 0 2-16,4 0 1 0,-5 0-2 0,4 0 3 16,0 3-4-16,-2-1 4 0,-2 3-2 0,4-3 2 15,-5 3 0-15,3-1 0 0,-1-1-2 16,-1-1 1-16,3 0-2 0,-3 1 2 0,0-3-1 15,1 0 6-15,-2 2-4 0,-1-2-2 0,-1 0 1 16,1 2-7-16,-2-2 5 0,2 3-1 0,-2 1 2 16,2-1 2-16,0 1-3 0,1 0 2 15,-2-2 2-15,2 3-7 0,3-3 5 0,-3 0-1 0,1 1 0 16,-1-3 2-16,4 0-2 0,-4 0 2 16,0 0-3-16,0 0-1 0,2-3 2 0,-3 1 2 15,1 2-2-15,-1 0 6 0,-1 0-5 0,0 0-1 16,0 0-1-16,0 0-2 0,2 0 3 15,-1 0-2-15,1 0 3 0,3 0 0 0,-1 0 1 16,2 0 0-16,-2 0-2 0,-1-2 0 0,4 2 1 16,-5 0-1-16,4 0 2 0,-3 0 1 0,-1 0-1 15,0 0-1-15,2 0 2 0,-1 0-2 16,-2 0-1-16,0 0 3 0,0 0-3 0,-1 0 1 16,1 0-2-16,0 0 2 0,0 0 0 0,3 0-1 15,-1 0 0-15,0 0 2 0,-1-3-2 16,4 3 1-16,-3 0 0 0,4 0 3 0,-4 0-3 15,4 0 2-15,-3 0-1 0,3 3-3 0,-3-1 1 16,-3 3 0-16,4-3 2 0,-2 3-2 0,0-1 2 16,-2 1-2-16,4 0 2 0,-2 2-2 0,0-3 1 15,3 3-1-15,-2-2 1 0,3-1-1 0,-3 1 0 16,2 0 1-16,-4-3 0 0,-1 0 3 16,0 1-1-16,-2-1 2 0,-1 0-2 0,-1-2 4 15,1 0 0-15,-1 0 0 0,-4 0-1 16,5-2 2-16,-5 0-3 0,1-3 2 0,-1 0 1 15,0-4-1-15,-2 2-1 0,-2-4 2 0,1-1-1 16,-2 0-1-16,-3-2 2 0,2 2-7 0,-2-7 3 16,1-2-4-16,-1 0-1 0,0-2 2 0,-3-2 4 15,4 0-2-15,-3-1 1 0,-2-2 1 16,3 3-3-16,-2-4-2 0,0 1 1 0,-1-2-1 16,0-3 0-16,-1-3 0 0,0 1 1 0,1-2 1 15,-1-2-4-15,2 0 1 0,1-1 0 0,-1-3-2 16,0-1 0-16,3-1 2 0,-1-2-3 15,0-1-1-15,3-2-2 0,0 1 1 0,-3 1 1 16,5 2 5-16,-2 0 0 0,0 0 0 0,0 1 0 16,1 2-2-16,-1-1 1 0,-1 5 0 0,2-2-1 15,-2 4 1-15,-3 0 2 0,-1 5-1 16,-1 2-2-16,-1 0-1 0,0 6 2 0,-4 0 0 16,-3 1 2-16,0 0 0 0,-3-1-2 0,3 1-3 15,-1 1 5-15,0 1-8 0,2 2 4 16,1 3 1-16,1 2 4 0,-1 5 4 0,3 0-4 0,0 2 3 15,-3 1-3-15,3 3-4 0,-1 1 3 16,1-3 2-16,-3 3-3 0,3-2 9 0,-3 1-9 16,2 1 2-16,-1 0-2 0,-2 2-2 0,2-3 4 15,0 3 0-15,1-2 0 0,2 2 2 0,-1 0-2 16,-2 0-2-16,1 0-1 0,2 0-6 16,-2 0 5-16,-3 2-1 0,2 3 2 0,-3 2 1 15,3 0 1-15,-3 0-3 0,-1 3 5 0,-2 2-4 16,4 2 0-16,-3 0 0 0,-1 2 3 15,0 3-2-15,-1-3 0 0,-2 4 2 0,1-2-1 16,0 3 3-16,-2 0-2 0,-2 0 5 0,-2 0-5 16,4-4 3-16,-3 2-4 0,4-3 1 0,0-2-1 15,-1-2-1-15,3 0 1 0,3-5 0 0,1 0-3 16,1-3 2-16,2-1-3 0,-1-1-4 16,3-2-7-16,2 0-13 0,0 0-9 0,0 0-29 15,0 0-28-15,0 0-33 0,1 0-30 0,7-5-42 16,-1 1-60-16,3-1-136 0,-4 0-253 0,2 1-874 15</inkml:trace>
  <inkml:trace contextRef="#ctx0" brushRef="#br0" timeOffset="52337.431">16933 2643 2486 0,'0'0'105'15,"0"0"-25"-15,0 0-12 0,0 0 16 0,0 0 20 16,0 0 4-16,0 0-18 0,0 0-21 0,0 0-5 15,0 0 5-15,0 0 8 0,0 0 7 16,0 0-4-16,0 0-14 0,62 71-3 0,-47-53-6 16,2 1-12-16,0 0-5 0,0 2-3 0,0-4-9 15,1 2-2-15,-4-1-14 0,2-4 1 0,-4-2-10 16,-1-1-3-16,-1 1 6 0,1-5-8 16,-3-2 0-16,-1-1-3 0,-3-1-5 0,-1-1-11 15,1-2-22-15,-2 2-45 0,-1-2-84 0,1 0-204 16,0 0-1383-16</inkml:trace>
  <inkml:trace contextRef="#ctx0" brushRef="#br0" timeOffset="54493.884">16874 4648 1165 0,'0'0'282'0,"0"0"-27"0,0 0 2 0,0 0 2 16,0 0-24-16,0 0-52 0,0 0-54 0,0 0-41 15,0 0-24-15,0 0-16 0,0 0-7 0,0 0-5 16,2 0-4-16,-2 0-2 0,0 0-4 16,0 0-4-16,0 4 14 0,2 1 10 0,0 2 8 15,-1 2 5-15,-1 5-12 0,0 0-9 0,0 0-7 16,0 2-6-16,0 1-2 0,0-2-2 15,0 3-5-15,0-1-1 0,0-1-2 0,0 0-3 16,0 0-4-16,0 1 3 0,0-2-2 0,0-1-1 16,0 0 1-16,-1 2-5 0,-3 0 4 0,3 0-2 15,-2 1 1-15,-3 0 3 0,4-1-6 16,-3 1 2-16,0-3 0 0,4-3-5 0,-1-1 5 16,1-3-2-16,0-3 0 0,1 1 3 0,0-3-4 15,0-2 0-15,0 3-1 0,0-3-2 0,0 0 1 16,0 0 3-16,0 0-2 0,0 0 5 0,0 0-4 15,0 0-1-15,0 0 0 0,0 0-1 16,0 0 3-16,1 0 4 0,1 0-3 0,0 0 6 16,-1 2-3-16,4-2-1 0,-2 2 2 0,-1-2-1 15,-1 3 1-15,3-3 0 0,-2 0-2 0,-1 2-1 16,1-2 1-16,-1 0-2 0,1 0 2 16,1 0-3-16,-2 0 0 0,0 0 1 0,-1 0-1 15,0 0 0-15,1 0-1 0,-1 0 0 0,0 0-5 16,0 0 2-16,0 0-7 0,0 0-9 0,0 0-18 15,0 0-44-15,0 0-115 0,0 0-278 16,0 0-1226-16</inkml:trace>
  <inkml:trace contextRef="#ctx0" brushRef="#br0" timeOffset="57033.587">16872 5067 1243 0,'0'0'235'0,"0"0"-8"0,0 0-46 0,0 0-3 0,0 0 0 15,0 0-11-15,0 0-12 0,0 0-31 16,0 0-29-16,0 0-28 0,0 0-24 0,0 0-17 16,-18-4-7-16,18 4-6 0,0 0 6 0,3 0 6 15,4 0 8-15,1 2 7 0,2-2 2 0,2 0-3 16,2 0 4-16,3 0-3 0,0 0-2 15,3 0-3-15,-1 0-9 0,2 0 0 0,0 0-6 16,0 5 0-16,1-3-1 0,-1 0-3 0,1 1-3 16,-3-1 1-16,2 3-5 0,-2-5 0 0,2 2-1 15,0-2 0-15,-1 0-1 0,3 0 3 16,0 0-2-16,0 0 0 0,-2-2 0 0,0-1 0 16,0 3 2-16,0-2-3 0,0 0 1 0,2-1 0 15,1 1 0-15,-2 0 0 0,2-3 1 0,2 0-4 16,0 1 3-16,1-1-4 0,1-2 1 15,0 2-5-15,-3-2 0 0,4 0 0 0,-1 0-1 16,-1 3 3-16,1-3 1 0,0 0 1 0,0 0-1 16,-3 2 1-16,2 1-2 0,-1-1 2 0,2 1-1 15,1 0 2-15,0-1-3 0,1 0 2 16,0-2-3-16,0 3 2 0,0-1-1 0,-1-2-2 16,0 3 1-16,0 1 0 0,3-1 2 0,-2 1-5 15,-1 3 2-15,0-2 1 0,0 2-3 0,-2 0 3 16,-1 0 0-16,3 0-1 0,-1 0 0 0,-1 0-3 15,1 2 4-15,1-2-1 0,0 0 1 16,-2 3 6-16,2-1-6 0,-1 0-3 0,1 1 2 16,0 1-5-16,-2-1 4 0,1 1 2 0,0-1-1 15,-3-1 5-15,0 0-5 0,-3 0 1 16,-2 1-2-16,-1-1-1 0,-1-2 2 0,-2 0 1 16,0 0-2-16,-1 0 5 0,-4 0-2 0,1-5 0 15,-2 1 1-15,1-1-8 0,0-2 7 0,-3-2 0 16,2 2 0-16,1-5 3 0,-2 1-1 15,-1-1-4-15,3-2 5 0,-3 1-9 0,0-3 5 16,1-3 1-16,1-4-4 0,-3 2 4 0,1-4-4 16,0 0-2-16,1 0 4 0,-1-3 2 15,-2 2-2-15,4 2 2 0,-4-2-3 0,1-2 3 16,1-2-3-16,2-1 3 0,-3 0-2 0,1-1 3 16,-1-3-3-16,0 1 1 0,1-5-3 0,-2 2-2 15,2-2 2-15,1 0 1 0,1 1 0 0,0 0 1 16,-2 3 0-16,2-2 0 0,-2 3 2 0,-2 2-4 15,2-1 3-15,-2 3 0 0,-1 1 0 16,-3 1-5-16,1 2 5 0,-3 1-4 0,0-2 0 16,0-1 4-16,0 0-1 0,-4-2 2 0,0-1 1 15,0 0-3-15,0-4 2 0,0 2-6 0,0-7 2 16,1 3 1-16,-2 1-5 0,2-4 3 16,-1 3-3-16,0-1 3 0,1 1 0 0,0-1 2 15,1 2 0-15,-1 1 2 0,2 3-3 0,0-1 3 16,-2 2-2-16,2 1-1 0,0-3 2 15,-1 3 0-15,1-1 2 0,0 0-3 0,0 1 1 16,-1 1 0-16,0 1-1 0,-1-2-1 0,2 2 3 16,-1 1-4-16,2 2 4 0,-2-3-1 0,1 4 1 15,0 4-1-15,0-3-4 0,0 7 4 16,-2-2 0-16,2-1-1 0,-1 0 1 0,1 8 1 16,-1-1-1-16,0 3 0 0,1 3-2 0,0 1 5 15,0 1-4-15,1 1 5 0,-3 1-1 0,2 0 0 16,0-1-3-16,-1 3 3 0,1 0-3 0,0-2 2 15,-1 2-4-15,2 0 3 0,-3 0 2 16,2 0-6-16,-2 0 4 0,1 0-3 0,-1 0-2 16,0 0 1-16,-1 2 4 0,-2 3-4 0,-2 2 6 15,1-2-5-15,-2 3 5 0,0 1-4 0,1 3-1 16,-2-3 6-16,1 5-4 0,-3 0 6 0,0 0 0 16,0 0 3-16,-4 2-2 0,2-1 1 15,-4 4 1-15,0-1 2 0,3 3-4 0,-5 3 1 16,4-3-1-16,-4 3 1 0,1 2-6 0,2-3 1 15,-1 0-3-15,6 0-4 0,-1-3-7 16,2 1-7-16,4-2-14 0,4-3-27 0,2-2-30 16,1-5-77-16,2 0-125 0,1-4-229 0,1-1-1111 0</inkml:trace>
  <inkml:trace contextRef="#ctx0" brushRef="#br0" timeOffset="57195.188">19175 2641 2575 0,'0'0'46'15,"0"0"27"-15,0 0 38 0,0 0 25 16,0 0 23-16,0 0 0 0,0 0-20 0,0 0-33 16,129 7-31-16,-109 9-21 0,3 2-20 0,0 5-14 15,-1 0-1-15,-1 0-10 0,2 3-5 0,0 0-6 16,1 2-26-16,-3 0-4 0,2 0-31 0,-2 4-63 16,-4 2-154-16,-3-8-415 0,-8-7-976 0</inkml:trace>
  <inkml:trace contextRef="#ctx0" brushRef="#br0" timeOffset="58508.885">19053 4903 1515 0,'0'0'545'16,"0"0"-316"-16,0 0-10 0,0 0-52 0,0 0-5 16,0 0-12-16,0 0-14 0,0 0-16 15,0 0-18-15,0 0-21 0,0 0-22 0,0 0-22 16,0 0-11-16,0 0-13 0,-40-16 2 0,47 18 2 15,1 3 1-15,4 2 6 0,6-2 1 16,1 4-1-16,5-2-4 0,-1 2-2 0,5-2-5 16,2-2 0-16,1 0-3 0,4-1 6 0,1-4-3 15,1 0 1-15,2 0-2 0,-2 0-4 0,2 0-4 16,1 0-1-16,-1 0-1 0,0-2 0 0,-2-3 0 16,1 3 0-16,-2-3 1 0,0 3-3 15,-4-3 2-15,3 1-3 0,-1-1 2 0,-4 0-1 16,1-2 0-16,-2 0 0 0,0 3 0 0,-1-1 0 15,-1-2 2-15,2 2-1 0,-3 3-2 16,0-3 3-16,0 3-2 0,-1 2 2 0,0 0-2 16,0 0 2-16,-3 0-2 0,3 0 3 0,0 5-1 15,1-3 1-15,-1 0 0 0,0 1 0 0,1-1-1 16,3 0 4-16,0 1-3 0,2-3 4 0,0 2 1 16,0-2 0-16,0 0 0 0,0 0-2 15,-2 0 1-15,-2 0-2 0,-1 0 1 0,1-2-1 16,-4 2 3-16,5 0-3 0,-2 0-1 0,1 0-1 15,1 0-2-15,-3 0-1 0,2-3 3 0,-4 1-2 16,4 0 3-16,-4-1-2 0,4 3-3 16,-4-2 4-16,1 0-6 0,0-3 5 0,-2 5 2 15,-1 0 0-15,-1-2-1 0,-1-1-1 0,-2 3-1 16,0 0 1-16,1 0-2 0,-3 0 3 0,-1 0-1 16,-2 0 0-16,-1 0 3 0,1 0-1 15,-2 0-1-15,-1 0 3 0,1 0-3 0,-1-2 1 0,-1 0 2 16,-1-2-3-16,0 0 9 0,1-1-7 15,-3-2 2-15,1 0 0 0,1-2-4 0,0-3 2 16,-1 1 1-16,1-3-6 0,-3-3 4 0,3 1-4 16,0-4 1-16,-2-3-2 0,2-3-3 15,-3-4 0-15,3 1-1 0,-4-6 3 0,5-2-4 16,-5 0 6-16,3-2-3 0,-3 0 6 0,-1 1-3 16,0-2 1-16,-2 0-2 0,1 2-1 0,-1-1 1 15,0 1 0-15,0 2 0 0,0-3 1 16,0 2-1-16,-4-2-1 0,3 0 0 0,-1-6-6 15,-1 2 7-15,0-3-5 0,1 2 1 0,1-2-1 16,0 0 0-16,0-2 1 0,-1-1 0 0,2-1 0 16,0-5 0-16,0 3 0 0,0 5 2 15,2 0 1-15,-2 7-2 0,0-2 4 0,0 2-2 16,0 2 2-16,0 1 1 0,1-1-3 0,0 0 1 16,0 1-1-16,1 0-5 0,1 1 5 15,1-2-2-15,-2 6 3 0,2-2-3 0,-1 1 3 0,-1 6-4 16,1-1 0-16,0 1 3 0,0 4 0 0,-2 2 0 15,-1 2 2-15,1 1 2 0,-1 4-4 16,1 0 2-16,-1 3-3 0,0 2 4 16,0 0-1-16,0-1 4 0,-2 3-4 0,1 3 3 15,-2-1-4-15,0 0 5 0,0 3-4 0,2-3 0 16,-1 3-1-16,-3 0-6 0,3-1 9 0,-1-1-6 16,-2 1 6-16,2 1 1 0,-2 0-4 0,0 2-2 15,0-3 2-15,0 3-2 0,2-2 6 16,-4 2-1-16,0 0 2 0,1 0-5 0,-1 0-4 15,-3 2 4-15,1 1-1 0,-1 1-1 0,0 3 1 16,0 0 5-16,-2 3-4 0,2-1 4 0,-2 0-3 16,-1 3 3-16,0-1-5 0,0-1 7 15,1 3-4-15,-4 1 3 0,4-1-1 0,-2 4 2 16,-1-1 1-16,2 0-4 0,-5 1 2 0,4-2 0 16,-3 1 3-16,3 0-5 0,-1-2 0 0,4 0 1 15,0-5-4-15,4 1-4 0,2-1 6 0,-1-4-11 16,3 2 0-16,2-5-3 0,0 3-10 15,1 1-16-15,0-2-24 0,0 3-43 0,0 0-58 16,2 0-84-16,-1-2-148 0,1-1-295 0,1-1-924 16</inkml:trace>
  <inkml:trace contextRef="#ctx0" brushRef="#br0" timeOffset="58809.54">21262 2596 1199 0,'0'0'262'0,"0"0"-158"0,0 0 38 0,0 0 35 16,0 0 18-16,0 0 13 0,0 0-34 15,0 0-38-15,0 0-24 0,0 0-20 0,0 0-10 16,0 0-8-16,0 0-3 0,0 0-4 0,94-29 1 16,-82 36-4-16,-1 4-1 0,3 0-2 0,0 3 3 15,-1 7-3-15,4 0-4 0,1 0 4 16,-2 1-2-16,3 4-4 0,0 2-1 0,2-3-5 15,-1 1-9-15,0 1-6 0,-1-4-11 0,1-2 1 16,-6 0-6-16,4-5-2 0,-6-3-2 0,2 1-7 16,-1-5-4-16,-3 0-1 0,0-2-6 0,-1-2 0 15,-4 0-6-15,2-3-10 0,-4 0-13 0,1-2-54 16,-4 0-76-16,0 0-177 0,0 0-524 16,-4 0-863-16</inkml:trace>
  <inkml:trace contextRef="#ctx0" brushRef="#br0" timeOffset="63976.936">12961 4600 1434 0,'0'0'127'0,"0"0"-55"15,0 0-18-15,0 0 7 0,0 0 37 0,0 0 22 16,0 0 0-16,0 0-15 0,0 0-16 0,0 0-7 16,0 0 5-16,0 0 4 0,2 2 3 15,-1 3-6-15,0 2-15 0,1 2-11 0,-1 0-10 16,0 0-6-16,1 2-4 0,-1 1-7 0,1-1-2 16,1 1-3-16,-2 2-3 0,3 0-4 15,-3 2-2-15,-1-2-3 0,0 1-1 0,1-1 2 0,-1 0-5 16,0 0-1-16,0 0-1 0,0 0-1 15,0 0-1-15,0 0 0 0,0 1-2 0,0-3 4 16,0 2-4-16,0 0 1 0,0 0 0 0,0 0-3 16,0-1 3-16,0-1-2 0,0 1 1 15,0-1-3-15,0 1 3 0,0 1-1 0,0 0 0 0,0 0-1 16,0 0 0-16,0 3 0 0,0-3-2 16,0 1-3-16,-1-1 6 0,0 0-3 0,-3 0 5 15,1-3-1-15,1 1-4 0,1-3 0 0,0 3 1 16,-1-5 0-16,2 0 0 0,0-4 0 15,0 2-3-15,0-1 0 0,0 1-1 0,0-3 1 16,0 3 0-16,0-3 2 0,0 1-2 0,0-1 1 16,0 3-1-16,0-5 1 0,0 4 0 15,0-4 0-15,0 3 3 0,0-1-3 0,2-2 0 16,-2 2 1-16,0 1-1 0,1 1 0 0,-1-1 2 16,0-1 0-16,0 0 1 0,0-2-1 0,0 3 0 15,0-3-4-15,0 0 1 0,0 0 2 16,1 0-3-16,-1 0 1 0,0 0-1 0,1 0 0 0,-1 0 1 15,1 2 0-15,1-2-1 0,1 0 5 16,-1 0-2-16,-1 0 1 0,0 0-1 0,0 0 0 16,2 0 1-16,0 0 0 0,-2 0-1 0,0 0 2 15,0 2-2-15,0-2 0 0,2 0 1 16,-2 0-4-16,2 0 1 0,-2 3 3 0,4-3 0 16,1 0 1-16,-2 2 0 0,2-2-1 0,2 0 0 15,-1 0 1-15,1 0 1 0,1 0-2 0,1 2-2 16,1-2 1-16,-1 3-1 0,0-3-3 0,3 0 4 15,-2 0 0-15,4 0-1 0,-4 0-1 16,2 0-1-16,3 2 0 0,-4-2 0 0,5 0 1 16,-5 2 0-16,4-2-1 0,-2 0 0 0,-2 3 1 15,2-1 0-15,-1 0-2 0,-1-2 2 16,-1 3 0-16,3-3-1 0,-3 0 0 0,1 2 1 16,0-2 2-16,-1 2-1 0,-1 0-1 0,2-2 1 15,1 3-2-15,1-3 3 0,-2 0 0 16,-1 2-3-16,3-2 0 0,-1 2 0 0,0-2-2 15,1 3 4-15,2-3-2 0,-3 0-2 0,5 0 6 16,-3 0-3-16,2 0 0 0,1 0 2 0,0 0-3 16,-4-3 0-16,4 1 1 0,-6 2 1 0,3-2 1 15,-1 2-2-15,-2 0 0 0,-1 0-2 0,1 0-2 16,0 0 2-16,-2 0 1 0,0 0-2 16,2 2-1-16,-1 0 2 0,1 3 0 0,-1-3 0 15,0 2 3-15,3-2-3 0,-1 3 1 0,0-3-1 16,-1 1 0-16,4-1 1 0,-3 0-1 0,1 1 2 15,2-1 4-15,-4 0-3 0,5 1-2 16,-5-1 1-16,6 0-4 0,-7 0 2 0,3-2-1 16,1 3 3-16,-2-1 0 0,1 3-2 0,0-3 0 15,0 0 2-15,2 1-5 0,-1-1 3 0,3-2 0 16,-1 2-1-16,-1-2 5 0,3 0-6 16,0 0 4-16,1 0-2 0,0 0-2 0,1-2 4 15,-2 2 0-15,2-2-2 0,-1 2 4 0,0 0-4 16,0 0 0-16,0 0 1 0,-2 0-2 15,-2 0 3-15,2 0-2 0,1 0 1 0,0 2 1 16,-3 0-1-16,3-2 0 0,0 3 0 0,1-3 0 16,1 0 0-16,-1 0 2 0,0 0-1 0,1 0-2 15,-1 0 0-15,1 0 0 0,-1-3 1 0,0 3 1 16,-1 0 0-16,0 0-2 0,-4 0 1 16,4 0-1-16,-1 0-1 0,-2 0 4 0,0 0-1 15,2 0 0-15,-4 0 0 0,4 3 1 0,-2 1-3 16,0-1 3-16,2 1-1 0,-2-1-2 0,2 1 0 15,0-1-1-15,2-1 2 0,-1 0-1 0,2 1 1 16,1-3 1-16,-1 0-1 0,0 0 1 16,4 0 1-16,-4 0-3 0,-1 0 2 0,0-3-1 15,0 3 2-15,-1-2 0 0,2 2-1 0,0 0 1 16,0 0-3-16,0 0 1 0,1 0-1 16,-1 0 1-16,1 0-2 0,3 0 2 0,-2 2-2 15,-2-2 5-15,2 3-1 0,3-1-2 0,-3 0 1 16,4-2-1-16,-4 0-1 0,4 0 4 0,-2 0-3 15,3 0-1-15,-3 0 0 0,3 0-2 16,0-2 3-16,-3 0-1 0,4-1 2 0,0 1-2 16,1 2 2-16,-1 0-2 0,0 0 2 0,-2 0-3 15,1 0 3-15,2 0-3 0,0 0 2 0,1 0-1 16,0 0-1-16,1 0 2 0,3 0-1 0,-1 0 1 16,-1 0-2-16,4 0 1 0,-2-2-2 15,2-1 2-15,0 1-5 0,-2 2 7 0,-1-2-2 16,2-1 1-16,-3 1 0 0,6 0 0 0,-2 2-2 15,-3-3 2-15,2 1 2 0,-1 0-2 0,-1-1-1 16,3 1 0-16,-2 0-1 0,1-3 0 0,1 3 3 16,-3-1-2-16,3 1 1 0,-2 0-2 15,1-1 2-15,-1 3-2 0,-1 0 3 0,1 0-2 16,-2 0 1-16,2 0 1 0,-1 0-7 0,0 0 5 16,2 0 1-16,-2 0 0 0,2 0 2 15,-2 0 0-15,0 0-3 0,-1 0 1 0,-1 0-1 16,1 0 1-16,-2 0-2 0,2 0 2 0,2 0-3 15,-3 0 3-15,0 0 1 0,-1 3-2 16,2-3 4-16,1 2-4 0,-2-2 0 0,-1 2-2 16,1 1 3-16,-1 1-3 0,-1-4 3 0,1 3 1 15,1 1 2-15,0-1-2 0,1-1-2 0,-2 3 0 16,1-1 0-16,-1 1 0 0,-1 0 0 16,1-1 1-16,1 1 1 0,2 0-2 0,0-3 1 15,-1 0 0-15,4 1-8 0,-3-1 6 0,1-2-2 16,0 0 1-16,-1 0 4 0,1 2-1 0,-2-2-1 15,1 0 1-15,1 0-3 0,-1 3 5 0,0-3-2 16,2 2 1-16,1-2 0 0,-1 2-2 0,0-2 0 16,0 0 0-16,0 0 3 0,0 3-3 15,1-3 2-15,-2 3-1 0,4-3 4 0,-3 2-7 16,-1 1 3-16,1-1-4 0,-1 0 3 0,0 3 1 16,0-3-1-16,2 1 2 0,-2-1-3 15,1 3 3-15,0-5-1 0,1 2 2 0,2 0-3 16,-3 1 1-16,1-1-1 0,0 0 0 0,-1 1-5 15,1-1 5-15,-1-2 0 0,2 2 1 0,-1 1-1 16,-1-1-1-16,2 0-3 0,1 1 1 16,-3-1 2-16,3 0 1 0,-2 1 0 0,3-3-2 15,-3 0 2-15,3 0 0 0,0 0 2 0,1 0-2 16,-1 0 6-16,2 0-6 0,-2-5 0 16,0 3-1-16,-1-1-2 0,3-1 1 0,-2-1 3 15,0 3 0-15,2-1 1 0,-2 1-2 0,0-3 0 16,2 3 0-16,-1 0-3 0,0-3 4 0,1 3-1 15,-2-1 1-15,1 1 0 0,2-3-1 0,-2 5 0 16,-1-4 1-16,1 4-4 0,-4-3 3 16,2 1 0-16,-1 0 0 0,0 1 4 0,-1 1-4 15,0 0 0-15,-4 0-4 0,3 0 0 16,-2 0 1-16,-1 0-1 0,2 0 4 0,-1 0 2 0,-2 0-2 16,0 0 2-16,2 0-2 0,-1 0-2 0,0 0 2 15,-1 0 2-15,1 0-2 0,0-3 0 16,-1 3 1-16,-2-2-1 0,0 0 1 0,-2-1-1 15,-1 3 2-15,2 0-3 0,-4 0 2 0,1 0-1 16,-2 0 0-16,2 0 0 0,-3 0 5 0,2 0-3 16,-1 0 1-16,-3 0-2 0,5 0-2 15,-3 0 2-15,0 0 0 0,1 0 0 0,-1 0-1 16,0 0 1-16,-3-2-2 0,2 0 2 0,-1-1-1 16,3 1-2-16,-4 2 2 0,0-2 0 15,2-1 2-15,-3 1 0 0,1 2-2 0,-2-2 2 16,-1 2-2-16,3 0-4 0,-3 0 5 0,-1 0-2 15,2 0 1-15,0 0 4 0,-4 0-4 16,5 0 0-16,-1 0-2 0,-3 0-2 0,3 0 6 16,-2 0-4-16,-1 0 4 0,0-3 5 0,-1 3-7 15,-2 0 0-15,2 0-1 0,0 0-6 0,-2 0 7 16,3 0 0-16,-2 0 2 0,0 0 5 0,2 0-6 16,-1 0 1-16,-1 0-2 0,5 0-3 0,-2 0 3 15,0-2 1-15,2 0 1 0,0-1 3 16,-3 1-5-16,3 0 3 0,-2-1 0 0,-1 3-3 15,-3-2 5-15,4 2-2 0,-4 0 0 0,0 0 5 16,3-2-2-16,-1 2 0 0,-2 0 1 0,4-3 2 16,-1 1-3-16,2 0-1 0,1 2-1 15,-1-3-4-15,1 1 3 0,1 0-2 0,-1-1 0 16,1 1 5-16,-2 0-5 0,1-1 2 0,1 3 0 16,-2 0-7-16,-2 0 5 0,2 0 1 0,-3 0 0 15,2 0 0-15,-2 0-3 0,1 0 4 16,-1 0-1-16,-1 0 0 0,5 0 0 0,-1 0-1 15,-1 0-2-15,2 0 3 0,0 0 2 0,-3 0-2 16,3 0 0-16,-1 3-2 0,-3 1 1 16,3-1-4-16,-3-1 3 0,3 3 1 0,-4-1 0 15,4 1-3-15,-4-3 3 0,3 1-4 0,-3 1 3 16,-2-4-1-16,1 3 0 0,-2-1 0 0,-1-2-5 16,1 0-4-16,-7 0-2 0,2 0-13 0,-3 0-12 15,-2 0-33-15,0-2-60 0,-2-3-91 0,-4 0-221 16,4 3-1297-16</inkml:trace>
  <inkml:trace contextRef="#ctx0" brushRef="#br0" timeOffset="64816.834">24060 2603 967 0,'0'0'179'0,"0"0"-50"0,0 0 66 15,0 0 42-15,0 0 7 0,0 0-34 16,0 0-49-16,0 0-24 0,0 0-7 0,0 0-8 15,0 0 2-15,0 0-4 0,-11 40 0 0,5-28 3 16,-1-1-9-16,-3 3-10 0,-2-1-18 0,-5 6-21 16,-2 1-5-16,-4 1-17 0,-3 3-10 15,2-1-8-15,-3 1-12 0,5 0-8 0,-1-1-5 16,2 0-14-16,1-2-14 0,2-1-28 0,0 1-60 16,6-5-140-16,2-4-326 0,2-3-1109 0</inkml:trace>
  <inkml:trace contextRef="#ctx0" brushRef="#br0" timeOffset="64988.579">23924 2675 3312 0,'0'0'98'0,"0"0"-42"0,0 0 18 0,0 0 19 16,0 0 0-16,0 0-27 0,0 0-28 15,125 10-21-15,-98-2-12 0,-1 4 1 0,3-3-7 0,1 2-15 16,-3 3-13-16,-3-2-31 0,-2 2-66 15,-4 2-151-15,-4-4-310 0,-7-5-1135 0</inkml:trace>
  <inkml:trace contextRef="#ctx0" brushRef="#br0" timeOffset="65634.637">24049 2791 2896 0,'0'0'16'0,"0"0"-10"0,0 0 33 15,0 0 20-15,0 0 6 0,0 0-9 0,0 0-18 16,0 0-9-16,0 0 4 0,0 0 2 16,0 0 2-16,-1 115-6 0,2-91-7 0,0-1 2 15,0 3-3-15,-1 0-3 0,0 1 4 0,0-2 1 16,-1 0 0-16,-1 3 3 0,-3-4 1 0,2 2-4 16,-2 2-3-16,-1 0-3 0,2 2-5 0,-2-1-1 15,2 2-3-15,-2-1 0 0,2 3 0 0,-3-4-1 16,4 3-3-16,-3 1 2 0,2-2-8 15,-2 2 7-15,2-1-3 0,-3 3 3 0,3-6 4 16,-2 1-6-16,-2 1 3 0,4-3-2 0,-5 1-4 16,1 1 3-16,3 0 1 0,-3 0-3 0,-2-1 7 15,1 2-5-15,0 1 1 0,1 0-3 16,2 0-3-16,-1-2 1 0,-1 3-4 0,3-2 3 16,-3 2 3-16,3-3-2 0,-1 3 1 0,-1-2 0 15,4 2-4-15,-3-1 3 0,2 0-2 0,1-2 3 16,-3 0-2-16,3-2 6 0,-3-1-4 15,2 3 0-15,-3-2-1 0,3 0-2 0,-2-4 2 16,3 4-1-16,0-2 2 0,-1-3-6 0,2-2 4 16,0-4 1-16,-4 2 0 0,4-3 0 15,1 3 0-15,-1-3 0 0,-2 3 0 0,3-4-5 16,0 3 6-16,0-1-3 0,0-1 2 0,1 0 2 16,0 3-2-16,0-1-1 0,0 0 0 0,0 3-2 15,0 0 2-15,0 0-1 0,0-1 1 16,0-3 7-16,0-4-7 0,0 3 1 0,0-2-1 15,-1-3-1-15,0 1 2 0,0 0 0 0,-2-1 2 16,2 1 3-16,0 0-4 0,1-2 3 16,0 4 1-16,-1-2-9 0,1 4 8 0,0-2 2 0,0 2 0 15,0-2 6-15,0 2-3 0,0-3-1 0,0 1 1 16,0-2-7-16,0-1 8 0,-1-1 0 16,1 1-3-16,0-1 4 0,-1-3-4 0,0 0-4 15,0 0 1-15,-4-3-5 0,4-2-1 0,1 1-1 16,0-1-3-16,-1-2 0 0,1 0-6 15,0 0-11-15,0 0-13 0,-1 0-19 0,1 0-27 16,0 0-33-16,0 0-58 0,0-2-97 0,0-1-213 16,1 1-1176-16</inkml:trace>
  <inkml:trace contextRef="#ctx0" brushRef="#br0" timeOffset="67307.213">23651 5403 2055 0,'0'0'165'0,"0"0"-16"0,0 0-25 0,0 0-13 0,0 0 14 15,0 0-7-15,0 0-35 0,0 0-26 0,0 0-18 16,0 0 2-16,0 0 8 0,0 0 5 16,0 0-2-16,0 0-7 0,52 0-5 0,-32 0-3 15,1 5-4-15,0 0 2 0,-1-1-5 0,1 3 0 16,4 0 0-16,-1-1-1 0,-1-1-3 16,4 4-2-16,1-4-1 0,-2 2-3 0,3-3-1 15,0-1-1-15,1-1-3 0,0 0-2 0,0-2-6 16,1 0 3-16,-1 0-2 0,0 0-1 15,-2-2 4-15,-2 0-6 0,3-3 0 0,-2 3 0 16,-1-1-3-16,1-1 3 0,-2 1-1 0,3-4 0 16,-3 3 3-16,0-1-3 0,-3 2 1 0,2 0-2 15,0-1-3-15,-3-1 4 0,1 0-3 16,-1 3 2-16,2-3 3 0,1 3-2 0,-1 0-1 16,0-1 0-16,3 1-4 0,-3 0 2 0,1 2 0 15,0-3 1-15,-1 3 2 0,0-2-4 0,0-3 2 16,0 3-1-16,0 0-3 0,-3-3 3 15,3 3 1-15,-2-1-3 0,1 1 7 0,-4 2-4 0,1-2 1 16,-1-3 1-16,1 3-4 0,-1-1 1 16,0-1 2-16,0 1-1 0,1 3 5 0,2-4-2 15,0 2-1-15,-1-1-1 0,3 1-2 0,-3 0 3 16,0-1-4-16,0 1 2 0,1 0-2 0,-1-1 0 16,1 1 0-16,2-3 2 0,-3 3-2 15,1-2 1-15,0 0-1 0,-2-1 1 0,1 0 0 16,1 1 0-16,0-3 2 0,1 0-1 0,2 0 2 15,0-2-4-15,0 2 4 0,2-5-3 16,-1 5 3-16,0-2-3 0,0-1 1 0,-2 1-4 16,-4 0 0-16,2 3 1 0,0-3 0 0,-2 2 2 15,2-3 0-15,-2 3 2 0,1 0-3 0,0-2 2 16,0 0-2-16,1 2 3 0,-1 0 1 16,0-2-3-16,0 4-1 0,-2-2 1 0,0 0-3 15,-1 2 3-15,0 1 2 0,0 3-3 0,-2-4 0 16,1 3 2-16,-1 2-4 0,2-3 2 0,-3 3-2 15,0 0 2-15,1 0 1 0,-1 0-4 16,1 0 4-16,-2 3-2 0,1-1 0 0,1 0-1 16,-1-2 3-16,1 3-3 0,0-3-1 0,0 0 1 15,1 0 0-15,-4 0 0 0,2 0 1 0,-3 0 1 16,0 0 1-16,2 0-3 0,-4 0 2 0,-2 0 0 16,1 0-1-16,-2 0 2 0,-4 0-1 15,2 0 2-15,-3 0-4 0,2 0 3 0,-3 0 0 16,0 0 4-16,0 0-2 0,1-3 3 0,0-4-3 15,2 0-1-15,-1-7 0 0,1 0-1 0,3-2 1 16,-3-3-2-16,1 1-2 0,0-2 1 16,-1-3-1-16,-1 0-2 0,1-3 3 0,-2-2-2 15,1-1-1-15,0-1 1 0,-1-3 3 0,3 1-2 16,-3-2 2-16,1 1-4 0,1-1 4 0,-1-3-3 16,3 3 4-16,2-6 1 0,-1-1-6 15,2 0 3-15,-1-1-1 0,0-4 0 0,1 2-2 16,0-1 0-16,-1 1 1 0,-3 2 0 0,0 3-1 15,-1 2 3-15,-2 0-4 0,-1 3 4 16,0-1-2-16,0 0 3 0,0 2 0 0,-1-2-2 16,-2 0 1-16,1 0 0 0,0 1-3 0,0-3 2 15,2-2 0-15,0 0-1 0,0 0 1 0,1-1-4 16,2 2-1-16,-1-4-2 0,3 2-2 0,0 2 2 16,3-4 3-16,-3 2-1 0,0-2 3 0,-3 2-4 15,-1 4 3-15,-1 1-1 0,0 0 3 16,-2 3-1-16,-2 3 0 0,-2-4 0 0,2 3 1 15,-3 5 0-15,3-5-2 0,-1 2-2 0,1-2-2 16,1 1-1-16,-1-4-5 0,0 3 2 16,-1 2-1-16,3 4 4 0,-1 3 3 0,-1 2 10 15,2 5-1-15,1 5 8 0,-1 2-4 0,-1 0 2 16,0 3-2-16,-1-1-1 0,-1 0 1 0,0 1 2 16,-1-1 0-16,2 3-3 0,0-3 4 15,0 3-7-15,-1-2 3 0,-1 2-2 0,1-1 0 16,1 3-1-16,-1-2 1 0,0 2-1 0,1 0 2 15,-1 0-7-15,-2 2 4 0,2 3-1 16,-3 1-6-16,1 1 7 0,-2 0 0 0,3 2 1 16,-3 0 5-16,2 1-4 0,-3 1-1 0,1 1 3 15,0 2-7-15,-1 0 7 0,1-2-4 0,1 3 3 16,-2-1-1-16,0 0 2 0,1 0 3 0,-1-3-5 16,-1 5 0-16,1-2 3 0,0 3-5 0,-2-2 3 15,0 1 5-15,-2 3-2 0,0-1 3 16,-1 3-3-16,0 0 1 0,0-3-1 0,-1 0 3 15,0 3-1-15,0-2-1 0,-2-1-3 0,4-4-1 16,1-2-1-16,2-2-1 0,2-3-3 0,2 0-1 16,0 0 0-16,4-4-5 0,1 1-7 15,1-1-12-15,0-1-10 0,1-2-19 0,0 0-17 16,0 2-44-16,0-2-64 0,0 0-100 0,2 0-228 16,0 0-1127-16</inkml:trace>
  <inkml:trace contextRef="#ctx0" brushRef="#br0" timeOffset="67661.958">26484 2666 1332 0,'0'0'108'0,"0"0"64"15,0 0 55-15,0 0 32 0,0 0-11 0,0 0-71 16,0 0-56-16,0 0-36 0,0 0-16 0,0 0-5 16,0 0-5-16,0 0-6 0,0 0-4 0,0 0-4 15,56-14 2-15,-49 21-1 0,1 0 2 16,2 5 3-16,0-3-1 0,1 2-2 0,2 3 1 16,0-3-3-16,4 5 1 0,-3 1-3 0,5 1 5 15,-2 1-1-15,2 1-4 0,1-2 4 16,-1 3-3-16,0 0-3 0,2 0-6 0,-2-2-3 15,1-2-10-15,-2-1-1 0,0 1-7 0,-4-3-2 16,1-3-6-16,-4-1-2 0,-1-1-2 16,-2-2-1-16,-3-5-5 0,-3 3-9 0,-1-5-11 15,-1 0-33-15,0 0-97 0,0 0-306 0,-2 0-1324 0</inkml:trace>
  <inkml:trace contextRef="#ctx0" brushRef="#br0" timeOffset="139983.959">8601 426 185 0,'0'0'338'0,"0"0"-234"16,0 0-120-16,0 0-7 0,0 0 36 0,0 0 74 15,0 0 84-15,0 0 16 0,0 0-10 0,0 0-23 16,0 0-28-16,0 0-7 0,0 0 3 16,11 0-11-16,-4 0 15 0,7 2 9 0,-4 3 5 15,6 4 10-15,-1 0-1 0,1 3-15 0,-2-1-19 16,5 6-20-16,10 7-5 0,1 2-56 0,9 11-11 16,-2 0-8-16,2-3-7 0,-7 1 10 0,-1-5 5 15,-3-4-14-15,-5-9-9 0,-4-1-8 16,0-2-18-16,-5-2-25 0,1-3-61 0,-4 0-156 15,-3-4-289-15,-5 0-992 0</inkml:trace>
  <inkml:trace contextRef="#ctx0" brushRef="#br0" timeOffset="140284.92">9189 419 1425 0,'0'0'143'0,"0"0"22"15,0 0 13-15,0 0 39 0,0 0-4 16,0 0-26-16,0 0-44 0,0 0-41 0,0 0-38 16,0 0-7-16,0 0-9 0,0 0 4 0,0 0-9 15,0 0-11-15,-2-23-11 0,2 23 2 0,0 0-17 16,-7 0 7-16,-1 0 12 0,3 0 0 0,-11 4 8 16,8 1-7-16,-7 6 18 0,-2-1-16 15,-2 1 9-15,-4 5-1 0,1-2 14 0,-7 7-18 16,-4 0 19-16,-8 6-20 0,-6 8-39 0,-5 0-5 15,4-1-3-15,6-4 0 0,9-7 20 0,5 0-5 16,8-4 4-16,6-9 1 0,4 2-36 0,3-5 12 16,-1 0-43-16,6 2-43 0,1-4-95 15,1 0-224-15,0-3-1220 0</inkml:trace>
  <inkml:trace contextRef="#ctx0" brushRef="#br0" timeOffset="163364.288">7361 267 178 0,'0'0'100'0,"0"0"82"15,0 0 42-15,0 0 75 0,0 0 54 0,0 0-4 16,0 0-43-16,0 0-88 0,0 0-51 0,0 0-38 16,0 0-15-16,0 0-20 0,7-25 4 15,-7 25-14-15,0 0-11 0,0 0 1 0,0 0 10 16,1-7-22-16,0 2-2 0,0-2-4 0,0 3-16 16,-1 4-16-16,0 0-20 0,0 0 12 0,0 0-6 15,0 0-5-15,0-3 15 0,-7 3 4 16,3-2-29-16,-8 2 35 0,5 0-8 0,0 2-5 15,-6 5-4-15,3-2 11 0,-3 0 0 0,-4 4 13 16,5 0-12-16,-4 0 13 0,1 1-29 0,-4 1 3 16,1 0 16-16,-2 0-51 0,2 3 26 15,-1 0-21-15,-5 3 8 0,3-3 33 0,-1 2-17 0,-7 2-2 16,7-2 14-16,-8 5-18 0,14-10 13 16,-7 5 8-16,8-4-18 0,-5 2-21 0,0 0-4 15,2 0-29-15,0-4 2 0,6 2-22 0,-1 0-19 16,6-8-41-16,-4 10-89 0,7-7-94 15,-2-2-177-15,3 4-198 0,3-9-797 0</inkml:trace>
  <inkml:trace contextRef="#ctx0" brushRef="#br0" timeOffset="163608.108">6749 369 1070 0,'0'0'183'15,"0"0"-30"-15,0 0-7 0,0 0 17 16,0 0 23-16,0 0 21 0,0 0-10 0,0 0-41 15,0 0-56-15,0 0-25 0,0 0-11 0,0 0 2 16,0 0 47-16,0 0 14 0,24-66-3 0,-11 60 18 16,-4 6-56-16,6 0-2 0,-1 0-8 15,-2 6 2-15,3-1-48 0,0 7 14 0,3-1-25 16,0 6-5-16,2-3 39 0,-2 7-10 0,3-4-11 16,1 4-16-16,4 7 6 0,-2-7-14 0,9 11 6 15,-1 2-15-15,8 1-22 0,-1 2-16 0,-4-5 8 16,-1-9-18-16,-8-5 1 0,-2-4-100 0,-9-4-265 15,-5-6-1331-15</inkml:trace>
  <inkml:trace contextRef="#ctx0" brushRef="#br0" timeOffset="167713.6">11016 396 50 0,'0'0'75'0,"0"0"52"0,0 0 40 15,0 0 78-15,0 0 28 0,0 0-4 0,0 0-5 16,0 0-47-16,0 0-41 0,0 0-15 0,0 0-28 15,0 0-35-15,27-46-5 0,-23 41-7 0,-4 5-12 16,1-7 4-16,1 0-20 0,-1-2-10 0,1 4 3 16,-2 5-30-16,0 0 50 0,0 0-23 15,0 0 3-15,0 0-11 0,-2-7-29 0,-4 3-11 16,0-1-4-16,0-2 6 0,0 7-1 0,-1 0-3 16,0 0 8-16,-6 5 2 0,7-3-39 0,0 0-3 15,-9 5-13-15,8-2 22 0,-7 2 32 16,0 2 4-16,2-2-1 0,-2 0 3 0,2 3-15 15,-3-1 22-15,0 0-1 0,0 1 2 0,-2 1 1 16,0 0 11-16,1 0 6 0,-3 3-7 16,0-2 8-16,0 2-5 0,-2 2 0 0,2-2-12 15,-1 0 4-15,-1 1-11 0,2-1 1 0,-1 0-11 16,4 0 4-16,-3 0-14 0,2 0-7 16,2-3-24-16,7-4-19 0,-6 5-14 0,7-5-57 15,-2 0-47-15,2-1-166 0,7-6-290 0,0 0-882 0</inkml:trace>
  <inkml:trace contextRef="#ctx0" brushRef="#br0" timeOffset="167981.901">10499 394 566 0,'0'0'241'15,"0"0"-105"-15,0 0 4 0,0 0-8 16,0 0 35-16,0 0 29 0,0 0-2 0,0 0-39 15,0 0-54-15,0 0-57 0,0 0-22 0,0 0 8 16,0 0 33-16,0 0 10 0,-17-23 21 0,17 23 3 16,2 0 8-16,5-2 4 0,4 2-17 15,2 2 28-15,2 7-27 0,-2 1 0 0,6 0-6 16,-1 4-21-16,3-2-5 0,5 6-10 0,-2-4-25 16,6 2 14-16,-6 1-37 0,0-6-6 15,1 2 18-15,0-1-17 0,0-1 5 0,-9-4-10 16,8 3-2-16,-8-6-17 0,4 3-41 0,0-2-66 15,-12-3-264-15,3 1-1257 0</inkml:trace>
  <inkml:trace contextRef="#ctx0" brushRef="#br0" timeOffset="170669.816">13084 297 0 0,'0'0'0'0,"0"0"17"0,0 0 18 0,0 0 17 16,0 0 9-16,0 0 44 0,0 0 32 0,0 0-5 16,0 0 20-16,0 0-20 0,0 0-31 15,0 0-21-15,0 0-17 0,0 0 20 0,0 0-14 16,-1 0 21-16,-6 0-10 0,1 0-3 0,0 0 1 16,6 0 6-16,-6 2-1 0,0 0-25 15,-2 3-10-15,-5-1 15 0,6 1 11 0,-4 2 28 16,-1 2 4-16,-3 1-3 0,2-3-7 0,-2 2-18 15,-1 0-5-15,-3 3-12 0,2-3-6 0,-4 4-23 16,-4 1 3-16,2 0-23 0,-4 2-1 16,3-2-12-16,8-2 2 0,-8 2-27 0,7-3-23 15,-3 3-26-15,-1 1-59 0,2 2-89 0,3-1-245 16,9-9-923-16</inkml:trace>
  <inkml:trace contextRef="#ctx0" brushRef="#br0" timeOffset="170904.191">12616 385 0 0,'0'0'90'0,"0"0"1"0,0 0 56 0,0 0 25 16,0 0 68-16,0 0 21 0,0 0-10 0,0 0-43 16,0 0-61-16,0 0-50 0,0 0 2 0,0 0 11 15,0 0 32-15,0 0 6 0,-2-56 3 16,15 51-19-16,-1 3-16 0,3 2-15 0,-1 0-20 15,6 2-23-15,6 5-4 0,-1 0-20 0,6 0-23 16,-4 0 1-16,1 3-12 0,3-3-7 0,3 4-40 16,-2-4-34-16,1 5-118 0,-6-4-258 15,-11-3-1047-15</inkml:trace>
  <inkml:trace contextRef="#ctx0" brushRef="#br0" timeOffset="171300.707">14972 301 879 0,'0'0'169'0,"0"0"-32"15,0 0-43-15,0 0 40 0,0 0 8 0,0 0 24 16,0 0-22-16,0 0-30 0,0 0-14 0,0 0-14 16,0 0-14-16,0 0-4 0,0 0-10 0,0 0-16 15,-17 0 22-15,4 0-14 0,6 0 30 0,-4 5-52 16,-1-3-8-16,0 3 1 0,-3 2-14 15,2-3 40-15,-4 3 8 0,1 0-26 0,-2 3 11 16,-2-3 0-16,-8 4-32 0,6-1 0 0,-6 1-3 16,5 1-11-16,2-2 3 0,2-3-5 15,-3 5-27-15,5-5-26 0,-4 2-41 0,0 0-52 0,2 1-140 16,1 1-287-16,10-6-854 0</inkml:trace>
  <inkml:trace contextRef="#ctx0" brushRef="#br0" timeOffset="171584.007">14374 258 445 0,'0'0'25'16,"0"0"-14"-16,0 0-33 0,0 0 17 0,0 0 94 15,0 0 82-15,0 0 65 0,0 0 43 16,0 0-11-16,0 0-26 0,0 0-43 0,0 0-12 15,0 0-18-15,38 0-2 0,-26 7-11 0,1 2 1 16,2 3-12-16,-1-1-14 0,1 0-59 0,1 3-5 16,3 5-37-16,5-1-12 0,0 1 35 0,-2-1-24 15,-1 0-19-15,-3-4-5 0,4 2-5 0,0 3 6 16,-1-1-1-16,0-1-11 0,-2-1-6 16,2-1-20-16,-2 1-26 0,1 3-73 0,-8-10-218 15,-1 3-1250-15</inkml:trace>
  <inkml:trace contextRef="#ctx0" brushRef="#br0" timeOffset="174488.189">24426 193 378 0,'0'0'84'0,"0"0"-5"0,0 0-2 0,0 0 48 16,0 0 48-16,0 0 53 0,0 0 3 0,0 0-15 16,0 0-39-16,0 0-48 0,0 0-21 0,0 0-19 15,9-22-22-15,-9 22-15 0,0 0-3 16,0 0-21-16,0 0 12 0,0 0 2 0,0 0 9 16,0 0-7-16,0 0 10 0,0 0-14 0,0 0 13 15,0 0-23-15,0 0 14 0,0 0 2 16,0 0-33-16,0 0 18 0,-5 0-8 0,-1 0-11 0,-1 0 10 15,1 3-2-15,-2 2 0 0,0 0 2 0,-5 6-4 16,5-6 16-16,-4 4-10 0,0 3 14 16,-3-5-13-16,4 2 9 0,-2 3-15 0,1-3 9 15,-4 3 8-15,3-3-5 0,-3 2-6 0,3-2-17 16,-4 2-37-16,3-1-12 0,-3 4 1 16,2-3 7-16,-1-1 47 0,1 1-27 0,-1 1 13 15,1-3-22-15,0 3-21 0,2-2-18 0,1 2-26 16,-3-3-59-16,3 3-118 0,2-1-237 0,2-6-955 15</inkml:trace>
  <inkml:trace contextRef="#ctx0" brushRef="#br0" timeOffset="174711.658">24034 209 764 0,'0'0'599'0,"0"0"-428"0,0 0-41 0,0 0-30 16,0 0-15-16,0 0 15 0,0 0 8 0,0 0 38 0,0 0 24 16,0 0 21-16,0 0-22 0,0 0-16 15,0 0-41-15,0 0-23 0,29-9-18 0,-20 16-8 16,8 9-11-16,0 1-17 0,-2-1-16 0,5 0 1 16,0 2-8-16,7 2-83 0,-4 1-3 15,8 5-70-15,-5-7-134 0,-7-5-273 0,-6-4-1015 0</inkml:trace>
  <inkml:trace contextRef="#ctx0" brushRef="#br0" timeOffset="175288.24">26942 387 318 0,'0'0'78'0,"0"0"27"0,0 0 51 0,0 0 58 15,0 0 22-15,0 0-16 0,0 0-19 0,0 0-31 16,0 0-18-16,0 0-33 0,0 0-16 0,0 0-18 16,0 0-11-16,0 0-15 0,-5-37-2 15,1 30-13-15,-2 0 0 0,0 5-12 0,0-1 13 16,-2 1 5-16,-7-3-8 0,8 5 10 0,-8 0 0 16,1 0 2-16,1 0-11 0,-1 0 15 15,0 3-14-15,-3 1 4 0,0 1-2 0,-1 0-3 16,-2 2-9-16,1 0 5 0,-2 0-15 0,0 0 8 15,1 2-18-15,-3-2-15 0,2 2 17 0,0-1-20 16,0 2 5-16,0-3-18 0,3 2-9 0,-2 0-33 16,3-2-30-16,2 2-61 0,1-2-113 15,2 0-195-15,6-2-200 0,0-3-785 0</inkml:trace>
  <inkml:trace contextRef="#ctx0" brushRef="#br0" timeOffset="175555.428">26379 260 923 0,'0'0'119'0,"0"0"-10"0,0 0 0 15,0 0 21-15,0 0 21 0,0 0-2 0,0 0-26 16,0 0-24-16,0 0-29 0,0 0 20 0,0 0-16 16,0 0 24-16,0 0-5 0,34-18 21 0,-22 20-6 15,1 3 2-15,-1 2-3 0,1 2 1 16,3 3 1-16,-1-3-12 0,3 4-9 0,-1 1-54 15,4 2-23-15,-1 0-8 0,0 3 5 0,-1 2 27 16,1-4-7-16,0 4-25 0,-1-2 15 0,2-1-14 16,-5 1 10-16,2 0-3 0,-2-2-8 15,0 2-26-15,2-1 2 0,3 6-27 0,-3-4-102 16,2 4-181-16,-9-11-393 0,-5-4-894 0</inkml:trace>
  <inkml:trace contextRef="#ctx0" brushRef="#br0" timeOffset="179691.48">17471 120 68 0,'0'0'105'0,"0"0"-51"0,0 0 48 15,0 0 9-15,0 0 29 0,0 0 0 0,0 0-7 16,0 0-8-16,0 0-9 0,0 0-11 0,0 0 5 15,0 0-29-15,2-21 3 0,-2 21-12 16,0 0-16-16,0 0 10 0,0 0-15 0,0 0-8 16,-1-5-1-16,-6 1-15 0,3 1 18 0,-3-1 9 15,2 4-13-15,-2 0 7 0,-1 0-10 0,-3 4 4 16,3-1-16-16,-4-1 18 0,0 0-13 16,-1 3 9-16,1-1 4 0,-3-1 5 0,3 1-6 15,-5 1 0-15,5 0 6 0,-6 2-5 0,5-3 0 16,-6 6-8-16,5-3 19 0,-5 0-17 15,2 2 18-15,-1-1-20 0,1-1-3 0,-1 2-7 16,-1 1-5-16,1-1 1 0,1 0-4 0,0 1-8 16,-2-1 8-16,5 0-8 0,-3 0-7 0,2-2-8 15,0 3-12-15,3-3-18 0,-1 0-23 0,7-4-6 16,-7 7-35-16,4-4-59 0,1-1-69 16,-6 7-86-16,8-8-196 0,-1 3-843 0</inkml:trace>
  <inkml:trace contextRef="#ctx0" brushRef="#br0" timeOffset="180009.016">16883 83 51 0,'0'0'55'0,"0"0"-21"0,0 0 22 15,0 0 22-15,0 0 31 0,0 0 34 16,0 0 39-16,0 0-13 0,0 0-19 0,0 0-12 16,0 0-23-16,0 0 7 0,0 0-17 0,16 0 16 15,-3 0 3-15,-9 0 21 0,11 2-9 0,-4 3 13 16,3-1-28-16,-1 3-5 0,4 2-10 0,-1-2-8 16,2 3-18-16,-1 1-13 0,4 1-1 15,0 2-15-15,1-4-10 0,-1 4-11 0,2 0 11 16,-3 0-23-16,1 0 16 0,0 3-38 0,-2-4 10 15,-1 1-26-15,-2-2-6 0,3 1-26 0,-7-4-117 16,5 3-184-16,-11-5-742 0,1 0-243 0</inkml:trace>
  <inkml:trace contextRef="#ctx0" brushRef="#br0" timeOffset="185164.948">19710 164 200 0,'0'0'137'0,"0"0"-9"0,0 0-13 15,0 0 13-15,0 0 2 0,0 0 29 0,0 0 12 16,0 0-4-16,0 0-21 0,0 0-15 15,0 0-17-15,0 0-18 0,7-37-3 0,-5 30-9 16,-1 2-13-16,-1 5-19 0,0 0-15 0,0 0-8 16,0 0-4-16,0 0-6 0,0 0 16 0,-3 0-6 15,-4 0 17-15,0 0-11 0,-6 2 20 0,7 3-17 16,-8 4 5-16,2 3 8 0,-4-3-12 16,3 3 16-16,-5-2 3 0,2 2-2 0,-3 2 14 15,0 0-15-15,-4 0-14 0,2 2 19 0,-2 0-24 16,-5 3 15-16,4-6-21 0,-3 3-48 0,11-4-9 15,-8 2-13-15,7-3 4 0,-3 1 42 16,-2 0-12-16,3-1 6 0,1-1-18 0,2 0-39 16,1-1-31-16,9-4-52 0,-9 7-90 0,6-5-206 15,2 0-188-15,-1-1-777 0</inkml:trace>
  <inkml:trace contextRef="#ctx0" brushRef="#br0" timeOffset="185388.225">19229 202 320 0,'0'0'82'0,"0"0"66"0,0 0 10 16,0 0 20-16,0 0 2 0,0 0 19 0,0 0-50 16,0 0-23-16,0 0 2 0,0 0 10 0,0 0 52 15,0 0 8-15,0 0-29 0,0 0-13 0,14-4-39 16,-3 4-14-16,4 0-16 0,1 7-39 0,9 4-15 15,-1-1-5-15,5-1-23 0,0 5 0 16,2-3-43-16,3 1-42 0,-1 0-108 0,-5-4-382 16,-9-1-896-16</inkml:trace>
  <inkml:trace contextRef="#ctx0" brushRef="#br0" timeOffset="185849.664">22271 281 944 0,'0'0'52'0,"0"0"42"0,0 0-45 16,0 0 72-16,0 0 85 0,0 0 33 0,0 0-6 16,0 0-35-16,0 0-64 0,0 0-24 0,0 0-14 15,0 0-14-15,0 0-17 0,-13-4-7 16,-2 1-3-16,11 3-21 0,-3 0 16 0,-7 0-17 15,6 0 12-15,-10 3-10 0,3-1 14 0,-2 3 13 16,2-3-2-16,-5 2-14 0,2 3 12 16,-3-3-30-16,-7 3-52 0,6 0 20 0,-7 5-11 15,3-3 11-15,1 0 34 0,-3 1 4 0,2-1-17 16,-1 0-5-16,-2 1-8 0,4-1 6 0,-2 1-21 16,1 0 5-16,1 1-6 0,-1-1-10 15,10-3-30-15,-8 2-19 0,8-2-31 0,-4 2-114 16,0 0-132-16,11-4-258 0,2 0-898 0</inkml:trace>
  <inkml:trace contextRef="#ctx0" brushRef="#br0" timeOffset="186132.551">21426 219 197 0,'0'0'106'0,"0"0"-2"0,0 0-59 16,0 0 15-16,0 0 79 0,0 0 65 0,0 0 63 16,0 0 36-16,0 0-1 0,0 0-13 15,0 0-27-15,0 0-36 0,0 0-16 0,0 0-34 16,74 16-5-16,-55 2-18 0,9 3-23 0,-6-1-20 16,9 8-68-16,-3 0-24 0,7 7-3 15,12 8-29-15,4 8 21 0,4 6-11 0,0-6-16 16,-8-5-6-16,-5-9 27 0,-6-7 0 0,-7-9-29 15,-6-2-15-15,-3-7-63 0,-6-2-138 0,-4-3-258 16,-3-5-1135-16</inkml:trace>
  <inkml:trace contextRef="#ctx0" brushRef="#br0" timeOffset="186556.458">19392 322 337 0,'0'0'147'0,"0"0"-21"0,0 0-31 15,0 0-17-15,0 0 30 0,0 0 79 0,0 0 45 16,0 0 18-16,0 0-38 0,0 0-37 0,0 0-53 16,0 0-26-16,0 0-31 0,0 0-20 0,85 21-18 15,-66-12-9-15,2 1-20 0,5 4-18 16,-5-5-63-16,8 6-102 0,-12-3-295 0,-6-5-886 0</inkml:trace>
  <inkml:trace contextRef="#ctx0" brushRef="#br0" timeOffset="204825.056">6378 2385 157 0,'0'0'228'16,"0"0"-149"-16,0 0-26 0,0 0 42 16,0 0 61-16,0 0 52 0,0 0 16 0,0 0-29 15,0 0-36-15,0 0-30 0,0 0-6 0,0 0 9 16,-1 0 11-16,1 0 9 0,0 0 2 15,0 0-15-15,0 0-14 0,0 0-21 0,0 0-17 16,0 0-16-16,0 0-10 0,0 0-6 0,0 0-10 16,0 0-7-16,0 0-5 0,0 0-5 0,0 0-5 15,0 0 7-15,0 0-2 0,1 0 2 16,-1 0-2-16,0 0-2 0,1 0 0 0,1 0 2 16,-1 0 0-16,3 0 9 0,-2-3-8 0,3 3-2 15,-1-2-3-15,-2 0-7 0,3 2-3 0,-2-2-2 16,0 2-2-16,2-3 1 0,-2 3-3 0,4 0 4 15,-4 0 3-15,0 0-8 0,3 0 2 0,-4 0-2 16,4 0 3-16,-3 0-1 0,2 0 3 16,0 0-4-16,-2-2-4 0,3 2 5 0,-3 0 1 15,3 0-5-15,-3 0 3 0,5 0-1 0,-5 0-4 16,4 0 1-16,-4 0-3 0,4 0 6 16,-3 0-6-16,4 0 5 0,-3 0-4 0,0 0 2 15,2 0-2-15,-3 0 3 0,4 0 6 0,-4 0-9 16,2 0 0-16,-2 0 1 0,3 0 0 0,1 0-2 15,-3 0 4-15,3 0-5 0,0 2 1 16,-1-2 1-16,0 3 0 0,1-3-4 0,-2 0 2 16,0 0 0-16,2 0 2 0,-4 0 0 0,3 2-12 15,-4-2 14-15,3 0-6 0,-3 0 4 0,5 0 2 16,-5 0-2-16,4 0-2 0,-2 0 3 16,0 0-1-16,3 0 0 0,-4 0-2 0,3-2 2 15,-4 2 2-15,4 0-6 0,-3 0 4 0,3 0-2 16,-3 0 4-16,3 0-5 0,-2 0 4 0,1 0-4 15,3 0-1-15,-3 0 3 0,0 0-1 0,3 0 0 16,-2 0-4-16,-1 0 3 0,1 0 1 16,-2 0 0-16,0 0-3 0,0 0 6 0,1 0-5 15,-1 0 4-15,0 0 0 0,-2 0-1 0,3 0-3 16,-2 2 5-16,4-2-3 0,-1 0 1 0,-2 2-1 16,3-2 0-16,2 2 5 0,-2-2-7 15,1 0 4-15,-3 3-4 0,4-3 2 0,-2 2-2 16,1 0 4-16,2-2-3 0,-1 3 3 0,0-3-1 15,-1 0 0-15,2 2 0 0,-3-2-5 16,1 0 4-16,-2 0 0 0,2 0-1 0,-1 0 0 16,1 2 3-16,1-2-3 0,-2 0 4 0,-2 0-3 15,3 0 2-15,0 3-2 0,0-3 2 0,-1 0-1 16,2 2-1-16,-2-2-1 0,0 2 2 16,2 1 1-16,0-1-3 0,1 0 3 0,1-2-2 15,0 3 4-15,-2-1-4 0,3-2 3 0,-3 0-3 16,0 0 0-16,0 0-1 0,0 0 4 0,1 0-6 15,0 0 6-15,-1 0-1 0,0 0 1 16,1 0-1-16,0 0-4 0,-1 0 4 0,1 0-1 16,-1 0-1-16,0 0 0 0,1 0 1 0,-1 0-1 15,-1 0 0-15,2-2-2 0,-1 2 2 0,0 0-2 16,1 0 2-16,-1 0 2 0,4 0 2 16,-4-3-5-16,1 3 4 0,1-2-3 0,-2 0 3 15,0 2-4-15,2 0 4 0,-2-3-3 0,1 3-1 16,1 0 3-16,1-2 0 0,-2 2 0 0,-1-2-2 15,0 2-1-15,1 0 1 0,-1 0 2 0,-1 0-2 16,2 0 2-16,-4 0 0 0,5-3-3 16,-2 3-1-16,1 0 0 0,-1 0 1 0,2 0 4 15,-1 0-3-15,0 0 5 0,0 0-5 0,1 0-1 16,-2 0 1-16,2 0 0 0,1 0-1 16,-1 0 2-16,-2 3 1 0,1-3-5 0,1 2 3 15,-2-2 1-15,0 2-2 0,2-2 7 0,-2 0-7 16,-1 3 2-16,2-3 2 0,-2 0-5 0,1 0 7 15,0 0-6-15,0 0 4 0,0 0-1 0,1-3 1 16,-1 3 4-16,0-2-4 0,1 2-1 16,-2-2 2-16,1-1-8 0,1 3 4 0,-1-2-1 15,0 2 4-15,2 0 2 0,-1 0-3 0,3 0-2 16,-2 0 2-16,-1 0-4 0,1 0 3 0,-1 0 4 16,0-2-3-16,4 2 5 0,-4 0-6 15,0-3 2-15,1 3 0 0,0-2-4 0,2 0 4 16,-3 2 2-16,0-3-4 0,-1 1 8 0,0 2-8 15,-1-2 1-15,2 2-3 0,-2 0 0 0,1-2 3 16,2 2 1-16,-2 0-1 0,1-3 5 0,1 3-5 16,-2-2-2-16,1 2 2 0,0-2-4 15,-2-1 5-15,1 3-5 0,1 0 7 0,-1 0-7 16,0 0 3-16,1 0 0 0,0 0 3 0,4 0-6 16,-3 0 3-16,1 0 0 0,3 0-2 15,-5 0 6-15,1 0-2 0,-3 0 0 0,1 0-4 16,1 0 4-16,-1 0-5 0,0 0 6 0,1-2-4 15,-1 2 2-15,-1 0 0 0,1-2 0 0,-3-1 0 16,-2 3 0-16,3 0 2 0,-2-2-5 16,-1 2 3-16,-2 0-4 0,3 0 3 0,-3 0-3 15,3 0 6-15,-3 0-5 0,4 0 1 0,-3 0 0 16,4 0 1-16,0 0 1 0,0 0-4 0,-1 0 3 16,2 0-2-16,0 0 4 0,2 0-3 15,-2 0 5-15,0 0-8 0,1 0 5 0,-1 2-2 16,-3-2 0-16,3 0 1 0,0 0-3 0,1 0 3 15,-2 0-1-15,1 0 1 0,0 3 0 0,-2-3 3 16,0 0-5-16,3 0 3 0,-3 0-4 0,-1 2 2 16,2-2-3-16,3 0 5 0,-3 2 2 15,0-2-6-15,-1 0 4 0,1 0-1 0,1 0-1 16,-2 0 0-16,1 0 4 0,-2 0-6 0,1 0 5 16,-3 0-4-16,2 0 2 0,-3 0-2 0,3 0 0 15,-2 0 3-15,0 0-2 0,0 0 0 16,-1 0 0-16,3 0 3 0,-3 0-5 0,4 0 4 15,-3 0-5-15,3 0 7 0,-3 0-8 0,4 3 8 16,-1-3-1-16,-2 0-5 0,3 0 3 16,-1 2 0-16,-3-2-3 0,4 0 2 0,-2 0 3 15,0 0-3-15,1 2 4 0,-3-2-8 0,3 3 6 16,-2-3-6-16,3 0 1 0,-2 0 4 0,-2 0 1 16,3 0-2-16,-2 0 0 0,3 0 2 15,-2 0-2-15,-2 0 0 0,3 0 0 0,-4 0 4 16,4 0-5-16,-3 0 3 0,2 0 4 0,-2 0-5 15,1 0-2-15,-1 0 1 0,3 0-2 0,-3 0-4 16,4 2 5-16,-4-2 3 0,4 2-3 0,1-2 9 16,-2 0-10-16,-1 2 4 0,2-2 0 0,1 0-6 15,0 3 6-15,-2-1-1 0,4-2-1 16,-3 2-1-16,3-2 2 0,-3 0-2 0,2 3 1 16,0-3 0-16,-1 0 2 0,1 2-2 0,-1 0 2 15,-2-2-2-15,-1 3 1 0,2-3-1 16,-1 2-2-16,-2-2 3 0,2 2 2 0,0 1-1 15,-1-3 4-15,1 2 0 0,-3 0-1 0,3-2 1 16,-4 0-1-16,4 0 0 0,-5 0-5 0,0 0 0 16,2 0 0-16,-2 0 0 0,-1 3 0 15,0-3 0-15,-1 0 0 0,0 0 0 0,0 0 0 16,0 0 0-16,0 0 0 0,0 0 0 0,0 0 0 16,0 0 0-16,-1 0 0 0,-1 0-289 15,-1 0-1570-15</inkml:trace>
  <inkml:trace contextRef="#ctx0" brushRef="#br0" timeOffset="205975.277">29079 4072 1365 0,'0'0'261'0,"0"0"-284"15,0 0 40-15,0 0 89 0,0 0 41 16,0 0 13-16,0 0 1 0,0 0-7 0,0 0 4 15,-37 117-10-15,36-91-14 0,1 2-9 0,-1 2-16 16,0-1-4-16,0 1-11 0,-3 3-9 16,0 2-8-16,-2-1-10 0,0 5-12 0,-3 1-12 15,-1 3-12-15,-2 1-8 0,-2-1-8 0,-1 3-4 16,-1 1-4-16,0-2-2 0,-1 2-5 0,4-4-5 16,1 3-2-16,2-4-10 0,2-3-13 15,3 0-13-15,3-4-22 0,2-4-33 0,2-3-63 16,5-2-122-16,2-10-174 0,-5-4-1139 0</inkml:trace>
  <inkml:trace contextRef="#ctx0" brushRef="#br0" timeOffset="206308.16">29485 4588 2369 0,'0'0'13'0,"0"0"7"0,0 0 30 0,0 0 22 16,0 0 16-16,0 0-1 0,0 0-22 0,0 0-9 16,0 0-6-16,0 0 2 0,0 0-5 15,0 0-19-15,0 0-11 0,51-96-13 0,-70 107-6 16,-1 6 6-16,-8-2 1 0,1 6-2 0,-3 0 3 16,-3-3 0-16,0-2 5 0,1 5 6 15,2-3 8-15,-1 3 17 0,3 2 5 0,2-2 13 16,0 5 6-16,5-4-3 0,2-1 2 0,7-3-9 15,1 3-6-15,9-5-12 0,2-2-11 0,2 1-4 16,11-1-5-16,5 0-7 0,4 0 3 16,6 0-3-16,4-2-4 0,3 0 0 0,2-1-8 15,5-2-7-15,3 0-12 0,-2 0-25 0,6 0-35 16,-3 0-80-16,1 3-149 0,-14-5-338 16,-8-2-1006-16</inkml:trace>
  <inkml:trace contextRef="#ctx0" brushRef="#br0" timeOffset="206495.152">29848 4611 3387 0,'0'0'127'16,"0"0"-5"-16,0 0-13 0,0 0-11 0,0 0-33 16,0 0-28-16,0 0-22 0,0 0-11 0,0 0 0 15,120-53-6-15,-77 51-2 0,2 2 0 16,1 2-7-16,-1 10-9 0,-3 2-21 0,0 4-47 15,-3 5-94-15,-10-5-217 0,-12-4-1354 0</inkml:trace>
  <inkml:trace contextRef="#ctx0" brushRef="#br0" timeOffset="206667.174">29965 4823 3152 0,'0'0'199'0,"0"0"-26"16,0 0-27-16,0 0-13 0,0 0-39 0,0 0-40 15,0 0-29-15,0 0-17 0,0 0-6 0,0 0 2 16,0 0-2-16,0 0-1 0,120-18-3 0,-77 18-7 16,4 0-11-16,-4 0-14 0,-1 2-37 0,-2 5-76 15,0 0-176-15,-12-3-531 0,-10 1-887 0</inkml:trace>
  <inkml:trace contextRef="#ctx0" brushRef="#br0" timeOffset="207756.483">31061 4325 1340 0,'0'0'179'0,"0"0"60"16,0 0 28-16,0 0 1 0,0 0-38 0,0 0-57 15,0 0-62-15,0 0-48 0,0 0-33 16,0 0-12-16,0 0-9 0,0 0-5 0,0 0-2 16,-124 0 0-16,105 19-3 0,5 0-2 0,5-3-2 15,4-2 0-15,5-2-1 0,0-2 1 0,8 4 7 16,4-2 0-16,-1 2 4 0,5-3 2 16,-3 3 1-16,-3 0 2 0,1 0-2 0,-6 3 7 15,-5 7 6-15,-4 1 2 0,-8 3 5 0,-6 2-4 16,-3 2-1-16,-3 0-2 0,-4 1-2 15,5-2 1-15,-4 0-7 0,5-1-3 0,2-5-1 16,6-3-4-16,-1-3 2 0,10-3-2 0,0-2 1 16,5-4 2-16,4 1 1 0,6-1 15 0,4-1 16 15,4 0 9-15,-2 2 7 0,3-2-5 16,-1 3-8-16,-6 1-4 0,-2-1-3 0,-3 0 5 16,-5 2 0-16,-2 2-3 0,0 3-1 0,-2-2-8 15,-6 6-9-15,0-2-3 0,-2 0-10 0,5 0-7 16,-2-1-4-16,5-4-11 0,2 0-13 0,0 1-24 15,8-6-46-15,6 1-102 0,-4-5-225 16,0-2-1282-16</inkml:trace>
  <inkml:trace contextRef="#ctx0" brushRef="#br0" timeOffset="207993.286">31660 4501 2684 0,'0'0'49'0,"0"0"25"16,0 0 44-16,0 0 31 0,0 0 6 0,0 0-24 16,0 0-38-16,0 0-24 0,0 0-20 0,0 0-9 15,0 0-1-15,0 0-7 0,0 0-3 16,-93 34-1-16,55 10-6 0,-2 2-7 0,0 2-4 16,0 1-2-16,0 3-4 0,3-3 0 0,1-4-4 15,6 4-2-15,6-5-8 0,6-3-14 0,5-1-14 16,5-5-20-16,7-9-36 0,1-5-61 0,8-4-117 15,2-8-235-15,-5-7-1147 0</inkml:trace>
  <inkml:trace contextRef="#ctx0" brushRef="#br0" timeOffset="208194.768">31723 4434 1951 0,'0'0'127'0,"0"0"-50"0,0 0 71 16,0 0 48-16,0 0 4 0,0 0-33 0,0 0-63 15,0 0-31-15,0 0-1 0,0 0 4 16,0 0 0-16,0 0-9 0,-57 145-14 0,53-110-15 16,3 1-10-16,1 1-9 0,0 0-6 0,0-1-8 15,0 2-1-15,5 1-4 0,-2-3-7 0,-1 6-10 16,6-5-18-16,-5-1-29 0,5-1-50 0,-1-2-124 16,-3-12-242-16,2-7-1141 0</inkml:trace>
  <inkml:trace contextRef="#ctx0" brushRef="#br0" timeOffset="208368.5">31498 4915 3180 0,'0'0'150'0,"0"0"-5"16,0 0-24-16,0 0-23 0,0 0-22 0,0 0-25 15,0 0-33-15,0 0-19 0,0 0-8 16,0 0-19-16,0 0-20 0,0 0-39 0,144-66-83 15,-99 81-189-15,-13-6-442 0,-11 0-882 0</inkml:trace>
  <inkml:trace contextRef="#ctx0" brushRef="#br0" timeOffset="208682.681">32586 4535 2794 0,'0'0'282'15,"0"0"-274"-15,0 0-1 0,0 0 12 0,0 0 13 16,-84 133-11-16,65-93-9 0,0 3 4 0,6-1-10 16,1 4-7-16,3 0-12 0,3-2-19 15,3 0-22-15,3-10-39 0,0-2-44 0,1-11-93 16,7-4-126-16,1-13-167 0,-4-4-88 0,3 0-536 0</inkml:trace>
  <inkml:trace contextRef="#ctx0" brushRef="#br0" timeOffset="208946.522">32527 4774 1245 0,'0'0'638'15,"0"0"-150"-15,0 0-123 0,0 0-127 0,0 0-79 16,0 0-48-16,54-126-32 0,-41 119-24 16,5 0-21-16,-1 3-15 0,1 2-13 0,2 2-3 15,-1 4-8-15,0 7-1 0,-4 1-5 0,0 4-2 16,-5 0-2-16,-1 3-1 0,-5-1 2 0,-3 1 2 16,-1-2 8-16,-1 2 8 0,-9-5 10 0,0 4 3 15,-1-4 14-15,-3 0 9 0,-2-2 13 0,1 0 12 16,-1-2 9-16,2 4-1 0,-1-2-6 15,4-1-11-15,2 3-16 0,5 0-10 0,0 0-6 16,4 0-3-16,0 1-9 0,0 2-2 0,3-1-6 16,0 0 1-16,-1 0-3 0,0-2 2 15,-2 3-2-15,0-3-9 0,-2-4 3 0,-4 4-9 16,-9 0-9-16,3-2-18 0,-7-5-46 0,4-5-101 16,0-2-125-16,5 0-567 0,5 0-851 0</inkml:trace>
  <inkml:trace contextRef="#ctx0" brushRef="#br0" timeOffset="210080.995">33249 4332 1173 0,'0'0'351'0,"0"0"-36"16,0 0-77-16,0 0-43 0,0 0-41 0,0 0-38 15,0 0-37-15,0 0-36 0,0 0-18 0,0 0-11 16,0 0 5-16,0 0 7 0,0 0 9 15,0 0-4-15,30-37-1 0,-30 49 0 0,1 11-10 16,-1 0 14-16,0 15-10 0,-1-2-1 0,-5 3 4 16,-1 1-1-16,-1-2 3 0,0-3 1 15,-3-3-2-15,3-5-2 0,-1 1-4 0,1-2-1 0,2-3-5 16,3 0-3-16,3-1-1 0,0-1-3 0,3 0-3 16,2-2 1-16,4-3-2 0,-5-2 2 15,5-2 5-15,-1 0-4 0,2 5 5 0,0-1 5 16,-1 3 3-16,2-1 12 0,-2 5 12 0,2 2 5 15,-3 3 12-15,1 2-7 0,-4-2 11 16,-1 8-1-16,-4 8-1 0,0 4 7 0,-13 8-9 16,-6-3-21-16,-5-10-9 0,-3-1-13 0,-3-9-4 15,0-4-2-15,4-6-1 0,0-5-5 0,3-1-1 16,1-1-13-16,3-7-8 0,0 4-15 16,3-6-28-16,0 2-34 0,3-4-70 0,-1-3-107 15,6 1-244-15,3-1-1166 0</inkml:trace>
  <inkml:trace contextRef="#ctx0" brushRef="#br0" timeOffset="211221.154">32042 5035 1229 0,'0'0'100'0,"0"0"-14"0,0 0 123 15,0 0 27-15,0 0 13 0,0 0-4 0,0 0-27 16,42 131-41-16,-48-105-41 0,-2-4-38 0,-4 1-25 16,1-4-19-16,-4 2-18 0,0-5-11 15,-4-2-20-15,3 1-19 0,-2-3-31 0,-1 2-61 16,7-8-185-16,4 1-1286 0</inkml:trace>
  <inkml:trace contextRef="#ctx0" brushRef="#br0" timeOffset="-179541.666">4711 2732 0 0,'0'0'0'15,"0"0"0"-15</inkml:trace>
  <inkml:trace contextRef="#ctx0" brushRef="#br0" timeOffset="-178123.926">4360 2765 145 0,'0'0'323'0,"0"0"-70"0,0 0 14 16,0 0 15-16,0 0-21 0,0 0-37 0,0 0-26 15,0 0-13-15,0 0-26 0,0 0-17 0,0 0-18 16,0 0-16-16,0 0-22 0,-16-65-21 15,16 65-17-15,0 0-16 0,0 0-13 0,0 0-4 16,0 0-10-16,0 0-1 0,0 0-1 0,0 0 0 16,0 2 2-16,1 3 5 0,1 0 1 0,2-1-1 15,0 1 0-15,2 2 2 0,-2 2-2 0,-1 0 3 16,2 3 5-16,-2 0 2 0,-1 4 5 16,1 0-6-16,-2 2 0 0,-1 0-6 0,2 3-1 15,-2-2-3-15,0 4 2 0,0-3-3 0,0 1 2 16,1-3-1-16,-1-1-1 0,2-1-1 0,3-4-4 15,-1-1 2-15,1-4-2 0,0-2 0 0,4-3 8 16,2-2 0-16,1 0 8 0,7-9 10 16,1-5-6-16,6-5 5 0,0 1-7 0,3-6-3 15,1 1 2-15,1 1 2 0,-1-6 1 0,1 3 3 16,-1-1-6-16,-4 4-1 0,-1 3-4 16,-6 3 1-16,-5 4-1 0,-3 3-5 0,-3 2-1 15,-3 2-5-15,-1 3-1 0,-2-3-4 0,1 5-1 16,-3-2-9-16,1 2-12 0,-1 0-21 0,3 0-29 15,-2 0-68-15,2 0-161 0,1 2-353 16,-1 1-984-16</inkml:trace>
  <inkml:trace contextRef="#ctx0" brushRef="#br0" timeOffset="-123651.451">4276 3644 467 0,'0'0'204'0,"0"0"-67"0,0 0 34 0,0 0 34 15,0 0 24-15,0 0 8 0,0 0-29 0,0 0-40 16,0 0-46-16,0 0-23 0,0 0-8 16,0 0-11-16,10-71-7 0,-8 71-15 0,-2 0-10 15,0 0-12-15,0 0-11 0,0 0-9 0,0 0-4 16,1 5 2-16,0 4 7 0,0 0 3 15,1 4 5-15,-2 6 0 0,0-1-5 0,1 3 3 16,-1 3-7-16,0-1-1 0,0-3-4 0,1 3 2 16,3-5-4-16,-2 6 3 0,1-6 0 0,-2 0 3 15,1-2-1-15,2 0-1 0,-1 1 0 16,0-6-4-16,2 3 5 0,-1-2-3 0,4-3 6 16,-2-2 3-16,1 0 1 0,1-5 3 0,3 0 4 15,1-2 4-15,5 0 4 0,-1-6-1 0,5-4 0 16,3-1-7-16,-2-1-4 0,6-6 2 15,-2 4-4-15,2-7 0 0,1 0-4 0,1-1-1 16,1-2-1-16,2-1 0 0,-3 2 0 0,-1 0 1 16,-3 0-2-16,-3 2-3 0,-7 5 3 0,0 0-5 15,-4 4-4-15,-2-2-1 0,0 5-3 0,-2-2-6 16,-1 2-2-16,-2 0-7 0,0 2-12 0,-1 2-21 16,0 1-37-16,-2-1-93 0,1 3-217 15,-3-1-797-15,0 3-490 0</inkml:trace>
  <inkml:trace contextRef="#ctx0" brushRef="#br0" timeOffset="-66590.995">1996 7034 1395 0,'0'0'266'0,"0"0"-269"16,0 0 25-16,0 0 68 0,0 0 61 0,0 0 24 15,0 0-23-15,0 0-46 0,0 0-40 0,0 0-6 16,0 0 10-16,0 0 9 0,0 0-9 0,0 0-7 16,61 61-5-16,-51-40-1 0,1 2-2 0,2-1 6 15,-2 4 2-15,2 4 5 0,-2 3 4 0,-1 0-3 16,0 7 0-16,-1 2-7 0,-1 3-7 0,-1 4-6 16,2-1-10-16,-1 1-10 0,0-1-5 15,0 0-8-15,-1-1-2 0,2-7-10 0,-1 0 0 16,1-5-6-16,-3-4-3 0,2-3-1 0,0-2-7 15,-3-5-6-15,2-1-14 0,-5-2-9 16,3 1-26-16,-4-3-40 0,-1-2-70 0,0 2-125 16,0-7-213-16,-1-4-1082 0</inkml:trace>
  <inkml:trace contextRef="#ctx0" brushRef="#br0" timeOffset="-66364.585">1827 7751 2728 0,'0'0'144'0,"0"0"-29"15,0 0-25-15,0 0-5 0,0 0-4 0,0 0 4 16,0 0-2-16,0 0-7 0,0 0-6 0,0 0-17 16,150-34-17-16,-111 27-10 0,1 3-4 15,-5-1-11-15,1 3-3 0,-5-3-5 0,-1 3-6 16,-2-3-6-16,-4 0-12 0,-4 1-17 0,0-3-25 15,-3 2-57-15,-5-2-118 0,-4 0-272 0,-4 5-1179 16</inkml:trace>
  <inkml:trace contextRef="#ctx0" brushRef="#br0" timeOffset="-65312.736">2697 7739 2094 0,'0'0'29'0,"0"0"25"16,0 0 59-16,0 0 42 0,0 0 30 0,0 0 1 15,0 0-19-15,0 0-21 0,0 0-27 0,0 0-20 16,0 0-13-16,0 0-17 0,65 86-10 0,-72-71-12 15,-4-1-11-15,-2 5-6 0,-2-3-14 16,-1 1-7-16,0-3-6 0,-1 2-7 0,0-2 1 16,3-4-7-16,0 0-8 0,1-1-10 0,0-5-24 15,5 1-36-15,3 0-80 0,1-5-172 16,4 0-218-16,0 0-1083 0</inkml:trace>
  <inkml:trace contextRef="#ctx0" brushRef="#br0" timeOffset="-65036.471">3229 7152 2210 0,'0'0'60'0,"0"0"4"16,0 0 34-16,0 0 39 0,0 0 14 0,0 0 6 15,0 0-14-15,0 0-20 0,0 0-13 0,0 0-21 16,0 0-14-16,16 141-11 0,-22-99-16 16,0 0-12-16,-1 3-14 0,4-1-13 0,-3-1-3 15,2 1-2-15,2 0-4 0,-1-3-1 16,2 1-11-16,1-5-11 0,0-5-21 0,4-2-34 16,0-2-56-16,4-5-146 0,-5-8-266 0,1-3-1092 0</inkml:trace>
  <inkml:trace contextRef="#ctx0" brushRef="#br0" timeOffset="-64687.63">3165 7199 2502 0,'0'0'30'15,"0"0"-17"-15,0 0 7 0,0 0 21 0,0 0 13 16,0 0 9-16,0 0-4 0,0 0-17 0,0 0-7 15,0 0-5-15,0 0-6 0,129-92 5 0,-107 101 4 16,-1 5 2-16,3 0 3 0,-1 3-2 16,0 2-3-16,-3 2-4 0,1 0-4 0,0 0-2 15,-3 0-2-15,1-2-2 0,-3 5 2 0,1-1-2 16,-2-2 7-16,0 7 3 0,-3-1 2 0,-1 0 3 16,-2 1-3-16,-2 0 4 0,-2-1-4 15,-1-1 5-15,-3 2-1 0,-1-5 6 0,0-1 6 16,-5 3 3-16,-3-1-2 0,-3 1-1 0,-4 1-6 15,-3-4-4-15,-3 4-7 0,-1-3-3 16,0-2-7-16,-2-3-4 0,1-5-5 0,1-1-6 16,1-3 0-16,0-2-8 0,0-2-2 0,3-5-17 15,-1 0-28-15,5-5-73 0,-2-4-137 0,6 2-354 16,4 2-1152-16</inkml:trace>
  <inkml:trace contextRef="#ctx0" brushRef="#br0" timeOffset="-64431.678">3981 7871 3066 0,'0'0'63'16,"0"0"-10"-16,0 0 44 0,0 0 32 0,0 0 3 15,0 0-5-15,0 0-27 0,0 0-38 0,0 0-24 16,0 0-18-16,0 0-6 0,0 0-8 16,0 0-1-16,-43 67-2 0,25-60-8 0,2 0-7 15,-3-1-16-15,2-4-27 0,1 1-46 0,1-1-101 16,4-2-217-16,2 0-1107 0</inkml:trace>
  <inkml:trace contextRef="#ctx0" brushRef="#br0" timeOffset="-64069.08">4365 7159 2829 0,'0'0'159'0,"0"0"-22"16,0 0 14-16,0 0-7 0,0 0-25 15,0 0-23-15,0 0-21 0,0 0-9 0,0 0-4 16,0 0-5-16,119-45-12 0,-76 33-8 0,-1 0-7 15,5 3-7-15,-2-2-7 0,2 1-2 0,-2 1-8 16,-1 2-4-16,-4 2-2 0,-4 3-4 16,-3 2-11-16,-4 0-9 0,-4 0-24 0,-4 2-46 15,-7 3-72-15,-6 2-136 0,-5-2-302 0,-3-1-1140 0</inkml:trace>
  <inkml:trace contextRef="#ctx0" brushRef="#br0" timeOffset="-63737.285">4487 7114 2408 0,'0'0'10'15,"0"0"-8"-15,0 0 38 0,0 0 36 0,0 0 11 16,0 0 4-16,0 0-23 0,0 0-24 0,0 0-12 16,0 0-2-16,-60 133 3 0,57-113 0 15,0 6 2-15,-3-1-2 0,1 1 0 0,-2 4-4 16,0-1 0-16,-2 4-1 0,2-1-2 0,-2 2 0 15,1 1 2-15,-1 2-1 0,1-1 4 0,3-1 1 16,0-2 6-16,4-5 1 0,1-4-1 16,0-1 6-16,4-4-2 0,3-3 1 0,4 0-3 15,5-4-2-15,3 0-2 0,1-5-2 0,4-2 0 16,4 0-8-16,1 0-9 0,0-5-4 0,0 0-10 16,3 0-1-16,-3 0-3 0,3-3-6 0,0-1 1 15,-3-2-15-15,-3-1-10 0,-4 0-20 0,-3 0-36 16,-3-2-59-16,-3 4-101 0,-6-2-202 15,-3 2-328-15,-2 3-832 0</inkml:trace>
  <inkml:trace contextRef="#ctx0" brushRef="#br0" timeOffset="-63415.88">4342 7509 1936 0,'0'0'215'16,"0"0"-113"-16,0 0-11 0,0 0 38 0,0 0 29 16,0 0 17-16,0 0-22 0,0 0-28 0,0 0-27 15,0 0-18-15,126-38-2 0,-97 28-3 16,1 3 2-16,1 0 1 0,0 0-8 0,0 3-3 15,0 1-6-15,0-1-6 0,-1 4-7 0,-1 0-10 16,-4-2-6-16,-3 2-6 0,-2 0-5 0,-3 0-3 16,-1 0-6-16,-4 0-5 0,-1 0-2 0,-2 0-6 15,1 0 1-15,-5 0-4 0,0 0-3 16,-3 0-8-16,1-3-19 0,-3 1-38 0,0 0-65 16,0-3-119-16,0 0-302 0,-2 3-1194 0</inkml:trace>
  <inkml:trace contextRef="#ctx0" brushRef="#br0" timeOffset="-62606.006">5229 7828 3238 0,'0'0'8'0,"0"0"-3"15,0 0 23-15,0 0 33 0,0 0 16 0,0 0 1 16,0 0-18-16,0 0-28 0,0 0-21 0,0 0-12 15,0 0-11-15,0 0-28 0,-42 103-40 0,35-91-90 16,4-5-237-16,-1-4-1266 0</inkml:trace>
  <inkml:trace contextRef="#ctx0" brushRef="#br0" timeOffset="-55477.475">5882 7107 132 0,'0'0'223'0,"0"0"-79"0,0 0 1 15,0 0 23-15,0 0 16 0,0 0 0 16,0 0-17-16,0 0-28 0,0 0-22 0,0 0-11 0,0 0-7 16,0 0-8-16,-13 0-6 0,12 0-7 15,-1 0-10-15,-1 0-11 0,0 0-13 0,2 0-5 16,0 0 0-16,-1 0 2 0,-1 0 0 0,0 0 5 16,2 2 2-16,0-2 1 0,0 0 2 0,-2 2-2 15,0-2-4-15,2 0-5 0,0 3-2 0,1-3-3 16,-1 0-2-16,0 0-3 0,-2 0-3 15,2 0-2-15,1 2-3 0,-2-2-3 0,1 0 1 16,0 2-1-16,1-2 1 0,0 0-1 0,0 0-1 16,0 0-4-16,0 0-3 0,0 0-1 15,0 0-3-15,0 0 0 0,0 0-2 0,0 0 3 16,0 0-3-16,0 0 0 0,0 0-2 0,0 0 1 16,0 0-2-16,0 0 3 0,0 0 1 0,0 0 1 15,1 0 0-15,3 0 3 0,0 0-1 16,-1 3 2-16,4-3 3 0,-2 0 4 0,1 2 6 15,4-2 3-15,-1 0 3 0,1 0 1 0,1 0 0 16,-1 0-2-16,2 0 1 0,3 0-3 16,-1 0 0-16,-1 0-3 0,2 0 0 0,-1-2-2 15,3-1-1-15,0 1 3 0,-1 0-2 0,4-1 4 16,-1 1 0-16,1-3 0 0,-2 3-3 16,0 0-4-16,0-3-6 0,0 3-1 0,0-1-6 0,-2 1 0 15,1 0-1-15,2 0-4 0,-5-1-4 16,3 3-7-16,-5 0-14 0,-1 0-20 0,1 3-31 15,-1-1-56-15,-3 2-73 0,1 6-129 0,-2-6-210 16,-5 1-1056-16</inkml:trace>
  <inkml:trace contextRef="#ctx0" brushRef="#br0" timeOffset="-55194.224">6215 7128 506 0,'0'0'48'15,"0"0"51"-15,0 0 77 0,0 0 51 0,0 0 35 16,0 0-28-16,0 0-54 0,0 0-52 0,0 0-35 16,0 0-14-16,0 0-2 0,0 0 1 15,0 0-2-15,0 0-2 0,-53 101-1 0,53-90 1 16,0 1 0-16,0 1 0 0,0 1-1 0,0 2-1 16,0-2-1-16,0 5-4 0,0-3-4 0,0 5-3 15,0-1-5-15,-1 5-5 0,-2 1-5 0,0-1-5 16,1 3 0-16,1-1-7 0,-3 1-4 15,1 0-12-15,1-3-7 0,0-2-4 0,1 2-5 16,1-4-4-16,0-2-7 0,0-1-17 16,0-1-21-16,2-5-33 0,-1 5-56 0,1-1-126 15,1-4-288-15,-3-6-760 0</inkml:trace>
  <inkml:trace contextRef="#ctx0" brushRef="#br0" timeOffset="-54791.147">5807 7880 914 0,'0'0'301'16,"0"0"-168"-16,0 0-26 0,0 0 15 15,0 0 18-15,0 0 27 0,0 0-2 0,0 0-23 16,0 0-41-16,0 0-45 0,0 0-23 0,0 0-7 16,0 0 4-16,0 0 7 0,-19-28 7 15,27 26 5-15,-1-1 4 0,4 1 0 0,-1 0-3 0,0 2-6 16,2-3-4-16,-2 3-3 0,0 0-2 16,2 0-3-16,-1 0 2 0,0 0-2 0,3 3 0 15,1-1 0-15,-3 0 0 0,5 3 5 0,0 0 3 16,2-3 4-16,1 3 5 0,3-3 0 0,2 3 1 15,0-3 0-15,0-2-6 0,3 0 0 16,-2 0-5-16,2 0-2 0,1 0-6 0,-5-5-6 16,0 1-4-16,-5 1-7 0,-1-1-5 0,-3 1-4 15,-2-1-3-15,-4 1-1 0,-1-1-6 16,-4 1-8-16,3 1-14 0,-4 1-29 0,-1-1-51 16,1 2-111-16,0 0-205 0,-2 0-1242 0</inkml:trace>
  <inkml:trace contextRef="#ctx0" brushRef="#br0" timeOffset="-54489.727">6935 7790 1698 0,'0'0'114'15,"0"0"-31"-15,0 0 52 0,0 0 40 0,0 0 18 16,0 0 15-16,0 0-11 0,0 0-29 16,0 0-40-16,0 0-15 0,0 0-20 0,32 125-25 15,-45-109-8-15,-6 3-32 0,0-4-15 0,-2-1-6 16,1-3-7-16,2-4-15 0,2-2-18 0,0-3-41 15,3-2-77-15,3 0-212 0,3-2-979 0</inkml:trace>
  <inkml:trace contextRef="#ctx0" brushRef="#br0" timeOffset="-54108.953">7382 7166 1323 0,'0'0'283'0,"0"0"-33"0,0 0 12 16,0 0 7-16,0 0-16 0,0 0-19 0,0 0-43 15,0 0-45-15,0 0-39 0,0 0-35 0,0 0-28 16,0 0-8-16,0 0 2 0,0 0 7 16,21-14 11-16,7 13-2 0,5-6-8 0,6 2-9 15,1 1-18-15,1-3-5 0,2 2-7 0,0 0-6 16,3 3-4-16,-6 0-8 0,-4-1-15 0,1 3-15 15,-5 0-31-15,-1 0-68 0,-2 3-142 16,-10-1-294-16,-8 0-1098 0</inkml:trace>
  <inkml:trace contextRef="#ctx0" brushRef="#br0" timeOffset="-53609.444">7716 7180 1725 0,'0'0'320'0,"0"0"-241"0,0 0-29 0,0 0 22 16,0 0 6-16,0 0 15 0,0 0 3 0,0 0-10 15,0 0-11-15,0 0-7 0,0 0-9 0,0 0-12 16,-12 124-10-16,16-110-6 0,2 3-4 16,-2-3 6-16,2 0-1 0,-3 0 1 0,-1 1-2 15,0 1 0-15,2-2-4 0,-3 2 0 0,-1-2-3 16,0 2-4-16,0 1-1 0,0 0-3 0,0-1 0 15,0 3-2-15,0 2 1 0,-2-2-1 0,-1 1-1 16,1-2-1-16,1 3-6 0,1 0-2 0,-2 0 0 16,0 0-1-16,-3 0 5 0,3-2-1 15,-5 2 1-15,4-2 3 0,0-1-7 0,-3-1 0 16,3-1-2-16,-3-1 0 0,4-1-1 0,-5 5 1 16,4-5 0-16,0 2-2 0,-2-4 0 15,3 1 2-15,0 1-1 0,0-3 1 0,-3 1-1 16,4-1 1-16,-1-2-1 0,-1 1-1 0,0 1 2 15,1-4 2-15,2 3-1 0,-3-1 3 0,1-2-2 16,-2 0 1-16,2 2 1 0,-1-3-2 16,-2 1 1-16,3-2-1 0,-5 2 3 0,4 0 3 15,0 0-1-15,-3 0 2 0,3 0-1 0,-5 2-1 16,0-2 6-16,2 0 2 0,-2-3 6 16,0 1 4-16,-3 0 0 0,2-3 3 0,-1 0-6 15,-1-2-5-15,0 0-3 0,-1 0-9 0,0 0-2 16,-2 0-3-16,2 0-10 0,2-4-6 0,0-1-20 15,-1 0-36-15,0 1-101 0,3 1-333 0,4 1-1195 16</inkml:trace>
  <inkml:trace contextRef="#ctx0" brushRef="#br0" timeOffset="-39196.194">4560 4335 475 0,'0'0'40'0,"0"0"-10"0,0 0 8 0,0 0 29 16,0 0 56-16,0 0 56 0,0 0 40 16,0 0 7-16,0 0-31 0,0 0-29 0,0 0-36 15,0 0-27-15,-5-101-23 0,5 101-28 0,0 0-25 16,0 0-26-16,0 0-14 0,0 0-4 16,0 0 4-16,0 0 7 0,3 4 13 0,2 1 1 15,0 0 4-15,2 2 3 0,-2-1-4 0,1 1 0 16,-1 0-2-16,0 0 1 0,0 0-1 15,0 2 0-15,-1-2 1 0,0 2 3 0,-2-2-3 0,1 4 2 16,-2-4-1-16,0 7 0 0,0-2-1 16,-1 0 2-16,2 2-2 0,-2 0-3 0,0 1 3 15,0-1 0-15,0 2 2 0,0-2-3 0,0 0-1 16,0 0-2-16,0-3 0 0,0 1 2 16,0-2 3-16,0 2 2 0,0 0 0 0,0-3-2 0,0 0-2 15,0 1-1-15,0 1-1 0,0-1 3 16,0-1-1-16,0 0 2 0,0 0 0 0,0 0 0 15,0-2-3-15,0 2-1 0,0-2 0 0,0-3 0 16,2 1 0-16,0-3 0 0,-1 1 2 16,3-1 4-16,0-2 4 0,0 0 8 0,2 0 6 15,2 0 7-15,4-7 4 0,1 0 2 0,1-2 1 16,4 0-3-16,3-4 1 0,2-4-2 0,3 1-3 16,0-5-4-16,0 0 0 0,0-2-4 15,-3 1 1-15,-2 1-2 0,1-2-2 0,-2 0-4 16,-1 2 0-16,1 1-4 0,-5-1-2 0,1 2-4 15,-2 1-4-15,1 4-2 0,-4 0-5 16,0 2-1-16,-1 3-4 0,1 1-6 0,1 1-14 16,1 2-14-16,1 0-25 0,5 1-55 0,2 4-154 15,-6 0-295-15,-2 0-987 0</inkml:trace>
  <inkml:trace contextRef="#ctx0" brushRef="#br0" timeOffset="-3158.563">10809 7360 1598 0,'0'0'191'16,"0"0"-20"-16,0 0 13 0,0 0 13 15,0 0-12-15,0 0-30 0,0 0-34 0,0 0-27 16,0 0-14-16,2-117-6 0,4 108-3 0,4-3-7 16,-1 3-4-16,1-1-4 0,2 1-8 15,2 2-6-15,2 0-2 0,1 2-9 0,1 1 3 16,2 4-3-16,2 0-4 0,0 0 2 0,-1 0-5 16,1 7 2-16,3 0 2 0,1 2 0 0,-2 0-2 15,0 3-4-15,-1 0-9 0,-2-1 2 16,0 1-5-16,-4-1 1 0,-3 0-2 0,1 0 0 15,-4 1-3-15,-1 0 2 0,-4-1-1 0,-1 1 1 16,-3 0-2-16,-2-1 2 0,0 3-1 0,-2 1-1 16,-4 2 0-16,-5-3-1 0,-2 2 0 0,-1-2-4 15,-1-3-1-15,1-4-1 0,-1-2-3 16,1-3-13-16,0-2-21 0,3 0-55 0,0 0-117 16,1-2-310-16,5 0-1207 0</inkml:trace>
  <inkml:trace contextRef="#ctx0" brushRef="#br0" timeOffset="-2490.738">10773 7321 1615 0,'0'0'177'0,"0"0"-31"0,0 0 11 15,0 0 21-15,0 0-6 0,0 0-29 0,0 0-41 16,0 0-33-16,0 0-12 0,0 0-5 0,0 0 6 15,0 0 7-15,0 0 10 0,0 0 2 16,28 35-1-16,-28-11-5 0,0 6-10 0,0 3-2 16,0 2-3-16,0-2-5 0,-2 0 0 0,0 4-6 15,1-3-1-15,-3 3-1 0,1 0-7 0,0-1-5 16,1-1-9-16,-2-2-9 0,1-3 0 16,1-3-7-16,1-2-2 0,1-4 1 0,0-7-9 15,1-2-3-15,3-3-12 0,2-2-20 0,1-5-13 16,1-2-31-16,-1 0-47 0,2-2-84 15,-1-9-166-15,-2 4-324 0,-1 2-899 0</inkml:trace>
  <inkml:trace contextRef="#ctx0" brushRef="#br0" timeOffset="-1840.916">10784 7539 1755 0,'0'0'200'0,"0"0"-2"0,0 0-1 0,0 0 4 16,0 0-25-16,0 0-44 0,0 0-51 0,0 0-36 15,0 0-19-15,0 0-1 0,0 0 4 0,0 0-1 16,0 0-1-16,0 0-1 0,54-59-4 16,-39 52 1-16,-1 2 1 0,-1 1 0 0,2 1 2 15,-2 1-2-15,1 2-1 0,-3 0-1 0,2 0-1 16,-1 0-2-16,-1 0 1 0,0 0-3 0,-1 0 1 15,0 2-3-15,2 1-1 0,-5-1-2 16,2 3-1-16,0-3-2 0,-1 3 1 0,1-1 0 16,0 1-1-16,2 0 1 0,-2-2-1 0,-1 2 3 15,2 2-5-15,0-3 2 0,-2 1-3 16,-2 0-1-16,3-1-1 0,-2 1 1 0,0 2 0 16,-1-5 1-16,1 8-1 0,1-6 0 0,-2 1 1 15,1 4-1-15,0-2 0 0,0 2 0 0,0 3 1 16,0-3-2-16,-1 2 1 0,1 3-2 0,1-5-1 15,-2 3 2-15,2-1-1 0,-1 1-3 16,2 0 1-16,-3-3-1 0,1 3 0 0,1-1 0 16,-2-3 1-16,2 2 1 0,-3 1 0 0,0 1 1 15,0-3-1-15,-2 1 0 0,2 1-2 0,-1-2 3 16,0 3 0-16,-3 2 1 0,2-2-2 0,-3-2 3 16,1 4 1-16,-1 0-1 0,0-2-1 15,0 2 0-15,-3 0-2 0,-1-3 1 0,1 3 2 16,-3-5-2-16,1 0 2 0,0 0-2 0,0 0 2 15,-2 0-1-15,-3-2 2 0,2 3-1 16,-2-3 2-16,-1 4 0 0,-2-4 1 0,-1 0 4 16,-1 0 3-16,1 0-1 0,-3-2 3 0,1 0 3 15,-1-1 0-15,-2-4 3 0,1 0 2 0,-1 0 2 16,-1 0 2-16,0-4-4 0,-3-3-4 16,5 0-1-16,-6 0-13 0,2-3 7 0,-1 1-2 15,2 0-4-15,3-1 2 0,0 1-5 0,2 2-4 16,4-2-1-16,-1 0-5 0,3-1 1 0,-1 2-6 15,3-1-6-15,1-3-8 0,2 3-23 16,0 0-36-16,2-3-53 0,0 0-85 0,2 3-160 16,-1-3-384-16,2 8-900 0</inkml:trace>
  <inkml:trace contextRef="#ctx0" brushRef="#br0" timeOffset="-268.879">12009 7279 31 0,'0'0'304'0,"0"0"-129"0,0 0 21 0,0 0-3 16,0 0 3-16,0 0-33 0,0 0-31 0,0 0-11 16,0 0-10-16,0 0 4 0,0 0 9 15,0 0 10-15,-46-32 15 0,40 30 9 0,1 0-4 16,-1 2-9-16,-1-3-20 0,0 3-16 0,1-2-13 16,2 2-10-16,-1 0-10 0,3 0-6 0,-1 0-8 15,0 0-4-15,2 0-5 0,1 0-11 0,0 0-10 16,0 0-9-16,0 0-7 0,0 0-2 15,1 0 5-15,3 0 5 0,3 2 11 0,3 3 10 16,4-3 9-16,1 3 4 0,7 0 3 0,2-1-3 16,6-1-3-16,3 0-9 0,5 0-8 0,2-3-7 15,3 0-5-15,-4 0-6 0,-1-3-5 0,-2 1-6 16,0 1-6-16,-4-4-1 0,-1 3-10 16,-1-3-2-16,-2 0-14 0,-4 3-24 0,-3 0-55 15,-4 2-86-15,-3 0-184 0,-7 0-449 0,-4 0-888 0</inkml:trace>
  <inkml:trace contextRef="#ctx0" brushRef="#br0" timeOffset="31.067">12084 7286 2301 0,'0'0'96'0,"0"0"2"0,0 0 21 0,0 0 13 16,0 0-3-16,0 0-12 0,0 0-38 15,0 0-21-15,0 0-7 0,0 0-7 0,0 0-5 0,-29 131-2 16,35-112-2-16,-1 2 4 0,0 0-1 16,-1 1 2-16,0 1-1 0,-2 0-2 0,1 3 0 15,-2-1-1-15,-1 2-2 0,0 1 0 0,0 5-3 16,0-1-3-16,0 0-2 0,-1 0-5 16,1-2-1-16,0-1-5 0,0 2-3 0,0-1-2 15,0-2-2-15,1-1 1 0,3 0-2 0,-2-3-3 16,2-1-2-16,0-4-6 0,-2-3-5 0,3-3-2 15,-2-4-17-15,1 0-15 0,-2-4-24 16,1-3-54-16,-1 1-74 0,0-3-137 0,0 0-298 16,-2 0-998-16</inkml:trace>
  <inkml:trace contextRef="#ctx0" brushRef="#br0" timeOffset="312.854">12024 7795 1795 0,'0'0'225'15,"0"0"-13"-15,0 0 3 0,0 0-21 0,0 0-36 16,0 0-39-16,0 0-28 0,0 0-8 0,0 0 9 16,0 0 6-16,0 0 3 0,0 0 1 15,120-39-4-15,-92 39-8 0,2-3-9 0,1 3-10 16,2 0-12-16,1-2-16 0,-3 2-9 0,0 0-7 15,-4-2-6-15,-2 2-3 0,-2-3-10 0,0 1-3 16,-3 2-5-16,-2-5 0 0,0 1-4 16,0-1-13-16,-5 0-11 0,2 0-34 0,-2-2-75 15,-3 0-139-15,-4 2-382 0,-2 0-1091 0</inkml:trace>
  <inkml:trace contextRef="#ctx0" brushRef="#br0" timeOffset="8272.074">13695 7377 1035 0,'0'0'147'0,"0"0"8"16,0 0 93-16,0 0 65 0,0 0 0 15,0 0-42-15,0 0-72 0,0 0-72 0,0 0-34 16,0 0-19-16,0 0-12 0,0 0-10 0,-1-47-9 15,-7 38-5-15,4-1-4 0,-4 3-3 0,0-2-1 16,-1 0-2-16,-2 2-5 0,-1 2-1 0,-1-2-3 16,-3 1-1-16,-1 2 1 0,1-1-6 0,-4 0 0 15,1 1-2-15,3 1-4 0,-2 1 4 16,1 0-1-16,1 2 0 0,0 0 1 0,3 0-2 16,-2 0-1-16,2 0 0 0,3 0-2 0,-1 0-2 15,0 4-1-15,1 1-1 0,0 0 2 0,-1-1-4 16,-1 6 2-16,2-4-2 0,-2 3-4 15,2 2 6-15,-1 1-2 0,0 0 0 0,1-1 5 16,0 3-5-16,-1 3 4 0,0 1-1 0,-1 2-3 16,-3 1 1-16,0 4 1 0,0 1-1 15,-1 3 3-15,4 1 0 0,0 3 0 0,2-1 1 16,2 5 0-16,1 0 3 0,5 2 1 0,1 0 3 16,1 2 1-16,0-3 0 0,1-2-2 0,4 1 0 15,5-7-3-15,1 2 3 0,2-2 0 0,-1-5-4 16,4 1 2-16,1-5-1 0,1-1-1 15,3-6-2-15,-1 0 0 0,2-3-2 0,2-4 0 16,1-2 0-16,1-3 0 0,-1-2-6 0,0-2 6 16,0-5 0-16,-3-7-3 0,-2 2-1 0,0-4-1 15,0 1-1-15,-2-4-1 0,-3-2 0 16,2-2 0-16,-1 0-2 0,-1 0 1 0,0-2 1 16,0 0-1-16,-3-1 1 0,0 3 1 0,-1 3 3 15,-2 1-2-15,-1 1 1 0,0 4-1 0,-2-2 3 16,0 4-1-16,-1 3-1 0,-1 4 3 15,-3 0-3-15,0 3 2 0,-1 2 0 0,1 0 0 16,-1 0-1-16,0 0 1 0,0 0-1 0,0 2 2 16,0 8-1-16,-1-1 2 0,0 3 1 0,-1 4 0 15,-3 0-2-15,3 5 5 0,0-1-1 16,-1 3 0-16,-1 0 4 0,2 3-2 0,1-1 2 16,0 0-2-16,0 0-1 0,1-1 0 0,0-3-4 15,0 0 2-15,0-4 0 0,2-1-6 16,0-2-3-16,3-2-8 0,-1-1-10 0,-2-4-12 15,2 0-12-15,-1-4-29 0,-2-1-48 0,-1-2-69 16,1 0-96-16,-1 0-205 0,0-2-1097 0</inkml:trace>
  <inkml:trace contextRef="#ctx0" brushRef="#br0" timeOffset="8570.993">13347 7765 1388 0,'0'0'273'0,"0"0"2"16,0 0-29-16,0 0 2 0,0 0-17 0,0 0-57 16,0 0-52-16,0 0-34 0,0 0-9 0,0 0 11 15,0 0 14-15,0 0 2 0,0 0-13 0,0 0-10 16,98-9-13-16,-67 6-3 0,3-1-14 15,-2-1-9-15,0 3-14 0,1-1-9 0,-4-1-10 16,-1 4-5-16,0-3-4 0,-6 3-3 0,3-2-5 16,-1 0-7-16,-1-1-13 0,-2 0-20 0,1-2-30 15,0-2-58-15,-2 3-90 0,-2 1-172 16,-3-1-340-16,-6 4-896 0</inkml:trace>
  <inkml:trace contextRef="#ctx0" brushRef="#br0" timeOffset="9088.11">14568 7182 1657 0,'0'0'277'16,"0"0"-27"-16,0 0-7 0,0 0-30 0,0 0-37 16,0 0-40-16,0 0-47 0,0 0-25 0,0 0-4 15,0 0 4-15,0 0 0 0,0 0 0 0,0 0-9 16,11 28-10-16,-11-14-6 0,0 2-4 0,0-2-4 16,0 4-3-16,-1-2 2 0,1 3-4 15,-1-1 3-15,1 1-2 0,-1 0-3 0,-1 3 0 16,-2 1-1-16,2 2 1 0,0 1-4 0,-2 2-3 15,0 1 0-15,2-1-6 0,-5 5 1 16,5-1-2-16,-1-1-1 0,-3 4 2 0,4 3-3 16,-2-7-2-16,1 2-6 0,2-3-4 0,0-5 0 15,1-3-1-15,0 2-9 0,0-3-11 0,1-5-21 16,1-2-33-16,3-3-68 0,-3-1-117 16,0-7-233-16,1 0-1193 0</inkml:trace>
  <inkml:trace contextRef="#ctx0" brushRef="#br0" timeOffset="9394.591">14455 7664 1394 0,'0'0'343'0,"0"0"-170"0,0 0 26 15,0 0 18-15,0 0 13 0,0 0-14 0,0 0-41 16,0 0-33-16,0 0-28 0,0 0-12 16,0 0-16-16,0 0-11 0,54-125-4 0,-39 121-11 15,-2-3-3-15,4 2-8 0,-1 0-9 0,3 3-4 16,2 0-5-16,2-1-6 0,1 3-1 16,-1 0-9-16,-1 0-5 0,4 0-1 0,-3 3-7 15,-1-1 2-15,-1 0-3 0,1 1-2 0,1-1-5 16,-4 0-7-16,-2-2-13 0,1 3-16 15,-5-3-31-15,1 0-55 0,-3 0-100 0,-2 0-183 16,-5 0-340-16,1-3-883 0</inkml:trace>
  <inkml:trace contextRef="#ctx0" brushRef="#br0" timeOffset="9878.319">15012 7146 2769 0,'0'0'128'0,"0"0"-29"0,0 0-9 16,0 0 3-16,0 0 1 0,0 0-14 15,0 0-26-15,0 0-11 0,0 0-5 0,0 0-8 16,0 0-4-16,0 0 0 0,0 0 0 0,0 0 1 15,62 71-2-15,-60-57 0 0,-1 5-2 16,-1-4-2-16,0 3-1 0,0 6-5 0,-3-3-3 16,0 0 0-16,-2 2-2 0,1 1 0 0,-2 0-2 15,3-1-1-15,-4-2-2 0,3 4 0 0,-2-5-1 16,3 3 3-16,-2-2-3 0,2 3 1 16,0-1-2-16,-3-3 0 0,3 3-4 0,1-2 3 15,-2 2-2-15,2-2 3 0,1-1-3 0,-1-4 0 16,1 3 1-16,0-3-2 0,-2 0 1 0,2 0 1 15,0 3-1-15,1-4 1 0,0 4 0 0,-1-1-1 16,1 1 0-16,0 0-2 0,0 1 6 0,0 0-5 16,0 1 2-16,0 0-1 0,0 2 2 15,0-4-4-15,0 0 6 0,0 0-2 0,0 0 0 16,0 0-1-16,0-1-1 0,1 1 2 0,-1-3-3 16,1-1 2-16,0-1 0 0,-1 0 0 15,3-2-5-15,-2-5 5 0,-1 0-7 0,1-3-1 16,-1-4-14-16,1 3-22 0,-1-3-38 0,0 0-98 15,0 0-222-15,0-3-1319 0</inkml:trace>
  <inkml:trace contextRef="#ctx0" brushRef="#br0" timeOffset="33101.539">1966 8430 0 0,'0'0'359'0,"0"0"-127"16,0 0 33-16,0 0 31 0,0 0-14 0,0 0-25 15,0 0-44-15,0 0-44 0,0 0-38 0,0 0-40 16,0 0-20-16,0 0-13 0,-9-12-6 16,9 12-10-16,0 0-9 0,0 0-7 0,0 0-2 15,0 0-1-15,0 0 8 0,1 0 2 0,1 5 4 16,0-3 5-16,0 3-2 0,-1 0 3 15,0-1-6-15,0 3-6 0,1-2-3 0,-1 4-7 16,-1-4-7-16,2 2 2 0,-1-3-5 0,0 3 1 16,-1 0-1-16,1 0-1 0,0 0 1 0,-1 0-2 15,1 0-1-15,1-1-3 0,-1 1 1 16,-1-2-4-16,2 2 5 0,-2-3-5 0,0 3 2 16,1-2 1-16,-1 0-3 0,0 2 2 0,1-3-2 15,-1 1-2-15,1 2 2 0,-1 0-1 0,2 0-2 16,-2 0 4-16,0 0-5 0,0 0 6 15,1 0 0-15,1 2-4 0,0-5 0 0,-2 5 0 0,1 0 1 16,0-2 3-16,-1 2 1 0,0 1 0 16,1-3 0-16,-1 2-3 0,0-2 2 0,0 2-1 15,0 1 1-15,0-3 0 0,0 2 2 0,0-2-5 16,0 1-1-16,-1 4 0 0,0-3 2 0,1 0-2 16,-1 3 2-16,-1-3 0 0,0-2 0 15,1 2 3-15,1-2-2 0,-2 3 1 0,1-3-9 16,-1 2 6-16,0-1-2 0,1-1 2 0,-1 0 2 15,2 0-2-15,-1-2 2 0,1 2-3 16,0-3 0-16,0 3 2 0,-1 3-2 0,0-3-1 16,-1 2 2-16,-1 3-1 0,0-1 0 0,1 3 0 15,-2-1 1-15,-1 1-1 0,3-2-1 0,0-1 0 16,-3 3 2-16,4-5-2 0,-1 1 1 16,0-1-1-16,0-2 1 0,-1-2-1 0,2 2 4 15,1-3-2-15,-1 3 2 0,0-3-3 0,0 0-2 16,1 1 0-16,-1 0 1 0,1-1 1 0,0-1 0 15,0-1 1-15,0 0-1 0,0-2-3 16,0 0 2-16,0 0-1 0,0 0-1 0,0 3 4 16,0-3-1-16,1 0 4 0,0 0-3 0,0 0 1 15,0 0-1-15,1 2-1 0,2-2 0 0,0 2 3 16,0-2-3-16,2 3 4 0,3-1-4 0,-1-2 2 16,0 2 0-16,4 1-1 0,-2-1 3 15,1 0-2-15,2-2 0 0,-2 3-1 0,1-3 0 16,3 0 1-16,-2 0-1 0,-1 2 1 0,3-2 3 15,-1 0 2-15,-2 0-2 0,4 0 3 0,-3 0-4 16,1 0-4-16,1 2 3 0,1 1-5 16,-1-1 6-16,2 0-4 0,-3 1 3 0,5-1-1 15,-2 2-1-15,1-1 1 0,0-1 1 0,3-2-1 16,2 0 2-16,1 0 0 0,-2 0 3 16,3 0-1-16,0-5 1 0,0 3-4 0,0 0 0 15,-4 0 2-15,1-1-2 0,-2 3 1 0,-2-2 0 16,2 2-1-16,-3 0 0 0,2 0 1 15,0 0-2-15,1 0 4 0,3 0-4 0,0 0 4 0,0 0-4 16,1 0 0-16,3 0 3 0,0 0-3 16,1-2 1-16,0-1 0 0,1-1 2 0,-3-1-1 15,3 0 5-15,-2 1-5 0,1-3 4 0,2 0-1 16,-1 2 2-16,-1-2-1 0,2 0-3 0,0 1-3 16,0 2 1-16,-1-1 1 0,0 3-3 0,-3-3 3 15,0 3-3-15,-3 2 3 0,1 0 1 16,-1 0 0-16,1 0 0 0,0 0-2 0,-1 0-5 15,1 0 4-15,0 0-4 0,-1 0 4 0,0 0 9 16,2 0-5-16,1-3 5 0,-1-1-7 16,1-1-10-16,-4 0 6 0,2 1 2 0,-1-1-1 15,-2 0 9-15,2 3-6 0,0 0-2 0,0-1 2 16,-3 3-6-16,1 0 5 0,-1 0-2 0,-1 0 2 16,1 0 5-16,1 0-3 0,-2 0-1 15,2 0-1-15,-1 0-4 0,0 0 3 0,0 0-2 16,-1 0 3-16,-1 0 3 0,2 0-4 0,-4-2 4 15,0 2-4-15,0 0-2 0,1-2 2 0,-2 2 2 16,-1 0 0-16,3 0 0 0,-2 0-1 16,0-3-1-16,-1 3-2 0,3 0-3 0,-1 0 5 15,-1 0-3-15,2 0 7 0,-2-2-4 0,3 2 1 16,-5-2-2-16,3 2-5 0,-3 0 6 16,2 0 1-16,-3 0-2 0,1 0 3 0,-2 2-5 0,0-2 2 15,2 0-1-15,-2 2-1 0,0-2 2 16,-1 0-2-16,0 0 2 0,0 0-1 0,0 0 2 15,0 0-2-15,-1 0 0 0,0 0-2 0,0 0 0 16,-1 0 0-16,0 0 3 0,-1 0 1 0,-1 3 2 16,-1-3-4-16,-1 0 1 0,-2 0-4 15,3 0 1-15,-4 0 2 0,2 0 2 0,-3 0 3 16,1 0 3-16,-1 0-2 0,1 0 2 0,0 0 1 16,-1 0-4-16,2 0 5 0,-2 0 1 15,0 0 0-15,1 0 5 0,-1 0 1 0,0 0-4 16,0 0 2-16,0 0-8 0,0-3-1 0,0-1 0 15,0 1-1-15,1-1 3 0,1-1-5 0,-2-2 0 16,1 0-1-16,0 0-1 0,0-2 2 16,0-2-2-16,2 2 4 0,-2-2-2 0,1 1 0 15,-1-4-1-15,-1 5-4 0,0-3 0 0,1-2 1 16,0 3 2-16,1-1 1 0,-1 2 2 0,1-4-5 16,-1 0 1-16,-1 0-5 0,0-2 4 15,2-1 0-15,-2 1 0 0,0 0 2 0,0 1 0 0,0 1-3 16,0-5 3-16,0 3-5 0,-2-1 4 15,1 1-2-15,-2-2 2 0,1 5 0 0,1-3-2 16,1-1-1-16,0 3-1 0,0 0 1 0,0 0 1 16,0-2-2-16,0 2 0 0,0-1-1 15,0-1 1-15,0-1 4 0,0 1-3 0,1-2 0 16,-1-1 2-16,0 4-1 0,2-4 1 0,-2 3 4 16,0 0-4-16,0-1 3 0,0 3-4 0,0 3 2 15,0-1-1-15,0 2 2 0,0 0-1 16,0 1 2-16,-3 5-1 0,2-3 0 0,0 4 1 15,-2-1-2-15,0 1 4 0,2 1-4 0,-1 2 2 16,2-2-1-16,-1 2-1 0,-2-3 1 16,0 3 2-16,2 0-1 0,-1 0-3 0,1-2 2 15,-2 2 0-15,1 0 0 0,-1 0 1 0,1 0 1 16,0 0-4-16,-1 0 2 0,-2 0-4 0,2 2 5 16,-2 1-4-16,1 1 0 0,-2 1 4 15,3 0-2-15,-4 2 2 0,4-3-1 0,-3 3 1 16,1 0-2-16,-2 0 5 0,2-1-2 0,-1 3 4 15,0 1 2-15,1-1-1 0,-3 0-1 0,2 3 2 16,0-3-1-16,-1 0 2 0,1 3 1 0,-2-3-2 16,1 5-4-16,1-3 1 0,0 0-2 0,1-1-1 15,0-1 1-15,3-2-8 0,-1 0 0 16,0 0-10-16,1 0-4 0,2 2-11 0,-1-2-17 16,1 2-19-16,0 1-62 0,0-3-85 0,0 2-177 15,0-3-368-15,0-2-887 0</inkml:trace>
  <inkml:trace contextRef="#ctx0" brushRef="#br0" timeOffset="33349.058">4598 8288 1690 0,'0'0'508'0,"0"0"-350"0,0 0-16 0,0 0 26 15,0 0 4-15,0 0 8 0,0 0-18 0,0 0-26 16,0 0-14-16,0 0-18 0,0 0-10 0,0 0-14 16,127 36-17-16,-102-24-12 0,-3-1-12 0,0 1-13 15,-2-3-5-15,0 1-12 0,0-3-9 0,-1 2-3 16,0-2-10-16,-3 0-10 0,0-4-18 16,-2 0-43-16,-2 1-64 0,-5-1-136 0,-1-1-305 15,-4-2-1127-15</inkml:trace>
  <inkml:trace contextRef="#ctx0" brushRef="#br0" timeOffset="34333.695">3384 8313 655 0,'0'0'482'15,"0"0"-205"-15,0 0-37 0,0 0 16 16,0 0 0-16,0 0-21 0,0 0-37 0,0 0-68 16,0 0-50-16,0 0-31 0,0 0-20 0,0 0-3 15,0 0 0-15,0 0 11 0,-22-7 6 0,22 16 4 16,0 0-1-16,-1 0-5 0,1 5-3 16,-1-2-5-16,1-3-4 0,0 3-2 0,-2 2-4 15,2 0-2-15,0-1-3 0,0 3-3 0,0-2 2 16,0 0-5-16,0 2 1 0,0 0-2 15,0 1-3-15,-1-2 1 0,1 1-1 0,-1-2-3 16,1 5 1-16,0-3-2 0,0 0 1 0,-1-2-1 16,1 0 1-16,0 1-2 0,0-1 0 0,0-2-3 15,0-1-1-15,0 1 2 0,0-3 0 16,0 1 3-16,-1-1 2 0,1 0-3 0,0-2 3 16,0 0-6-16,0-1 0 0,0 1 1 0,0 0 1 15,0 0 0-15,0 0 1 0,0 0-1 0,0 0-1 16,0 0 1-16,0 0-2 0,-2 0 2 0,2 2 0 15,0-2 1-15,0 2 0 0,0-2-2 16,0 3 0-16,0-2-1 0,0 1-2 0,0-2 3 16,0 2-2-16,0 1 5 0,0-3-1 0,0 2-2 15,0-2 0-15,0-2-3 0,0 4 0 16,0-2 4-16,0 2-3 0,0 0 1 0,0 1 4 16,0-2-1-16,0 1-1 0,0 1 2 0,0-3-1 15,-1 4 2-15,1-2 3 0,0 1 3 0,0-3 2 16,0 2-3-16,0-2 6 0,0 0-4 0,0 0 4 15,0-2-3-15,0-3 0 0,0 0 0 16,1 1-8-16,1-1-1 0,-1 0-3 0,0-2-2 16,1 0-4-16,0 0-4 0,0 0-10 0,2 0-9 15,-2 0-20-15,4 0-21 0,-2 0-51 16,-2 0-81-16,2-4-150 0,-3-1-328 0,-1 0-921 0</inkml:trace>
  <inkml:trace contextRef="#ctx0" brushRef="#br0" timeOffset="47728.708">3411 9322 496 0,'0'0'202'0,"0"0"-80"16,0 0 34-16,0 0 26 0,0 0 20 0,0 0 13 15,0 0-3-15,0 0-25 0,0 0-49 0,0 0-47 16,0 0-38-16,0 0-25 0,0 0-7 0,0 0 0 16,-19-49 6-16,19 56 5 0,0 5 2 0,0 2-2 15,0-3-3-15,0 0-3 0,3 0-2 16,-2 1 0-16,1 0-2 0,0 1 1 0,-1-1 4 15,3 4 1-15,-3 3 3 0,-1 1 2 0,0 3-6 16,0 3-3-16,0-1-7 0,0 3-4 16,0-4-5-16,0 2 1 0,0 0-2 0,0-1-1 15,0-3 0-15,-1-1-2 0,1-4-1 0,0-4-1 16,0-3-4-16,0-3 4 0,0-3 0 0,0-4-2 16,0 0 5-16,0 0-3 0,0 0 0 15,0 0 0-15,0 0 0 0,0 0 2 0,4-2 7 16,2-3-1-16,1-2 4 0,2 3-6 0,1-1-3 15,1-2 0-15,0 5-2 0,2-3 3 0,-3 5-5 16,2 0 0-16,-1 0 0 0,0-2-1 0,3 2 1 16,1 0 5-16,0-2-3 0,2-1 4 15,2-1-1-15,-1-1-2 0,2 3-3 0,-1-3 1 16,0 0 0-16,2 3 3 0,-1 0 0 0,0-1-1 16,1 3 0-16,0 0 0 0,0 0 0 0,1 0-2 15,0 0 3-15,0 5-4 0,0-5 7 16,3 2-3-16,0 1 2 0,1-3 0 0,1 0 2 15,2 2-2-15,0-2 2 0,0 0-2 0,1 0-1 16,0 0 0-16,-1-2-3 0,1-1 3 0,-2 1-4 16,0-3 1-16,-1 5-1 0,-1-1 1 15,-1-1-2-15,-2 2 5 0,-1 0-4 0,0 0-2 16,1 0 2-16,-3 0-2 0,2 0 5 0,0 0 1 16,0 0-4-16,1 2-1 0,2-1-1 15,-1-1-1-15,2 0 4 0,0 0 0 0,3 0-2 16,1-3 4-16,0 0 0 0,0-1-2 0,-3-1-1 15,-2 1-2-15,0 1 0 0,-4 1 0 0,-1 0 4 16,0 2-1-16,-2 0-2 0,1 0 0 0,2-3-1 16,-1 3 3-16,2-2 0 0,2 0 2 15,0 2 1-15,1-5-2 0,0 3 2 0,2-1 2 16,-1-1 0-16,2-1 0 0,-1-2 0 0,0 2-4 16,0-2 0-16,3 3 2 0,0-3-1 15,-2 0 0-15,1 2 1 0,-2 0-4 0,3 1-2 16,-2-1 1-16,-3 3 2 0,2 0-1 0,-5-1 2 15,0 0-2-15,-1 3-1 0,-2-5 0 0,1 5 0 16,0-5 1-16,-1 5-2 0,1-4 5 0,0 1-2 16,-1 1 2-16,0 0 1 0,0-1-1 0,1 1-7 15,-2 0 4-15,0 2-2 0,1-3 2 16,-3 1 1-16,1 2-2 0,1 0 0 0,-2 0-1 16,0 0 1-16,-5 0-1 0,0 0-2 0,0 0 2 15,-1 0 2-15,2 2-2 0,-1 1 2 16,1-1-3-16,-2 0 1 0,-1 3 0 0,0-3 0 15,-2 1 2-15,2-3 1 0,-2 2-2 0,-4 0 1 16,2-2-2-16,-2 0-2 0,-2 0 7 0,0 0-1 16,0 0 9-16,-1 0 2 0,0 0 6 15,1 0 5-15,-1 0 0 0,0 0 3 0,0 0 1 16,0 0-3-16,0 0 1 0,0 0-5 0,0-4-6 16,2-3-5-16,-2 0-8 0,1-5 2 0,1 1-4 15,0-1 2-15,-2-2 1 0,3-2-2 0,0-1-3 16,0 2 3-16,-1-3-6 0,-1-1 3 15,3 0-1-15,-1-1 3 0,-1 3 2 0,-2-2-3 16,2-2 1-16,0 0-2 0,1-3 0 0,-1 1 0 16,0 1 1-16,0-1 0 0,1-3 1 0,0 3-1 15,-2 0 2-15,0 1-5 0,0 1 1 16,2 0-3-16,-2-3 2 0,2 4 1 0,-2 0 1 16,1-1 0-16,1-2 1 0,0 2-3 0,-1 0-2 15,-2-3 0-15,3 2 1 0,0-3 1 0,-2-1-2 16,2-2 4-16,-2 2-3 0,-1-2 1 15,1 2 1-15,-1 1-1 0,1 0 1 0,0 2 1 16,-1 0-2-16,2-3 3 0,-2 5-2 0,0-1 3 16,0 1-1-16,0 0-2 0,0 3 3 15,0-3 1-15,-2 2-1 0,1 2 0 0,0-4-2 16,1 4-2-16,-1 3 2 0,1 0 0 0,0 3 2 16,0 2-2-16,0-1 2 0,0 1-1 0,0 1 0 15,0-2-2-15,0 1-1 0,0-2 1 16,-1-1 1-16,1 3-2 0,-1 2 4 0,-1 0-2 15,1 2 1-15,-1 3 0 0,1-1-1 0,0 1 5 16,-1 2-5-16,2 0 1 0,0 0-2 0,0 0-5 16,0 0 0-16,-1 0 2 0,1 0-4 15,0 0 8-15,-1 0-4 0,1 0-1 0,-2 0 0 0,-1 0-7 16,1 2 7-16,0 3 0 0,-4 2 2 16,3 0 4-16,-2 0-2 0,1 2 1 0,-2-2 1 15,1 0-6-15,0 2 5 0,0 1-3 0,0-3 2 16,-1 3 5-16,-1 2-2 0,0-1-2 15,0 3 3-15,-1 3-4 0,-2-6 4 0,2 1 1 16,3 2-2-16,-2-5 3 0,1-1-5 0,0 4-1 16,1 0 0-16,1-3-2 0,1-2 2 0,-2 5 1 15,3-3-1-15,-2 0 0 0,-1 0-9 16,3 3-16-16,2-3-26 0,0 3-12 0,0-2-13 16,2 2-51-16,4 2-98 0,-1 0-130 0,0-5-275 15,-3-2-893-15</inkml:trace>
  <inkml:trace contextRef="#ctx0" brushRef="#br0" timeOffset="47915.741">6176 8324 1924 0,'0'0'179'16,"0"0"-39"-16,0 0-41 0,0 0-11 0,0 0 27 15,0 0 36-15,0 0 8 0,0 0-23 0,0 0-46 16,0 0-34-16,0 0-15 0,0 0-17 0,97 122-9 15,-75-103-6-15,3-1-9 0,1 1-11 16,3-3-17-16,-2 2-33 0,-1-2-64 0,2 3-181 16,-11-5-328-16,-3-5-916 0</inkml:trace>
  <inkml:trace contextRef="#ctx0" brushRef="#br0" timeOffset="49330.523">5991 9574 1278 0,'0'0'244'0,"0"0"-62"0,0 0-28 16,0 0-22-16,0 0-7 0,0 0-13 0,0 0-30 15,0 0-28-15,0 0-28 0,0 0-24 0,0 0 2 16,0 0 7-16,0 0 13 0,9-2 13 16,-2 2 3-16,4-3 1 0,1 3 3 0,-1-2 5 15,-1 2 2-15,3 0 6 0,-1-2-5 0,2 2-1 16,-2 0-5-16,0 0-8 0,0 0-8 0,3 0-6 15,-2 0-6-15,1 0 5 0,2 0-8 0,-1-3-3 16,1 3 3-16,1 0-8 0,-4-2 4 16,2 2-3-16,0 0-2 0,-4 0 0 0,2 0 1 15,1 0 1-15,-2 0 2 0,0 0-4 0,2 0 5 16,-1 0-2-16,-1 0 2 0,-1 0-1 16,2 2-1-16,2 3-2 0,-1-3-2 0,0 1 5 15,1 1-3-15,0-1 4 0,1 1-4 0,1-1 2 16,-2-1-3-16,3-2 4 0,0 2 1 0,-1-2-2 15,1 0 4-15,1 0-4 0,-2 0 2 16,-4 0-3-16,-1 0-2 0,1 0-1 0,0 0 0 16,-2 0-1-16,1 0 1 0,-2 3-2 0,1-3 1 15,1 2-3-15,0-2 3 0,0 0-2 16,1 0 2-16,-2 0 2 0,4 0 1 0,-1 0-1 16,0 0 1-16,1 0-4 0,-1-2 3 0,3-1-6 15,-2 1 2-15,2-3 3 0,1 3-5 0,-2 0 4 16,2-1-4-16,1 3-2 0,0 0 4 0,-1 0-3 15,-1 0 2-15,2 0 5 0,-2 0-8 16,-3 3 2-16,2-1 0 0,-1 0-4 0,2 3 5 16,-2-5 2-16,4 2 0 0,-1-2-1 0,2 3 0 15,-3-3 0-15,0 0-3 0,0 0 0 0,2 0 3 16,-2 0-3-16,-1 0 3 0,2 2-2 0,-3 3-2 16,3-1-1-16,-1 1 0 0,-1 4 1 15,2-2 1-15,0 3 0 0,-5-3 2 0,2 0-2 16,-5 0 1-16,-1-3 2 0,-1 1-6 0,-1-5 6 15,0 3-3-15,-3-3 4 0,2 0 0 16,-4 0-2-16,0 3 0 0,-2-3 0 0,1 0-2 16,-1 0 3-16,1 2 0 0,-1-2 0 0,0 0 5 15,0 0-2-15,0 0 5 0,0 0-2 0,0 0 6 16,0 0 2-16,0 0 9 0,0 0-2 16,0-5-2-16,0-1-3 0,0-5-7 0,0-1-6 15,0-2-1-15,0-2-3 0,0-3 0 0,0 1 1 16,0-4-2-16,0 1 5 0,1-5-5 0,-1 1 3 15,3-1-3-15,-2 2-4 0,0-2 4 16,1-2-2-16,-1 0 1 0,4 1 1 0,-3 0-3 16,0 1 3-16,0 0 0 0,3 1-4 0,-3 0 6 15,-1 0-5-15,0-3 5 0,0 2-1 0,0 0-1 16,-1 0 1-16,3-2-4 0,-3 0 1 0,0 1-3 16,0-3 1-16,0 2 2 0,0-2 2 0,0 1-1 15,0-1-1-15,2 0-4 0,0 2 3 16,1 1-1-16,3-1 2 0,-2 0 0 0,4 3 0 15,-2 1 3-15,-3 5 1 0,-1 2-1 0,1 3 4 16,-3 3-2-16,0-1 2 0,0 3-1 16,0 2-3-16,0-3 3 0,0 3-4 0,-2 0 3 15,1 2 0-15,1-2-2 0,-1 2 1 0,1 3 0 16,0-3-4-16,0 5 4 0,0 0-4 0,0 0 2 16,0 0 3-16,0 0-3 0,0 0 3 15,0 0-1-15,0 0-4 0,0 0 6 0,-1 0-5 16,1 0 3-16,0 0 4 0,-1 0-4 0,1 0 2 15,0 0-3-15,-1 0 2 0,1 0 0 0,-1 0-1 16,-2 0 0-16,2 0-2 0,-1 2-3 16,-1 1 0-16,-3 1-2 0,2 3 0 0,-4-1 3 15,1 3 1-15,2 1 1 0,-5 1 2 0,1 1-3 16,-1 2 2-16,-2 0-3 0,1 0 0 0,-1 0 0 16,-2 0 3-16,3-4 1 0,-1 4 1 15,1 0 1-15,0-5-3 0,-3 1 1 0,3-1 3 16,0 0 0-16,1 1 0 0,1-1 3 0,-2-2-4 15,2 2 1-15,-1-2-2 0,3 1 0 0,-3-1 4 16,3 0-3-16,-1-2-2 0,5-3 1 0,-1 3-6 16,0-5-1-16,3 0-6 0,1 2-12 15,0-2-15-15,0 0-15 0,0 0-9 0,0 3-15 16,2-1-30-16,6 0-76 0,-1 1-134 0,-4-3-243 16,3 2-1013-16</inkml:trace>
  <inkml:trace contextRef="#ctx0" brushRef="#br0" timeOffset="49730.939">7504 8423 488 0,'0'0'556'0,"0"0"-414"0,0 0-11 0,0 0 38 16,0 0 30-16,0 0 23 0,0 0-17 0,0 0-43 15,0 0-61-15,0 0-44 0,0 0-27 0,0 0-9 16,0 0 6-16,0 0 10 0,7-48 4 0,-4 53 5 16,1-3-5-16,3 1 0 0,1 4-2 15,-3 0-4-15,3 0 0 0,1-2 1 0,2 5 0 16,-2-1 2-16,2 0-1 0,-1 1-3 0,1 1-1 16,1-1-5-16,2 1 0 0,-2-2 0 0,0 3 2 15,0 0 6-15,4 0 3 0,-3 2-1 16,2 0 3-16,-1 0 0 0,-2 0 3 0,4 3 2 15,-3-3-3-15,-1-1 0 0,3-1-3 0,-2 1 2 16,-1-1-2-16,-2-5-1 0,1 2-6 0,-1-5-4 16,-1 1-5-16,1 0-3 0,-3-1-5 15,-1-1-3-15,1-1-4 0,-1 0-5 0,-1 1 1 16,-2-3-7-16,2 0-3 0,-3 2-15 0,0-2-25 16,2 0-50-16,-4 5-113 0,0-3-277 0,0 0-1234 0</inkml:trace>
  <inkml:trace contextRef="#ctx0" brushRef="#br0" timeOffset="104072.376">10928 8467 558 0,'0'0'63'0,"0"0"-23"15,0 0-7-15,0 0 40 0,0 0 52 16,0 0 52-16,0 0 36 0,0 0 4 0,0 0-20 16,0 0-35-16,0 0-32 0,0 0-33 0,0 0-19 15,0 0-8-15,25-78-8 0,-25 78-7 0,0 0-9 16,0 5-5-16,0 0 1 0,0-1 4 0,0 4 2 15,0 2 2-15,0 1-3 0,-1 1 0 16,-1 2-4-16,2 0-3 0,-1 2-3 0,-2 0-4 16,0 1-3-16,-1 0-4 0,2-1-6 0,-2 1-7 15,0 1-4-15,3-1-3 0,-1-1-2 16,-2 0-2-16,1 2 2 0,-2 2-2 0,-1-1 1 0,0 2-2 16,0 0 2-16,-1-1-2 0,2 1 1 15,-1-3-2-15,2-1 0 0,0-1-2 0,1-7 1 16,2 3 4-16,0-3-3 0,1-2 0 0,0-4-2 15,0 2-3-15,0-3 3 0,0 1 0 0,1-3 1 16,0 2 5-16,0-2-2 0,1 0 3 16,0 0 0-16,1 0 1 0,0 2 5 0,0-2-1 15,2 0 2-15,1 0 2 0,2 0-4 0,-2 3 3 16,3-1-4-16,2 0 1 0,0 1 0 16,1-1 2-16,0 0 0 0,2 1 3 0,1 1-2 15,-1-1 3-15,4-1-3 0,-3 0-2 0,2-2 3 16,2 3-2-16,-2-3 1 0,2 2-2 15,0-2-3-15,1 2-1 0,1 1-2 0,-1-3 0 16,1 2 0-16,1-2-2 0,-2 0 0 0,2 0-2 16,0 0 3-16,1 0 0 0,0 0-1 0,0 0 5 15,0-2-2-15,-2 2-1 0,2-3 3 0,-2 1-7 16,0 2 5-16,0-2-3 0,1-1 0 16,2 1 5-16,1 0-6 0,-1 2 2 0,3-3 0 15,0 1-4-15,1 2 4 0,-2 0-4 0,-1 0-3 16,0 0 4-16,0 0-1 0,0 0 2 0,-2 0 0 15,1 0-2-15,-2 0-1 0,1 0 5 0,-1 0-5 16,-3 0 6-16,1 0-5 0,-1-2 3 16,-1 2-1-16,2 0-2 0,0 0 1 0,0 0 1 15,1 0 0-15,0 0 1 0,-2 0-1 0,2 0-1 16,-1 0 1-16,-3 0-3 0,-1 2 2 0,-2 0-2 16,-1-2 2-16,-1 3 0 0,-2-1 1 15,-1-2-1-15,0 2-1 0,-5-2 3 0,2 0-3 16,-5 3 5-16,1-3-3 0,-2 0 3 0,1 0 8 15,-1 0 6-15,0 0 7 0,0 0 4 16,0 0 1-16,0 0-3 0,0-3-6 0,0-1-7 16,0-1-3-16,0-2-5 0,0 2 2 0,0-4-3 15,0 2-3-15,0-1-3 0,-1-1 0 0,1-1 1 16,0 1-2-16,0-3 3 0,0-1-4 16,0 1-2-16,0-4 2 0,0 2 1 0,0-4-1 15,0 0 4-15,1-3-5 0,1 0 1 0,0-2-1 16,1-3-6-16,0 4 5 0,2 1 0 0,-2-2 1 15,1 4 5-15,-1 0-2 0,0 5-1 0,1-1 3 16,-2 4-7-16,1-3 6 0,0 2-4 0,-2 1 3 16,2-1 4-16,-3 0-4 0,1 3 1 15,-1 0 0-15,0-1-3 0,0 2 3 0,0-1 0 16,-1 0-1-16,0 4 3 0,-1-2-4 0,-1 2 2 16,2 1-1-16,1 1-4 0,0 1 5 15,0 0 0-15,-1 2-1 0,1 0 4 0,0 0-4 16,0 0 4-16,-2 0-2 0,2 0-6 0,-1 0 4 15,0 0 0-15,-1 0 2 0,1 0 1 0,0 0-3 16,0 0 1-16,-3 0-4 0,1 0 3 16,1 0-1-16,-3 0 1 0,0 0 3 0,3 0-4 15,-4 0 3-15,3 0-2 0,-4 0 0 0,3 2 0 16,-5 3 1-16,1-1-1 0,1 1 0 0,-3 2-1 16,0 2 2-16,-1 3-1 0,-1-2 2 15,-1 4 2-15,0 0-2 0,-2-2 2 0,2 4-1 16,-3-4 3-16,2-1-1 0,-1 1-4 0,2 0 0 15,3-3-1-15,-1-1-1 0,4 1-5 0,1-2-4 16,0 0-12-16,3 0-17 0,3-2-19 16,-1 2-26-16,1 0-32 0,0 0-68 0,3-2-102 15,4-1-157-15,-2 1-353 0,-2-5-682 0</inkml:trace>
  <inkml:trace contextRef="#ctx0" brushRef="#br0" timeOffset="104242.925">12230 8409 895 0,'0'0'798'0,"0"0"-689"0,0 0-24 0,0 0 44 16,0 0 34-16,0 0 6 0,0 0 2 16,0 0-23-16,0 0-14 0,0 0 6 0,0 0-12 15,0 0-21-15,0 0-22 0,0 0-18 0,103 65-12 16,-82-53-15-16,0-1-10 0,2 1-11 0,-3-3-6 16,-1-1-7-16,0-1 0 0,0 3-7 15,1-3-14-15,-4 2-24 0,0-2-46 0,-2 5-164 16,-3-8-455-16,-6 1-931 0</inkml:trace>
  <inkml:trace contextRef="#ctx0" brushRef="#br0" timeOffset="107024.675">12217 9215 880 0,'0'0'54'0,"0"0"-55"0,0 0 20 16,0 0 73-16,0 0 65 0,0 0 22 16,0 0-19-16,0 0-37 0,0 0-15 0,0 0-1 15,0 0-7-15,0 0-8 0,3 44 0 0,-3-35-9 16,0 1-9-16,-2-1-7 0,2 0-7 0,-1 1-9 16,1-1-5-16,0 1-7 0,-1 2-7 15,-2 0 3-15,0 2-3 0,2 2 1 0,-3 0-2 16,-1 3-3-16,2 2-4 0,-2-4 0 0,3 4-7 15,-3 2 4-15,1-4-4 0,2-1-3 0,-1-4-1 16,1-3-5-16,0 0-3 0,1-4 1 16,1 3 0-16,0-3 2 0,0-3-3 0,0 1 2 15,0 0 2-15,0-1-4 0,1-1 3 0,3-1 0 16,-1 3 1-16,1-3 5 0,2 0 2 0,-2 1 4 16,3-1 2-16,2 0-3 0,0 1 1 0,0-3-4 15,1 2-3-15,3 0 0 0,-3 1-2 16,0-1 1-16,2 0 3 0,-1 1-3 0,3-1 2 15,0-2-3-15,-2 0 2 0,5 2 3 16,1-2-1-16,-2 0 1 0,4 0-5 0,-2 0-2 16,0 0-1-16,2-2-3 0,-1 2 1 0,0 0 0 15,3 0-1-15,-4 0 2 0,3 0-3 0,0 0 0 16,1 0 1-16,3-2-1 0,0 2 1 0,1-5 1 16,-1 0-4-16,0 3 2 0,-2-3-3 15,0 1 0-15,-2 1-1 0,3-1 0 0,-2 1 4 16,1-1-3-16,0 1 0 0,0-1 0 0,-2 1-2 15,0 1 3-15,-2-3-1 0,2 3 0 0,1-3 3 16,-3 1-2-16,2-1-1 0,0 0 3 16,-3 3-5-16,2 0 4 0,0-1 0 0,1-1-2 15,0 1 4-15,0 1-4 0,0 0-2 0,1 0-1 16,2 2-1-16,0 0 1 0,1 0 2 0,1 0 1 16,-3 0 2-16,3 0-5 0,-5 0 4 0,-1 2-4 15,0 0-4-15,-3 0 5 0,0-2 1 16,-1 3 4-16,-2-1 0 0,0-2-1 0,0 2-2 15,-3-2 0-15,-1 0 0 0,2 0 1 0,-2 0-3 16,-1 0 5-16,1 0-4 0,-5-2 5 0,-1 0-1 16,-2 2 2-16,-1 0 5 0,-1-3-2 15,1 1 6-15,-1 0-3 0,0-3 0 0,0-1-6 16,0-1 0-16,0-2-4 0,-1-3-4 0,0 1 3 16,0-5-1-16,0-1 3 0,0 1 0 0,1-4-2 15,0-1-4-15,0-2-1 0,0 0-3 16,1-3 2-16,1 2-3 0,0-2 4 0,1 1 2 15,-1-1-2-15,0 0 2 0,-2 0-5 0,0-4 0 16,0 4-2-16,0-4 5 0,0 3-2 0,0-1 4 16,0 0-4-16,-4 0-1 0,1-1 0 15,1-1-6-15,-1 0 3 0,-3 2-1 0,4 1 1 16,-2-3 6-16,0 4-3 0,3 1 0 0,0 0 4 16,1 2-5-16,0 0 8 0,0 4-2 15,0-2 4-15,0 3 2 0,2 0-6 0,2 2 3 16,0 2-2-16,-3 0-3 0,1 2 8 0,0 1-3 15,-2 4 3-15,0 0 1 0,0 0-3 0,0 2 2 16,-2 0-3-16,0 2-1 0,0 1 2 0,-1-1-2 16,-1 3 1-16,2 0 0 0,2-2-2 15,-2 2 0-15,0 0 1 0,-1 0-1 0,2 0 1 16,0 0 2-16,0 0 0 0,0 0-2 0,0 0 1 16,-2 0 0-16,0 0-4 0,1 0 4 0,1 0-2 15,-3 0 1-15,-1 0 1 0,3 0 0 16,-2 0 0-16,0 2-1 0,1 3-2 0,-3-4 1 15,3 1 1-15,-3 3 0 0,3 0 3 0,-4-1-2 16,4 1 0-16,-4 2-1 0,3-2 0 0,-5 4 2 16,3 3 0-16,-3-1 1 0,0 1 2 0,-2 4 0 15,0-2 3-15,1 1-1 0,-4 2 1 16,3 1 1-16,-1-2 0 0,-1 1 0 0,0-1 0 16,0 0-1-16,2-1-2 0,-1-1-3 0,-1 0 1 15,3 0-2-15,-1-2-2 0,3-1-8 16,2-1-12-16,2-1-14 0,1 0-20 0,2 1-29 15,1-5-73-15,0 5-151 0,0-6-303 0,3-1-955 0</inkml:trace>
  <inkml:trace contextRef="#ctx0" brushRef="#br0" timeOffset="107214.325">13544 8582 2181 0,'0'0'425'0,"0"0"-300"15,0 0-27-15,0 0 12 0,0 0 28 0,0 0 8 16,0 0-23-16,0 0-23 0,0 0-26 0,127 85-26 16,-104-71-15-16,2 0-13 0,0-2-8 0,-3-1-3 15,2-1-6-15,-4-1-7 0,1 0-6 16,-1-2-19-16,-4 1-24 0,1 2-60 0,-4-1-144 16,-3-2-332-16,-5-2-1070 0</inkml:trace>
  <inkml:trace contextRef="#ctx0" brushRef="#br0" timeOffset="108604.454">13625 9616 521 0,'0'0'223'16,"0"0"20"-16,0 0 33 0,0 0-8 0,0 0-27 15,0 0-27-15,0 0-37 0,0 0-25 0,0 0-28 16,0 0-25-16,0 0-16 0,0 0-6 0,0 0 4 15,0 0-3-15,16 0-4 0,-11 0-11 16,3 0-13-16,2 2-6 0,0 1-1 0,0 1 1 16,3-1 4-16,1-1-5 0,0-2 3 0,4 0-7 15,-1 0-4-15,2 0-3 0,0 0-11 16,1 0 1-16,0 0-6 0,1-2 1 0,-1-1-1 16,0 3 0-16,0 0-4 0,1 0 2 0,-1 0-3 15,1 0 2-15,-1 0-5 0,-1 5 0 0,1-3 2 16,0 3-7-16,0-3 3 0,1 1-4 0,0-3 2 15,-1 0-2-15,2 0 3 0,1-3-3 16,0-1 2-16,-1-1-3 0,0-2 4 0,2 2-2 16,-1 1-5-16,-1 1 5 0,0-1-3 0,-2 1 3 15,0 1-5-15,-2 0 4 0,-4 2-1 0,4-3-1 16,-3 3 3-16,1-2-2 0,2 2-3 16,1-2 4-16,-4 2-2 0,4-3 2 0,-1 3-2 15,-3-2-1-15,3 0 2 0,-1 2-3 0,1-3 2 16,-1 3 0-16,2-2-1 0,-1 0 1 0,-4-1 1 15,2 3-1-15,-3 0 1 0,-3 0-2 0,2 0 2 16,-2 0 0-16,0 0-1 0,1 0-1 16,-2 0 2-16,1 0-1 0,0 0 2 0,-2 0 0 15,-2 0 1-15,0 3 1 0,0-3 2 0,-3 0 0 16,-2 0 3-16,-1 0 2 0,1 0 4 16,-1 0 5-16,0 0 4 0,0 0 1 0,0-3-2 15,0-1-7-15,0-6-4 0,0 1-8 0,1-4-7 16,0 2 4-16,2-5-1 0,-1-1 1 15,-1-1 4-15,0 1-3 0,0-1-2 0,0 0 1 16,0 0-4-16,2-3 3 0,-2-2-3 0,0 2 1 16,-1-4 4-16,0 0-3 0,0 1-1 0,0-1 2 15,0-3-7-15,-2 1 5 0,-2-1-3 0,2-2 2 16,1 0 7-16,0 5-8 0,-1-3-1 0,-2 0-4 16,2-2-7-16,1 4 6 0,-2-5-3 15,2 1 3-15,-2 2 7 0,3 4-7 0,0-4 3 16,0 2-2-16,0 3 1 0,0 1 6 0,0 1 1 15,0 0 1-15,0 2 4 0,0 3-6 0,0 0 6 16,0 2-5-16,-1 3-1 0,0 4 5 16,1-2-1-16,-1 5 3 0,0-3-4 0,0 2 0 15,-2 3 1-15,1-1-1 0,2 1 2 0,-1 2 0 16,1-2-3-16,-1 2 4 0,1 0-3 0,0 0 1 16,-1 0-3-16,0 0 2 0,0 0 3 15,0 0-4-15,-3-3 3 0,2 3-4 0,1 0 0 16,-1 0 1-16,-4 0 1 0,4 0-2 0,1 0 1 15,-1 0-1-15,-2 0 5 0,2 0-1 16,0 0-1-16,0 0 0 0,-3 0-2 0,3 0 0 16,0 0-2-16,-4 0 0 0,4 3 0 0,-2-1 1 15,-2 0 2-15,3 3-1 0,-4-3-2 16,3 3 1-16,-3 0 1 0,0-1 0 0,2 3 1 0,-3-2-4 16,-2 2 4-16,2-1-2 0,-2 1 3 15,0 0-1-15,3 0-1 0,-2 0-1 0,1-1 2 16,-1 1 1-16,0 0 0 0,0-2-2 0,3 2-1 15,-2 0 4-15,0 0-3 0,2 0 4 0,1 0-3 16,-4 0 2-16,4-2 0 0,-1 2 0 0,-2-2 0 16,3 2-3-16,-3-2 0 0,3 0 1 15,1-3 0-15,2 0-1 0,0 1 1 0,0-3-5 16,0 0-3-16,2 2-11 0,0-2-14 0,0 2-9 16,0 1-20-16,0-1-37 0,5 3-71 15,-1-3-128-15,1 0-220 0,-2 1-1095 0</inkml:trace>
  <inkml:trace contextRef="#ctx0" brushRef="#br0" timeOffset="108924.276">14760 8566 1524 0,'0'0'135'0,"0"0"-44"0,0 0 3 0,0 0 29 16,0 0 13-16,0 0 11 0,0 0-11 0,0 0-16 15,0 0-1-15,0 0-18 0,0 0-18 0,0 0-13 16,0 0-2-16,70 21-6 0,-59-16-3 0,0-1-2 16,2 1-9-16,2 0-2 0,-2-1-1 0,0 3-2 15,4 0 3-15,-5 2-2 0,4-4-1 16,-2 3 1-16,2 2-5 0,-2-1 3 0,3 0-4 16,-2 0 1-16,3 1 1 0,-2-1-5 0,-1-2-2 15,-2 5-1-15,3-5-7 0,-4 2 0 16,-2-2-6-16,1-2-4 0,-2-1-4 0,0 2-6 15,-1-1-4-15,-3-3-2 0,2 0-6 0,-3-2-8 16,1 0-15-16,-2 0-30 0,2 0-66 16,-3 0-158-16,0 0-453 0,-2 3-973 0</inkml:trace>
  <inkml:trace contextRef="#ctx0" brushRef="#br0" timeOffset="133700.509">10405 8244 610 0,'0'0'223'16,"0"0"-17"-16,0 0 18 0,0 0 15 0,0 0 9 15,0 0-21-15,0 0-27 0,0 0-33 0,0 0-37 16,0 0-24-16,0 0-15 0,-16-2-4 15,16 2-5-15,0 0-4 0,0 0-5 0,0 0-2 16,0 0-5-16,0 0-1 0,0 0-4 0,0 0-3 16,0 0-7-16,0 0-7 0,0 0-7 15,0 0-5-15,0 0-3 0,0 0-8 0,0 0-2 16,0 0-7-16,0 0-2 0,0 0-3 0,1 0 0 16,-1 0-1-16,7 0 4 0,-3 0 2 15,3 0 2-15,1 0 2 0,0 0-5 0,0-3 4 16,1 1-5-16,-1 2 1 0,1 0-4 0,-3 0 0 15,1 0-4-15,1 0 1 0,-2 0 1 0,1 0-2 16,1 0 3-16,-2 0-3 0,2 2 2 0,1 1-2 16,-1-3 2-16,0 0-2 0,2 0 3 0,-3 0 0 15,2 0 0-15,-1 0 1 0,2 0-2 16,-2 0 1-16,0-3-3 0,-3 1 3 0,3 2-4 16,-3-2 2-16,1 2-3 0,-2 0 3 0,1 0-1 15,-1 0-2-15,2 0 1 0,-3 0 0 0,4 0 1 16,-2 0-2-16,2 2 3 0,1 0-4 15,-2 1 2-15,1-1-2 0,2 0 4 0,-2 1-1 16,1-3 0-16,-1 2-1 0,1-2 0 0,0 0-1 16,0 0 0-16,0 2 2 0,-1-2 0 0,0 0 0 15,1 0 0-15,-2 0 0 0,1 0-5 16,-2 0 5-16,2 0-2 0,-3 0 2 0,1 0-1 16,-2 0 1-16,1 0-2 0,1 3 0 0,-1-3-2 15,2 0 3-15,-1 2 0 0,1 0 0 16,1-2 4-16,-1 0-4 0,2 0-1 0,1 0 1 15,0 0-6-15,-1 0 6 0,2 0 0 0,-2 0-2 16,0 0 2-16,1-2-1 0,-2 2 1 16,0 0 2-16,-1-2-5 0,1 2 1 0,-1 0 3 15,0 0-5-15,-2 0 7 0,2 0-3 0,1 0-4 16,-2 0 6-16,3 0-4 0,-2 0 2 0,2 0-1 16,-1 2-2-16,1 0 3 0,-1-2-2 0,-1 0 1 15,2 0-2-15,-1 3-1 0,-1-3 0 0,2 0 1 16,-2 0 1-16,3 0 2 0,0 0 0 15,-2 0 1-15,1 0 3 0,2 0 0 0,-3 0-2 16,1 0-2-16,0-3-2 0,1 3-1 0,-1 0 3 16,-1 0 1-16,0 0 1 0,3 0 4 0,-3 0-7 15,0 0 0-15,1 0 0 0,-1 0-4 16,-1 0 4-16,0 0 2 0,0 0 1 0,-2 0-1 16,4 0 0-16,-3 0-1 0,1 0-1 0,-1 0-4 15,0 0 5-15,1 0-1 0,0-2 2 0,0 0-1 16,-2 2 0-16,4 0 1 0,-2 0-3 15,0 0-1-15,1 0 1 0,-2 0-2 0,2 0 0 16,1 0 8-16,-1 0-8 0,0 0 3 0,1 0 1 16,1 0-2-16,-3 0 0 0,1 2 1 15,0 0-1-15,-1-2-1 0,2 0 1 0,-1 3 2 16,0-3 0-16,0 0-6 0,2 2 8 0,-2-2-8 16,-1 0 7-16,1 0-4 0,1 0 2 0,-2 0 0 15,0 0-4-15,-2 0 8 0,2 0-5 0,-2 0 2 16,2 0 1-16,-1 0 3 0,-1 0-2 0,0 0 4 15,-3 0 0-15,0 0 5 0,-1 0 5 16,2 0 3-16,-2 0 6 0,0 0-8 0,0 0-19 16,0 0 0-16,0 0 0 0,0-2 0 0,-3-1 0 15,0 1 0-15,-3 0 0 0,0 2-31 0,-5 4-138 16,3 3-345-16,1 0-1304 0</inkml:trace>
  <inkml:trace contextRef="#ctx0" brushRef="#br0" timeOffset="158043.605">19385 7473 1535 0,'0'0'267'16,"0"0"-16"-16,0 0-32 0,0 0-5 0,0 0-15 15,0 0-23-15,0 0-31 0,0 0-31 0,0 0-33 16,0 0-22-16,0 0-18 0,0 0-16 15,-23-33-2-15,15 40-2 0,-1 3-1 0,0-1 2 16,0 7-3-16,-3-1 1 0,2 4 0 0,-2 2-1 16,0 0 4-16,0 4 1 0,-4 5 2 0,1 0 2 15,-3 7-3-15,-2 3 2 0,-1 0-4 16,-4 4 2-16,0 2 1 0,-2 5-3 0,1-2 6 16,0-2-2-16,3 2-2 0,1-3 3 0,2-2-10 15,4-2-7-15,0-6-1 0,4-1-8 0,5-5-2 16,1-8 0-16,2-1-4 0,4-3-6 15,0-4-6-15,0-4-13 0,5-6-20 0,2 1-23 16,2-5-48-16,5 0-82 0,-2-7-170 0,0 0-376 16,-4 0-886-16</inkml:trace>
  <inkml:trace contextRef="#ctx0" brushRef="#br0" timeOffset="158326.659">19340 7392 2214 0,'0'0'110'0,"0"0"-4"16,0 0 7-16,0 0 9 0,0 0 14 15,0 0-12-15,0 0-34 0,0 0-27 0,0 0-17 16,0 0-7-16,0 0 9 0,0 0 2 0,0 0 3 16,0 0 0-16,66 23 1 0,-57 9-1 0,-1 6-5 15,0 0 3-15,-2 6-4 0,2-1 4 16,-1 4 2-16,-1 2-6 0,3-4-6 0,-2 1-7 15,2-3-11-15,0-1-5 0,1-2-10 0,3-2 1 16,0-1-6-16,-2-4 2 0,1 0-1 0,0-4-8 16,-1-4 0-16,-2 1-13 0,-1-1-7 0,0-5-19 15,2 1-25-15,-5 0-57 0,-1-5-83 16,-3-2-142-16,-1-2-272 0,0-5-1012 0</inkml:trace>
  <inkml:trace contextRef="#ctx0" brushRef="#br0" timeOffset="158543.535">19106 8049 2932 0,'0'0'200'16,"0"0"-26"-16,0 0-50 0,0 0-17 0,0 0-18 15,0 0-10-15,0 0-18 0,0 0-12 0,119-91-17 16,-73 78-15-16,2-1-8 0,1 5-7 15,0 4-6-15,1 3-9 0,-4 2-9 0,-2 0-17 16,-3 2-28-16,-2 3-60 0,-4 4-106 0,-9 0-223 16,-9-4-888-16</inkml:trace>
  <inkml:trace contextRef="#ctx0" brushRef="#br0" timeOffset="159279.816">20401 8092 2058 0,'0'0'192'0,"0"0"12"0,0 0 19 16,0 0-21-16,0 0-22 0,0 0-13 16,0 0-23-16,0 0-23 0,0 0-22 0,0 0-25 15,32 126-18-15,-41-114-14 0,-2 0-15 0,-1-3-10 16,2-2-9-16,0 0-9 0,0-5-2 0,1 3-16 15,3-5-15-15,1 0-29 0,0 0-63 0,1 0-112 16,2 0-330-16,1 0-1122 0</inkml:trace>
  <inkml:trace contextRef="#ctx0" brushRef="#br0" timeOffset="159675.228">21123 7595 2288 0,'0'0'169'0,"0"0"-10"0,0 0-65 0,0 0 2 16,0 0 19-16,0 0 17 0,0 0-5 15,0 0-17-15,-40 125-26 0,36-96-20 0,1 3-19 16,1-2-12-16,2-1-11 0,0 2-10 0,0-3-6 15,3-3-2-15,2 3-6 0,-2-6-4 0,3 1-11 16,-3-2-15-16,4-2-17 0,-4-3-26 16,3-3-52-16,-3 1-127 0,-1-7-213 0,0 0-1137 0</inkml:trace>
  <inkml:trace contextRef="#ctx0" brushRef="#br0" timeOffset="160260.821">21148 7593 457 0,'0'0'701'0,"0"0"-427"0,0 0 1 15,0 0 0-15,0 0-1 0,0 0-35 0,0 0-31 16,135-118-35-16,-105 107-28 0,1 1-23 0,2 1-16 16,2 2-18-16,1 5-7 0,0-1-9 0,-1 3-8 15,-3 0-3-15,-2 5-12 0,0 2-8 16,-8 5-7-16,1-3-10 0,-6 5-3 0,-1 0-1 16,-4-1-5-16,-4 3 7 0,-5-2-8 0,-3 5 0 15,-7 2-1-15,-7 2-8 0,-5 1 1 16,-7 2-2-16,-1-1-2 0,-5-1 3 0,-1-1-3 15,-2-6 0-15,-5 4-3 0,3-4-2 0,0-6 1 16,-1 1 1-16,5-8 1 0,2-1 0 16,4-3 0-16,4 0-2 0,4 0 2 0,4 0-4 15,6 0 2-15,2 0-1 0,5 0-4 0,2 0-5 16,0 0-1-16,9 0 1 0,5 0 7 0,7 4 3 16,4-1 3-16,3 4-2 0,5 2 0 0,1-1-1 15,-2 4 2-15,1 2-2 0,0 4 3 16,-2 1 2-16,-1 0-1 0,-2 4 0 0,-1-1 0 15,-6 1 1-15,0 0 2 0,-4 1 4 0,-5-3 3 16,-3-4 8-16,-5 2-1 0,0-1 3 0,-4 1 3 16,-2-3 1-16,-9 3 7 0,-2-3 4 0,-7 1-4 15,-4 2-26-15,-6-3-7 0,0 1 0 16,-1-6 0-16,1 1 0 0,0-8 0 0,1 1 0 16,0-5 0-16,3 0 0 0,-1-2 0 0,-1-5 0 15,4-2 0-15,-2-3 0 0,5-2 0 0,2-2-80 16,4-3-68-16,2 3-82 0,2 1-185 15,4 5-771-15,1 3-512 0</inkml:trace>
  <inkml:trace contextRef="#ctx0" brushRef="#br0" timeOffset="160713.367">22283 8237 1956 0,'0'0'372'16,"0"0"-168"-16,0 0-4 0,0 0-9 0,0 0-21 15,0 0-18-15,0 0-23 0,0 0-22 0,0 0-18 16,0 0-23-16,0 0-13 0,0 0-11 0,0 0-12 16,16 113-7-16,-34-104-13 0,-2-2-7 15,-1-2-9-15,2-1-7 0,-2 1-10 0,1 0-16 16,4-5-22-16,1 0-52 0,4 0-110 0,2 0-334 16,5-3-1132-16</inkml:trace>
  <inkml:trace contextRef="#ctx0" brushRef="#br0" timeOffset="161278.56">23574 7535 2275 0,'0'0'226'0,"0"0"-45"0,0 0-11 15,0 0-13-15,0 0-20 0,0 0-11 0,0 0-17 16,0 0-24-16,0 0-9 0,0 0-17 0,0 0-14 15,0 0-10-15,0 0-14 0,0 0-8 16,29-108-3-16,-41 108-3 0,-1 2-2 0,-4 2 1 16,-2 1-2-16,3 2-3 0,-4 0 1 0,2 2-2 15,-2 1 1-15,1 1 0 0,0 1 2 0,-2 1 0 16,1 1-3-16,0 0 2 0,-1 0-4 16,1 4 1-16,0 1 1 0,-1 2-1 0,-2-1 2 15,1 3 3-15,-4 0-4 0,4 0 0 0,-1-2-1 16,0 1 1-16,6-1 0 0,0 0 0 15,0 0 0-15,4 0 2 0,2-1-2 0,1 3 1 16,0 0 1-16,0 1-4 0,3-1 3 0,4-1 2 16,-1 1-2-16,1-2 0 0,3 5 3 0,0-5-1 15,4 1 5-15,0 1-6 0,5-4 10 16,2 4 3-16,0-5 2 0,4 3 10 0,1-3-7 16,5 0 1-16,3-1 0 0,2-1-4 0,4-4 3 15,4 2 0-15,1-5-6 0,4-2 4 0,0-3-8 16,-2-1-3-16,7-3-2 0,-4 0-2 0,-2-3-13 15,1-4-13-15,1 3-28 0,-4-5-63 16,-4 2-119-16,-8 0-388 0,-9 4-1145 0</inkml:trace>
  <inkml:trace contextRef="#ctx0" brushRef="#br0" timeOffset="176343.464">19037 8596 202 0,'0'0'269'0,"0"0"-74"16,0 0 37-16,0 0 35 0,0 0 20 15,0 0-18-15,0 0-36 0,0 0-22 0,0 0-26 16,0 0-26-16,0 0-30 0,0 0-26 0,-22-11-22 16,22 11-13-16,0 0-21 0,0 0-12 0,0 0-12 15,0 0-12-15,0 2 3 0,3 0 5 16,1 1 6-16,4 1 13 0,2 1-6 0,3 0-3 16,2-3 2-16,2 3-9 0,-1-1 7 0,4-1-3 15,-2-1-1-15,4 0 0 0,-1 0-2 16,4-2-3-16,-2 3-1 0,4-3-13 0,0 0 6 15,0 0-3-15,2 0-3 0,-1 0 5 0,0-3-7 16,0 1-1-16,1 0 1 0,-2 0 1 16,0-1-2-16,1 1 1 0,-1 0-1 0,-3-1 3 15,-1 1-2-15,-1 0 1 0,1 2 0 0,-2-3-1 16,0 3 0-16,-1 0-1 0,1-2 0 0,0 2-3 16,-2 0 1-16,2-2 1 0,0-1 2 0,-2 3-3 15,2-2 4-15,-2 0-4 0,2 2 1 16,-2-3-1-16,-2 3 0 0,2 0 0 0,1-2 0 15,-4 2 2-15,2 0 0 0,-1 0 2 0,0 0-1 16,-1 0 0-16,2 0-1 0,-1 2 4 0,-1 1-1 16,3-1 3-16,-4 0-3 0,2 1-1 0,1-1 0 15,2 0 0-15,-3 1-1 0,2-1-2 16,1 0 2-16,-2 1-5 0,1-3 4 0,0 2-2 16,-3 0 1-16,1 1 0 0,-1-1 0 0,-1 0-1 15,1 0 0-15,-2 1-1 0,0 1 1 0,0-4 1 16,1 3-1-16,0-1 3 0,-2-2-2 15,3 0 0-15,-3 1 3 0,1 2-2 0,2-3-1 16,-2 2 1-16,2 0-4 0,-1-2 4 0,1 5-2 16,1 0 1-16,-2-3-1 0,2 3-1 15,-1-1 1-15,-1-1 0 0,2-1-1 0,-1-2 5 16,3 2-4-16,1-2 4 0,-1 0 2 0,0 0-3 16,0 0 2-16,-1-2-3 0,1 0-1 15,-2-1 2-15,2 1-2 0,-3 0 0 0,1-1 3 16,1 1-4-16,-4 0 2 0,3 2-1 0,-4 0 0 15,4-3-2-15,-4 3 2 0,3 0-1 0,-2 0 4 16,0 0-2-16,0-2 2 0,-2 2-2 16,1 0 0-16,2 0 1 0,-2-2 0 0,1-1-2 0,0 3 3 15,-1-2 0-15,-1 0-1 0,4 2-2 16,-4-4-2-16,1 4 0 0,2-2 0 0,-3-1 2 16,0 3-1-16,1-2 4 0,2 2 0 0,-3 0 1 15,5 0 3-15,-4 0-2 0,5 0 6 0,-3 0 4 16,3 2-3-16,0 3 10 0,1-4-3 15,-1 2 4-15,-2 1-1 0,4 1-6 0,-5 0 0 16,1-3-1-16,-1 3-3 0,-2-3-1 0,-2 0-7 16,-3-2 2-16,-4 3-6 0,3-3-1 0,-5 0 1 15,-1 0-3-15,-1-3-4 0,0 1-12 16,0-5-17-16,0 0-31 0,0 0-47 0,-3 1-88 16,-4 1-217-16,5 1-1324 0</inkml:trace>
  <inkml:trace contextRef="#ctx0" brushRef="#br0" timeOffset="178445.731">19373 8930 564 0,'0'0'183'0,"0"0"-46"16,0 0 20-16,0 0 23 0,0 0 13 0,0 0 24 0,0 0-3 16,0 0-36-16,0 0-34 0,0 0-49 15,0 0-24-15,0 0-10 0,30-61 0 0,-26 64 3 16,0 4 5-16,0 2-1 0,0 3 1 0,0-1-6 15,-1 6-8-15,-3 1-6 0,0 1-10 0,0 1-2 16,0 1-5-16,0 2-1 0,-3 2-2 16,-3 1 2-16,2 1-5 0,-3 3 4 0,1 2-8 15,-1 1 0-15,-1-2-3 0,-1 2-6 16,1-3-2-16,2-2 0 0,-2-3-2 0,0 0 1 16,3-2 5-16,-1-4-6 0,2-3-2 0,0-3-7 15,1-1 1-15,3-3-1 0,0-2 5 0,0-2-1 16,0-1 0-16,5 3-1 0,1-4-2 15,1 1 4-15,2-1 1 0,2-1 6 0,2 3-1 16,-2-3 4-16,5 0-6 0,-1 1-2 0,4-1 1 16,-2 2-1-16,2 1-4 0,1-3 3 0,1 3-1 15,0 0 0-15,3-3 4 0,-3 0-3 16,1 3 3-16,3-3 2 0,-1 1 1 0,3-3 3 16,-1 0-1-16,4 0-4 0,0 0 5 0,4 0-8 15,0 0-1-15,-1 0 0 0,5 0 1 16,-4 0-2-16,5-3 2 0,1 1 0 0,0 2-2 0,1 0 2 15,0 0 1-15,0 0-3 0,1 0-3 16,2 0 4-16,0 0-3 0,-1 0 4 0,-2 0-4 16,0 0 2-16,0 0-3 0,-1 0 0 0,0 0 0 15,1-2-2-15,-2-1-2 0,-2 3 4 0,-1-2-2 16,2 0 3-16,-4 2 5 0,0-3-7 0,-1 1 4 16,-1 0-1-16,-1-1-2 0,0 3 1 15,0-2 1-15,0 0-3 0,0 2 1 0,0 0 0 16,0-3 7-16,1 3-3 0,0 0 1 0,2 0 2 15,-2 0-3-15,3 0 0 0,-2 0 1 16,-1 0 1-16,-1 0-5 0,0 0 6 0,2 3-5 16,0 1 4-16,0-1-7 0,-1-1 2 0,-2 0-1 15,-1 1-3-15,-4-3 1 0,3 0 0 16,-2 0 2-16,0 0 0 0,3 0 7 0,0 0-5 16,1 0-2-16,-2-5 1 0,0 0-3 0,1-2 4 15,0 3 3-15,-4-1-5 0,2 1 6 0,1-1-6 16,-4 3 2-16,4-3-1 0,-4 3-3 0,3 2 4 15,-4-3 0-15,4 1-4 0,-3 2 3 16,3-2-1-16,-4-1-2 0,3 3 5 0,-2 0-4 16,2 0 3-16,-1 0-3 0,-3 0 0 0,2 5 0 15,-1-5 1-15,-1 2-2 0,-1-2 4 0,5 3-5 16,-2-3 4-16,3 0-3 0,-3 0-1 0,2 0 3 16,-3 0-1-16,-1 0-1 0,0 0 3 15,-2 0-2-15,1 0-1 0,0 0 0 0,-2 0-1 16,1 0 0-16,0 0 0 0,-1 2 1 0,0 0 1 15,0 1 4-15,-4-1-4 0,4-2 2 0,-2 2-7 16,-1-2-1-16,1 0 3 0,1 0 0 16,-4 0 4-16,5 0 2 0,0 0-5 0,-2 0 4 15,-1 0-6-15,2 0-2 0,0 0 3 0,-3 0 1 16,3 0 0-16,-2 0 4 0,-1 0-2 16,-3 0 0-16,3 0 1 0,-4 0-8 0,2 0 8 15,-3 0-3-15,0 0 1 0,-2 0 7 0,-2 0-7 16,1 0 0-16,-4-2 2 0,1 2-6 0,-2-2 7 15,-1-1-4-15,0 1 3 0,3-3 6 16,-2-2-5-16,2 0-1 0,-3-2 0 0,4-3-7 16,-1 1 5-16,-2 0 1 0,4-3 2 0,-3 0 2 15,3-2-4-15,-4 2-1 0,5-2-4 0,-3 0-1 16,-2-1 4-16,4 0 1 0,-3-4 1 16,2 2 2-16,-3-2-6 0,1-2 3 0,-2-1-6 15,3-2 1-15,-2-4 0 0,0 0-1 0,0 1 3 16,3-2-3-16,-2 1 0 0,0 0 4 0,3 3-4 15,-3-3 7-15,3 4-3 0,-3 1-1 0,-1 0 4 16,3 2-8-16,-2 2 6 0,-2 3-3 16,3-1 3-16,-3 0 4 0,0 2-2 0,1 1-1 15,-1-3 2-15,2 5-8 0,1-2 7 0,-1 0-4 16,-1-1 1-16,3 4 6 0,-1 2-6 0,-2-1 2 16,2 1 0-16,-2 1-5 0,-1 3 5 15,-1 0 0-15,0 3 0 0,0-3 3 0,0 2-3 16,0 3 2-16,0-1-3 0,0 1-2 0,0 0 2 15,-1 2 0-15,0-3 2 0,-1 3 2 16,-2 0-2-16,2 0 0 0,-1 0-5 0,-2 0-2 16,2 0 0-16,-3 0 3 0,1 0 2 0,-1 0 3 15,1 3-2-15,-1-1 0 0,2 0-2 0,-2 1-4 16,2 1 7-16,-3 1-4 0,3 0 7 0,-2 2 0 16,-2 0-1-16,1 0-1 0,-2 2 2 0,0 0 0 15,-2 1 0-15,1 1 1 0,0 0 1 16,-1 0-2-16,1 3 3 0,0 0 0 0,-5 0-2 15,4 0 1-15,0 5-4 0,0-5 1 0,1-2-4 16,2 2-1-16,2 0-4 0,0-2-6 0,3-3-7 16,-2 1-16-16,3 1-17 0,2-2-41 15,-1 3-65-15,1-3-108 0,0 3-179 0,0-6-290 16,0-2-853-16</inkml:trace>
  <inkml:trace contextRef="#ctx0" brushRef="#br0" timeOffset="178717.08">23277 8608 1933 0,'0'0'268'0,"0"0"-17"0,0 0-21 0,0 0 6 15,0 0-20-15,0 0-29 0,0 0-35 0,0 0-33 16,132 73-22-16,-104-57-22 0,-3 1-19 0,3-1-12 16,0-2-18-16,-5-4-8 0,4 2-12 15,-4-3-5-15,-1 1-8 0,-3-3-2 0,-1-3-18 16,-5 1-22-16,-2 0-44 0,-4-1-87 0,-5-1-130 16,-2-1-266-16,0 0-1110 0</inkml:trace>
  <inkml:trace contextRef="#ctx0" brushRef="#br0" timeOffset="179548.686">21313 8900 823 0,'0'0'248'0,"0"0"0"0,0 0-33 15,0 0 6-15,0 0 8 0,0 0-2 0,0 0-18 16,0 0-38-16,0 0-41 0,0 0-22 0,0 0-21 15,0 0-14-15,0 0-12 0,0 0-7 0,3-57-10 16,-3 57-10-16,0 0-10 0,0 0 0 16,0 4 1-16,0 3 6 0,0 3 6 0,0 0-4 0,0 4-5 15,0-2-5-15,-1 4-1 0,0-2-1 0,-3 0 1 16,1 2-3-16,2-2 1 0,-1-1-7 16,-1 1-4-16,0-2 1 0,2 1 0 0,1 1-3 15,-2-2 1-15,2 2-2 0,0-2-2 0,0-1 1 16,0 0 0-16,0 0 2 0,0 1-6 15,0 0 3-15,0-1-2 0,0-1-2 0,-1-3 0 16,0 2 1-16,0 0 0 0,1-2 4 0,-2-2-3 16,2-1 0-16,-2 3-2 0,2-1-3 15,-1-1 6-15,1-1-5 0,-1 3 4 0,1 0 0 16,-1-2-1-16,1 2 0 0,0-2 0 0,0 2-2 16,0 0 2-16,0-3-2 0,0 1 2 0,0 0 3 15,0-1-6-15,0 1 2 0,0 0-2 16,0-1 1-16,0 1 0 0,0 0 3 0,0-1 0 15,0 1 2-15,0-1-2 0,0 1 0 0,-1-1-4 16,1 0-2-16,-1 3 2 0,1-4 0 16,0 1 2-16,0-1 1 0,0 1 4 0,0 1-5 15,0 0 2-15,0-1-2 0,-2 3 0 0,2-2 3 0,-1 2 4 16,-1 0-1-16,0 2 6 0,2-2-3 16,-2 2 4-16,-1-2 0 0,0-2-7 0,2 0 8 15,0-1-5-15,1-4 1 0,0 1 5 0,0-1-8 16,0 0-2-16,0 0-1 0,0 0-5 15,0 0 3-15,0 0-6 0,0 0 2 0,0 0-5 16,0 0-10-16,0 0-6 0,0 0-14 0,0 0-22 16,-2 0-66-16,-2 3-134 0,1 1-366 0,1-1-1051 0</inkml:trace>
  <inkml:trace contextRef="#ctx0" brushRef="#br0" timeOffset="202075.907">624 8751 0 0,'0'0'62'0,"0"0"55"16,0 0-43-16,0 0 25 0,0 0 33 16,0 0 28-16,0 0 9 0,0 0 1 0,0 0-22 15,0 0-26-15,0 0-20 0,0 0-27 0,-12-23-16 16,10 16-1-16,-2 2 4 0,2-2 1 0,1 2 4 16,1 5-4-16,0 0-5 0,0 0-8 0,0 0-6 15,0 0-14-15,0 0-6 0,0 0-11 16,0 0-2-16,0 0 2 0,0 0 0 0,0 0 0 15,0 0 0-15,0 0 2 0,0 0 3 0,0 0 0 16,0 0-2-16,0 0 1 0,0 0-6 0,0 0 7 16,0 0 1-16,1 0-32 0,7 10 31 15,2 4-32-15,3 0 29 0,-6-3-2 0,-2 4-34 16,3-3 30-16,-5 0-37 0,4-1 33 0,-4-1 3 16,3-1-3-16,-4-2 2 0,4 2-2 15,-3-2 3-15,-1 0 0 0,3 0 3 0,-1-2 2 16,-3-2-2-16,4 2 0 0,-4-1-2 0,1-1-3 15,-1-1-3-15,-1 3 3 0,1-5-4 0,0 2 7 16,0 0-5-16,2 1 1 0,-2-3-2 16,0 2-2-16,0-2 5 0,0 0 1 0,-1 2 2 15,0-2 2-15,0 0 0 0,1 3-3 0,-1-3 1 16,0 0-8-16,0 0 6 0,1 0-7 0,-1 0 4 16,1 0 3-16,2 0-2 0,0 0 3 15,-2 0 0-15,2 0-4 0,3 0 3 0,-3 0-2 0,3 0 2 16,-2 0 5-16,5-3-5 0,-2 1 2 15,-1 0 0-15,2-1-1 0,2-1 2 0,-1-1 3 16,1 0-2-16,1-2 3 0,-1 2-2 0,0-5-1 16,1 1-3-16,0-3-2 0,0 3-2 15,3-2 0-15,-4 1 0 0,1 1 0 0,-1 0-1 16,-1-1 0-16,-2 3 0 0,2-2 0 0,0 3 3 16,-1-1-2-16,-1 3 2 0,-1-3-3 0,3 2 3 15,-3-2-2-15,-1 2 2 0,2 1 2 16,-3-1 1-16,1 5 7 0,-2-2 7 0,-2-1 5 15,1 1 9-15,0 2-1 0,0-2 8 0,-1 2 1 16,0 0 1-16,-1 0 7 0,1-3-4 16,-1 3-6-16,0-2-10 0,1 2-15 0,-1 0-17 15,0-2-17-15,0 2-29 0,0 0-26 0,0 0-43 16,2 0-103-16,1 0-282 0,-2 2-1048 0</inkml:trace>
  <inkml:trace contextRef="#ctx0" brushRef="#br0" timeOffset="-203435.366">1945 7102 185 0,'0'0'239'0,"0"0"-144"0,0 0 16 16,0 0 12-16,0 0 24 0,0 0 19 16,0 0-6-16,0 0-26 0,0 0-48 0,0 0-52 15,0 0-26-15,0 0 2 0,0 0 13 0,0 0 12 16,-13-32 4-16,8 43-2 0,1-2-3 0,0 5 0 16,-1 3 3-16,-2-3-3 0,3 2-2 15,-3-1-4-15,1 4-5 0,-1-1-1 0,-1 1-1 16,1 2-1-16,0 0-1 0,-1-2-1 0,0 5-1 15,1-3-1-15,-1 0-2 0,1 0-2 16,-2 3-2-16,4-3-2 0,-3 2-2 0,0 0-1 16,2 1 1-16,1-5-2 0,-2 2-1 0,4-2-1 15,-3 2-2-15,2-3 1 0,3 3 0 0,-1-1 0 16,1 1 2-16,-3 2-2 0,2 3 1 0,1-3 2 16,-2-1-3-16,-2 2 5 0,-2-4 6 15,2 1 4-15,-3 0 8 0,3-3 4 0,-2 0 9 16,-3 3 11-16,0-2 9 0,1-3 9 15,-2 3 2-15,1-3-2 0,0-5-3 0,-1 0-6 0,3-4-8 16,3 0-9-16,0-5-8 0,4 1-13 16,1-3-24-16,0 0-24 0,9-5-39 0,2-2-72 15,0 3-225-15,-2-1-1113 0</inkml:trace>
  <inkml:trace contextRef="#ctx0" brushRef="#br0" timeOffset="-202750.072">1244 8221 458 0,'0'0'182'16,"0"0"47"-16,0 0 9 0,0 0-33 0,0 0-30 16,0 0-42-16,0 0-25 0,0 0-16 0,0 0 0 15,0 0-1-15,0 0-6 0,0 0-9 16,0 0-2-16,0 0-12 0,61-62-3 0,-46 57-5 15,1-2-12-15,5 3-3 0,0-1-7 0,0 3 0 16,-2 2 3-16,0 0 1 0,-2 0-3 0,-1 0-1 16,2 0-3-16,2 0 3 0,-1 0-2 15,0 0-4-15,0 0-2 0,-3 0 0 0,3 0-3 16,0 0 4-16,-2 0-2 0,-1 2-3 0,1 0 0 16,-3 3-8-16,1 0 4 0,-1-1-6 15,2 1-1-15,-1 0 0 0,2-1 1 0,-3 1-2 16,2 0-2-16,-2-3 0 0,-1-1-2 0,3 1 2 15,-3 1-1-15,2-1 2 0,-1-2-3 0,2 5 1 16,-2-5-3-16,-3 0 0 0,4 2-4 0,-3 0 5 16,-2-2 2-16,2 0-2 0,-2 3 4 15,-1-1-5-15,2-2-1 0,-2 2 0 0,0-2-2 16,2 3 5-16,-1-1 1 0,2-2 1 0,-1 0 0 16,1 0-1-16,4 2 0 0,-3-2-1 0,1 0 0 15,2 0 1-15,-1 0 5 0,0 0 5 0,2 0 3 16,-3 0-1-16,5 0-3 0,-4 0 1 15,2 0 7-15,0 0-1 0,-2 0 3 0,2 0 1 16,-4 0 3-16,2 0 3 0,-2 0 0 0,-2 0 3 16,-1 3-1-16,0-3 1 0,-1 0-2 15,-3 0-4-15,0 0 1 0,2 0-9 0,-5 0-1 16,3 0-6-16,-2 0-6 0,1 0-1 0,-1 0-6 16,4-3-6-16,-2 3-7 0,1 0-20 0,2 0-29 15,2 0-78-15,0 5-169 0,-1 0-441 16,-1-3-921-16</inkml:trace>
  <inkml:trace contextRef="#ctx0" brushRef="#br0" timeOffset="-197678.24">3358 8295 183 0,'0'0'106'0,"0"0"-33"15,0 0 37-15,0 0 69 0,0 0 39 0,0 0 9 16,0 0-14-16,0 0-54 0,0 0-24 0,0 0-6 15,0 0-14-15,0 0-13 0,-31-2-17 0,31-1-22 16,-1 3-17-16,0 0-5 0,-1 0-7 0,0 0 0 16,-2 0-3-16,3 3-3 0,-5-3 1 15,2 2-3-15,-2-1 4 0,1 4 2 0,-1 0 2 16,0-1 0-16,-1 1 0 0,1 2-2 0,1 0 1 16,-2 0 1-16,-1 0 5 0,-2 4 2 0,2-1 4 15,-4-1 1-15,0 3-1 0,-1 2 0 16,-1-2-4-16,-2 2 0 0,-1 3-5 0,2-1-6 15,-4 0-3-15,5 3-4 0,-3-1-7 0,3 0-1 16,0-2-8-16,2 0-3 0,4 1-6 16,1-1-15-16,1-2-10 0,6 0-27 0,0 0-39 15,1-1-74-15,8-2-157 0,-2-1-279 0,-3-6-892 0</inkml:trace>
  <inkml:trace contextRef="#ctx0" brushRef="#br0" timeOffset="-197473.492">3289 8343 1704 0,'0'0'162'15,"0"0"-25"-15,0 0-5 0,0 0-30 0,0 0-21 16,0 0 14-16,0 0 28 0,0 0 22 0,0 0 2 16,0 0-9-16,119-19-19 0,-88 28-22 0,0 5-10 15,2-2-14-15,-1 0-17 0,1 2-12 16,-3-3-15-16,0 1-12 0,-1-2-8 0,0 2-12 15,0 0-14-15,-1 2-32 0,-4-3-101 0,-5 1-366 16,-8-5-1150-16</inkml:trace>
  <inkml:trace contextRef="#ctx0" brushRef="#br0" timeOffset="-135365.186">3337 10746 0 0,'0'0'151'0,"0"0"65"0,0 0-49 16,0 0 8-16,0 0 32 0,0 0 18 0,0 0 3 15,0 0-2-15,0 0-11 0,0 0-15 0,0 0-14 16,0 0-17-16,-58-14-18 0,53 14-20 16,-1 0-14-16,1 0-12 0,0 0-14 0,1 0-12 15,2 0-15-15,-2 0-16 0,4 0-15 0,0 0-14 16,0-2-9-16,2 2-3 0,3-2-4 0,2-1 3 15,1 1 1-15,5 0 1 0,-1-1 1 16,2 1 1-16,3 0 0 0,1-3-3 0,-2 5 3 16,1-2-5-16,-2 2 0 0,2 0-2 0,0 0 0 15,-2 0-2-15,1 2 4 0,-1 3-5 0,-3-3 4 16,2 3-1-16,-3-1-2 0,-2 1 2 16,1 0-3-16,-4-1 3 0,0 1 2 0,-1 0 0 15,-1-1 2-15,-1 1 0 0,-2-1-1 0,0 3 9 16,-1 0 2-16,0 0 1 0,0 3 0 0,-4-1-5 15,-2 1-2-15,-1 2-1 0,-2 2-5 0,-2 2 1 16,-2-2-5-16,0 3 5 0,-1-1-1 16,-4 2-1-16,4-2 3 0,-4 2-6 0,0-2 0 15,1-2-1-15,1 0 0 0,-3-2 0 0,-1 0 2 16,2 2-1-16,-1-6 1 0,0 6-3 16,0-3 1-16,0 1 0 0,2-3 2 0,2 0-1 15,2 1-1-15,0-1 1 0,3-2-2 0,3 0 3 16,0-2 5-16,0-5-3 0,4 4 5 0,2-4-1 15,-1 0 0-15,2 0-1 0,0 0-4 16,0 0 0-16,2 0 0 0,4 3 4 0,5-3 10 16,5 0 7-16,4 0 7 0,5 0 4 0,3 0-4 15,3 0 1-15,-1-3-7 0,3 1-2 0,-1 0-3 16,2-1-6-16,-1 1-2 0,0 2-7 0,2-5-1 16,0 5-3-16,2-4-4 0,-2-1-2 0,0 3-7 15,-2-3-17-15,0 0-21 0,-2 1-51 16,-1 1-83-16,-3-1-156 0,-9 2-348 0,-6 2-981 0</inkml:trace>
  <inkml:trace contextRef="#ctx0" brushRef="#br0" timeOffset="-135048.072">4110 10711 1776 0,'0'0'0'0,"0"0"-5"15,0 0 64-15,0 0 75 0,0 0 25 16,0 0 0-16,0 0-35 0,0 0-49 0,0 0-15 16,0 0-1-16,0 0-1 0,0 0 3 0,0 0 2 15,0 0 0-15,13-38-3 0,-13 38 0 0,0 2-1 16,0 1 0-16,-2 6-5 0,-3-2-2 0,-1 3-3 16,-1 2-3-16,0 4-3 0,-2-2 0 15,-1 2-6-15,-1 3 4 0,0 0-4 0,-2 0-3 16,1 2 2-16,-1-2-10 0,2 4-3 0,-1-4-7 15,-1 2-7-15,2-6-3 0,2 1-1 16,1 3-4-16,1-3-1 0,2-2-11 0,2 0-6 0,1 0-18 16,1-5-21-16,1-1-37 0,0 2-81 15,1-3-184-15,2-3-373 0,-1-1-890 0</inkml:trace>
  <inkml:trace contextRef="#ctx0" brushRef="#br0" timeOffset="-134780.682">4049 10692 1473 0,'0'0'65'15,"0"0"-13"-15,0 0 69 0,0 0 41 0,0 0-1 16,0 0 4-16,0 0-34 0,0 0-13 0,0 0 7 16,0 0 8-16,-28 127 0 0,28-99 3 0,2-2-10 15,3 0-13-15,1-3-8 0,1-3-14 16,3-2-7-16,1-4-3 0,0 0-11 0,5-5-8 15,-2-4-6-15,5-3-2 0,0-2-13 0,4-7-3 16,2-7-11-16,1-4-8 0,2-8-6 0,0 2-6 16,0-6-2-16,-3-1-8 0,2 1-8 15,-1 6-15-15,-1 0-13 0,0 3-39 0,-3 5-55 16,2 0-103-16,-8 9-218 0,-6 0-883 0</inkml:trace>
  <inkml:trace contextRef="#ctx0" brushRef="#br0" timeOffset="-134620.692">4452 10678 3071 0,'0'0'151'0,"0"0"-48"0,0 0 3 0,0 0-15 16,0 0-15-16,0 0 4 0,0 0-21 0,0 0-22 16,133-59-12-16,-90 48-16 0,1-3-10 15,0 5-4-15,-1 0-24 0,-1 0-23 0,-2 4-65 16,-3 1-137-16,-10 4-273 0,-8-3-1189 0</inkml:trace>
  <inkml:trace contextRef="#ctx0" brushRef="#br0" timeOffset="-134358.749">4751 10528 1313 0,'0'0'519'0,"0"0"-411"0,0 0 17 16,0 0 37-16,0 0-15 0,0 0-27 15,0 0-26-15,0 0-22 0,0 0-1 0,-70 122 3 16,69-97 8-16,0 4 1 0,-3 2 5 0,-1 1 6 16,-1 3-4-16,1-1-7 0,-5 5-14 15,3 1-16-15,-1-2-18 0,-1 4-7 0,0-2-8 16,-1 0-2-16,-1 2-5 0,2-1-4 0,2-2-6 16,-2 1-2-16,6-4-3 0,-3-1-4 0,3 2-3 15,3-4-11-15,0-4-14 0,0-1-20 16,1-5-30-16,4-2-56 0,0-5-117 0,4-3-193 15,-6-4-606-15,1-4-406 0</inkml:trace>
  <inkml:trace contextRef="#ctx0" brushRef="#br0" timeOffset="-134034.931">4558 11101 1882 0,'0'0'231'0,"0"0"-22"0,0 0 16 16,0 0-17-16,0 0-54 0,0 0-45 0,0 0-40 16,0 0-11-16,0 0 3 0,0 0 9 0,0 0-1 15,0 0 0-15,0 0 0 0,0 0-3 16,132-44 2-16,-103 41-1 0,-1 1-9 0,-2 2-5 15,2-2-9-15,-5 2-10 0,0-3-5 0,-1 1-9 16,-2 0-7-16,-4 2-5 0,0-1-2 0,-3 1-2 16,-3-3 1-16,0 3-3 0,-4-2-1 0,-1 2-8 15,-1 0-2-15,-2-2-13 0,0 2-20 16,0 0-40-16,-2-3-86 0,0 3-179 0,0-2-481 16,0 2-891-16</inkml:trace>
  <inkml:trace contextRef="#ctx0" brushRef="#br0" timeOffset="-120082.572">9602 8683 0 0,'0'0'461'0,"0"0"-260"16,0 0-15-16,0 0 25 0,0 0 42 0,0 0-12 15,0 0-29-15,0 0-28 0,0 0-35 0,0 0-21 16,0 0-17-16,0 0-15 0,-11-13-8 0,11 13-12 16,0 0-17-16,0 0-14 0,0 0-12 15,0 0-10-15,0 0-6 0,0 0-5 0,0 0-4 16,0 0-2-16,0 0 2 0,3 2 7 0,-1 0 5 16,0 3 2-16,2-1 2 0,0 3-4 0,-2-2-2 15,1 2 3-15,1 0-7 0,-2 5 4 16,-1-3-2-16,3 3-1 0,-1-1 0 0,-1 4-2 15,-1 2-1-15,0-1-2 0,-1 0-4 0,0 0 0 16,1-2 1-16,1-2-3 0,0-2 1 0,0 2-1 16,0-3 0-16,-1-4 2 0,2 4 2 15,0-6 0-15,0 1 2 0,1-1 2 0,3-3 10 16,2 0 3-16,1-5 7 0,5-4 4 0,1-1 3 16,5-1-5-16,0-2-1 0,-1-3-4 15,0-1 2-15,1-1-1 0,-2 2-1 0,0-1-3 16,-4 1-9-16,0 3-4 0,-5 4-4 0,-2 0-5 15,-2 2-5-15,0 2-9 0,-3 0-19 0,-2 3-33 16,4 2-74-16,-4 0-215 0,0 0-1289 0</inkml:trace>
  <inkml:trace contextRef="#ctx0" brushRef="#br0" timeOffset="-112407.238">9622 9425 0 0,'0'0'335'0,"0"0"-137"0,0 0-46 15,0 0-29-15,0 0 26 0,0 0 28 0,0 0 0 16,0 0-27-16,0 0-27 0,0 0-44 0,0 0-25 16,0 0-16-16,40-108-7 0,-35 108-1 15,-3 0 4-15,4 0 5 0,-3 0 4 0,-1 0 8 16,3 2 4-16,0 3 5 0,-2-1 3 0,2 5 0 16,-3 0 4-16,1 3-1 0,0 4-4 0,-3 0-3 15,0 3-9-15,0-3-3 0,0 2-3 16,0-4-6-16,0-3 2 0,3-4-3 0,4-2 8 15,4-5 16-15,3-2 10 0,7-8 6 0,7-6-6 16,3-6-16-16,1-6-9 0,4-2-13 0,-2 0-5 16,-1 3-6-16,-2-1-6 0,-4 2-6 0,-3 5-8 15,-1 5-7-15,-5 5-11 0,-1 5-22 16,-1 6-40-16,-2 0-101 0,-5 3-316 0,-4 4-1062 0</inkml:trace>
  <inkml:trace contextRef="#ctx0" brushRef="#br0" timeOffset="-98993.029">11359 10542 1431 0,'0'0'175'0,"0"0"25"15,0 0-11-15,0 0-3 0,0 0-1 0,0 0-26 16,0 0-36-16,0 0-37 0,0 0-28 0,0 0-23 15,0 0-10-15,0 0 1 0,12-31-1 0,5 24 1 16,3 0-1-16,4 0-7 0,-1 3 2 16,-1-1-6-16,0 0-5 0,-1 3-2 0,-1 2-2 15,0 0 2-15,-2 0 0 0,1 0-3 0,-4 5 3 16,1 2-4-16,-3-3 0 0,-1 6-2 16,-1-3 1-16,-3 0 3 0,-1 0-1 0,-2 2 0 15,0 0 3-15,-2 1 1 0,-2-1 2 0,-1 0 4 16,0 3-2-16,-3-2 0 0,-4 2-4 0,2 2-1 15,-3 0-2-15,0 0-2 0,-3 2 0 16,1-2-2-16,0 0 1 0,-3-1 3 0,1 1-3 16,-2-3 3-16,2 3-5 0,-2-2 0 0,-1-1 0 15,1 1 2-15,-2 0 0 0,2-1 2 16,-2-1 1-16,1-2-3 0,-2-4 4 0,1 3-2 16,-4-4 3-16,2 1 0 0,1-4 2 0,-2 0-1 15,4 0 3-15,0 0-2 0,3 0 4 0,1 0 2 16,2 0 2-16,3 0 7 0,1 0 2 0,1 0 6 15,1 0 1-15,0 0-2 0,3 0-5 0,0 0-6 16,0 0-12-16,5 0 3 0,3 0 1 16,7 0 11-16,6 0 10 0,4 0 4 0,7 0 0 15,4-4-7-15,1-1-6 0,4 0-6 0,-1-2-8 16,1 2-4-16,4-2 1 0,-1 0-9 0,3 0-2 16,-1-3-13-16,0 1-10 0,0 0-20 15,-1 2-38-15,-5 0-66 0,-4 2-127 0,-11 1-208 16,-9 1-1142-16</inkml:trace>
  <inkml:trace contextRef="#ctx0" brushRef="#br0" timeOffset="-98609.154">12276 10562 626 0,'0'0'56'0,"0"0"30"0,0 0 67 0,0 0 41 15,0 0 32-15,0 0-16 0,0 0-39 16,0 0-24-16,0 0-23 0,0 0-14 0,0 0-6 0,0 0-1 16,0 0 3-16,0 0-1 0,47-60-9 15,-47 60-10-15,0 0-10 0,0 0-10 0,0 0-9 16,0 0-11-16,0 0-9 0,0 0-10 0,0 0-4 16,0 0-8-16,0 0-1 0,0 0-6 0,0 0 0 15,0 0-2-15,-1 2-3 0,-2 1 5 16,-2-1-5-16,2 3 4 0,-3-1 1 0,1 1-2 15,-3 2 7-15,2 0 3 0,-4 5 4 0,0-3 9 16,1 5 1-16,-1-3 2 0,-1 2 2 16,2 3-2-16,-1 1 2 0,0-1-3 0,0 0-3 15,2 1-4-15,-2 1-10 0,1-3-6 0,0-1-2 16,2 3-5-16,1-4-2 0,0 1-3 16,5-2-4-16,1 0-7 0,0-3-12 0,3 0-12 15,3-1-21-15,0-3-23 0,0 2-36 0,2-2-80 16,-2-5-109-16,0 2-195 0,-2-2-974 0</inkml:trace>
  <inkml:trace contextRef="#ctx0" brushRef="#br0" timeOffset="-98355.45">12293 10507 554 0,'0'0'130'0,"0"0"-45"16,0 0 29-16,0 0 61 0,0 0 49 0,0 0 36 15,0 0-5-15,0 0-49 0,0 0-11 0,0 0 1 16,-9 133 0-16,9-105-9 0,0 0-13 0,0-6-17 16,3 2-20-16,2-8-20 0,4 0-13 15,1-9-12-15,1-2-1 0,6-5-4 0,2-7-9 16,5-10-10-16,0-3-21 0,4-8-16 0,2-1-14 16,-3-6-10-16,2 0-5 0,-4 3-3 15,2 2-2-15,-2 2-6 0,0 3-17 0,-1 6-21 16,-3 6-41-16,0 4-52 0,-2 2-75 0,-3 5-146 15,-5 2-295-15,-3 0-981 0</inkml:trace>
  <inkml:trace contextRef="#ctx0" brushRef="#br0" timeOffset="-98077.438">12789 10443 1964 0,'0'0'336'0,"0"0"-46"0,0 0-32 0,0 0-45 16,0 0-38-16,0 0-30 0,0 0-31 0,0 0-19 15,0 0-14-15,0 0-10 0,118-75-16 16,-82 64-14-16,4 0-14 0,0 2-7 0,-4 2-12 15,1 5-4-15,1 2-13 0,-4 0-8 0,0 4-15 16,-3 6-27-16,-2-1-45 0,-4 1-103 16,-8 0-216-16,-5-3-1281 0</inkml:trace>
  <inkml:trace contextRef="#ctx0" brushRef="#br0" timeOffset="-97815.733">12994 10408 1786 0,'0'0'131'0,"0"0"-45"0,0 0 10 16,0 0 9-16,0 0 9 0,0 0 0 15,0 0-20-15,0 0-18 0,-62 127-7 0,61-104 1 16,-2 2 6-16,-1 4 2 0,1 4-1 0,-5 0 1 16,3 0 0-16,-2 5 3 0,-2 1-3 0,-2-3-2 15,1 4-7-15,0 1-10 0,-1-4-15 16,1 0-13-16,2 0-10 0,-2-6-10 0,4 0-4 15,0-1-7-15,2-7-1 0,1 1-5 0,2-5-7 16,1 0-15-16,0-5-22 0,4 0-37 0,1-7-64 16,3 0-150-16,-3-5-289 0,1-2-1014 0</inkml:trace>
  <inkml:trace contextRef="#ctx0" brushRef="#br0" timeOffset="-97391.859">12847 10831 922 0,'0'0'252'15,"0"0"-54"-15,0 0-7 0,0 0 9 0,0 0 15 16,0 0-7-16,0 0-46 0,0 0-45 15,0 0-31-15,0 0-18 0,0 0-18 0,0 0-7 16,0 0-7-16,0 0-3 0,51-41 0 0,-45 39-3 16,1 0-2-16,3-1 0 0,-4 1-5 15,1 0 1-15,1 2-3 0,1 0 2 0,-1 0 2 16,0 0 4-16,0 0 1 0,2 0 2 0,-2 0-5 16,2 2 2-16,0 0-4 0,0-2-3 0,0 3 1 15,1-3-2-15,-1 0 2 0,1 0-4 0,3 0 2 16,-1 0-1-16,0 0 1 0,-1-3 6 15,2 1 3-15,0 2 1 0,-3-2 5 0,2-1-4 16,-1 1 2-16,-1 2-2 0,2-2-1 0,-3-1 1 16,-1 3-5-16,-1-2-1 0,-3 0-4 0,1-1-9 15,-1 1-1-15,0 0-9 0,-1 2-10 16,2-5 1-16,-2 5-13 0,-2-4-18 0,1 1-39 16,0 1-109-16,-1 0-298 0,-2 2-1212 0</inkml:trace>
  <inkml:trace contextRef="#ctx0" brushRef="#br0" timeOffset="-87562.487">17420 8981 261 0,'0'0'177'0,"0"0"-72"0,0 0 26 0,0 0 26 15,0 0 6-15,0 0-4 0,0 0-21 16,0 0-21-16,0 0-3 0,0 0 3 0,0 0-7 16,0 0-18-16,-24-49-29 0,24 49-9 0,2 0 10 15,1 5 22-15,-1 4 21 0,4 5 7 0,-2 2-6 16,0 7-6-16,0 2-7 0,-3 5-6 16,0 1-10-16,-1 0-6 0,3-3-4 0,1-3-7 15,0-4-5-15,5-9-3 0,5-4 0 0,3-8 5 16,7-1 2-16,5-15-2 0,6-10-7 0,2-6-11 15,4-7-10-15,-1-3-9 0,0 1-8 0,-1 4-4 16,-1 0-6-16,-5 7-2 0,-1 4-8 16,-3 9-15-16,-5 8-25 0,-5 6-50 0,-4 3-176 15,-7 0-1141-15</inkml:trace>
  <inkml:trace contextRef="#ctx0" brushRef="#br0" timeOffset="-82959.257">20178 10300 0 0,'0'0'465'0,"0"0"-261"0,0 0-9 16,0 0 47-16,0 0 42 0,0 0-9 0,0 0-15 16,0 0-28-16,0 0-24 0,0 0-26 0,0 0-30 15,0 0-17-15,-120-69-17 0,118 69-17 0,0 0-18 16,0 0-23-16,2 0-20 0,0-2-16 0,4 2-11 16,5 0-2-16,2-3-1 0,4 1-1 15,3 0-2-15,5-1-1 0,-2 3-4 0,4-2 4 16,-3 2-4-16,2 0 1 0,-3 5 0 0,-2 2-3 15,-2 0 0-15,-2 1-1 0,-3 1-1 0,-1 0 5 16,-5 1-4-16,-1-1 2 0,-1 0 3 16,-3 1-6-16,-1-3 6 0,0 2 2 0,-3 0 1 15,-3 3 4-15,-1 0 0 0,-3-2-5 0,-1 2 3 16,-1 2-7-16,-3 0 3 0,2-3-2 16,-4 3-3-16,1 0 7 0,-1 0-5 0,2 2 2 15,-1-3-1-15,-1 1-2 0,3 0 0 0,-2 0 1 16,3-2-4-16,0-1 4 0,1-2-1 0,1 1 1 15,1-3 1-15,-1 2 0 0,2-5 1 16,0 0-1-16,2-1 2 0,-1 1 4 0,3-1 3 16,1-3 5-16,2 2 8 0,1-2-2 0,1 0 4 15,0 0-7-15,0 0-5 0,0 0-1 0,3 2 4 16,4-2 9-16,5 0 5 0,5 0 3 0,1 0-3 16,3 0-5-16,4 0-8 0,5 0-2 0,4-2-7 15,3 0 0-15,2-3-7 0,-1 0 0 16,2 1-7-16,0 2-7 0,-3 0-8 0,1 0-19 15,-4-3-23-15,0 3-48 0,-3-3-76 0,-3 5-138 16,-10-5-246-16,-7 5-1060 0</inkml:trace>
  <inkml:trace contextRef="#ctx0" brushRef="#br0" timeOffset="-82606.895">20902 10337 606 0,'0'0'119'0,"0"0"-6"16,0 0 72-16,0 0 61 0,0 0 18 0,0 0-25 15,0 0-55-15,0 0-53 0,0 0-31 0,0 0-13 16,0 0-3-16,0 0 1 0,0 0 9 0,0 0 5 16,28-33-5-16,-28 33-10 0,0 0-12 15,0 0-11-15,0 0-5 0,0 0-8 0,0 0 1 16,0 0-11-16,0 0-4 0,0 0-8 0,-2 5-10 15,-4 0-3-15,2-1-4 0,-4 3 2 0,2 0 7 16,-1 3-1-16,-2 1 3 0,0-3 2 16,0 4 0-16,-1 2 5 0,3-2 6 0,-2-1-2 15,2 1 4-15,-2 2-6 0,1-5-6 0,1 3-1 16,1-1-13-16,-3-3 4 0,4 2-4 0,0-1-3 16,2 0 2-16,-3-2-7 0,5 0-2 15,0 0-11-15,0-2-9 0,1 0-17 0,0-1-21 16,2 1-36-16,2-3-65 0,0-2-143 0,-2 0-267 15,0 3-1016-15</inkml:trace>
  <inkml:trace contextRef="#ctx0" brushRef="#br0" timeOffset="-82323.76">20885 10242 1179 0,'0'0'118'0,"0"0"-16"15,0 0 34-15,0 0 22 0,0 0-2 0,0 0-7 16,0 0-33-16,0 0-10 0,0 0 17 0,0 0-8 16,0 0-13-16,0 0 0 0,0 0 7 0,5 131 1 15,-6-103 7-15,1-3-4 0,0-1-5 16,0-6-7-16,2-3-11 0,5-3-12 0,-1 0-10 16,0-5-9-16,3-3 0 0,2-1-2 0,0-3-5 15,7 0-2-15,-1-5-14 0,4-7-4 16,2-2-15-16,-1-2-6 0,2-4-6 0,0 2-3 15,-1-1-3-15,-3 3-9 0,1 2-16 0,-3 2-21 16,-1 5-33-16,-1 3-61 0,-5 1-85 16,0 3-177-16,-2 0-316 0,-3 0-910 0</inkml:trace>
  <inkml:trace contextRef="#ctx0" brushRef="#br0" timeOffset="-82122.712">21274 10309 2120 0,'0'0'334'0,"0"0"-78"0,0 0-24 0,0 0-24 16,0 0-39-16,0 0-36 0,0 0-35 0,0 0-22 15,0 0-11-15,0 0-11 0,0 0-16 16,131-76-13-16,-98 69-12 0,0 0-2 0,2 5-10 16,-4 2-2-16,0 0-14 0,-1 0-13 0,-5 2-27 15,3 3-51-15,-6 0-84 0,-1-1-181 0,-4-1-381 16,-8-1-902-16</inkml:trace>
  <inkml:trace contextRef="#ctx0" brushRef="#br0" timeOffset="-81859.709">21620 10189 1407 0,'0'0'103'0,"0"0"-57"16,0 0 92-16,0 0 60 0,0 0 17 15,0 0-11-15,0 0-76 0,0 0-47 0,0 0-13 16,0 0 2-16,-101 120 12 0,99-99 10 0,-5 0 9 0,4 3 7 15,-4 2-5-15,1 6-4 0,-1 1-6 16,-3 1-10-16,0 3-9 0,-1 2-12 0,-2 2-12 16,2 1-8-16,-1 1-17 0,0-1-7 0,1 0-6 15,0-4-3-15,0 2 0 0,0-3-2 16,0-3-4-16,1 0-1 0,3-3-3 0,0-6-4 16,4-5-3-16,2-1-12 0,1-3-11 15,0-4-21-15,3-1-26 0,3-4-51 0,-3-2-94 16,3-3-168-16,-3-2-319 0,-1 0-877 0</inkml:trace>
  <inkml:trace contextRef="#ctx0" brushRef="#br0" timeOffset="-81590.429">21437 10671 2011 0,'0'0'249'16,"0"0"-66"-16,0 0-17 0,0 0-15 0,0 0-7 0,0 0-3 15,0 0-28-15,0 0-29 0,0 0-7 16,0 0-1-16,0 0-8 0,115-31 4 0,-92 31-4 16,0 0-8-16,0 3-6 0,-2 1-10 0,-1-1-12 15,1 1-4-15,0-1-11 0,-3-1-2 0,1 0-6 16,-5 1-6-16,3-3-1 0,-6 2-9 0,1-2-10 15,-3 0-23-15,1 0-41 0,-1 2-105 16,-3-2-254-16,-2 0-1283 0</inkml:trace>
  <inkml:trace contextRef="#ctx0" brushRef="#br0" timeOffset="-5296.248">1421 13652 1854 0,'0'0'147'15,"0"0"7"-15,0 0-1 0,0 0 14 0,0 0-10 16,0 0-28-16,0 0-43 0,0 0-34 0,0 0-20 15,0 0-3-15,0 0-4 0,0 0 4 0,-3-9 6 16,6 11 4-16,0 3 6 0,0 2 0 16,-2 2-3-16,5-1 2 0,-4 6-2 0,-1 2-3 0,0 3-3 15,0-1-6-15,0 3-1 0,-1 4-5 16,0 0 1-16,0 6-2 0,0-1-1 16,0 1 1-16,0 2-2 0,-1 4-2 0,0 0 0 15,-1-1-2-15,0 4 0 0,-4-3-2 0,4-1-2 16,0-1-4-16,-1-5-2 0,0-1-5 0,2-1-1 15,0-2 1-15,-1 2-5 0,1-4 1 0,-3 2-7 16,4-5-6-16,0-1-11 0,0-1-19 0,0-5-28 16,2-2-54-16,1-4-77 0,-1-4-126 15,0-1-174-15,1-3-247 0,-1 0-790 0</inkml:trace>
  <inkml:trace contextRef="#ctx0" brushRef="#br0" timeOffset="-4842.731">1436 13707 2059 0,'0'0'115'0,"0"0"-14"15,0 0 26-15,0 0 20 0,0 0-10 0,0 0-22 16,0 0-35-16,34-123-28 0,-24 112-13 0,5 4-5 15,-2 0-4-15,4 1 1 0,-2 4-3 0,6 2-4 16,1 0-4-16,3 0-3 0,-1 4 0 0,3 0-2 16,-3 3-1-16,3 2-2 0,-5-2-1 15,0 5-2-15,1-1 1 0,-5 1-3 0,1 0 2 16,0 2 2-16,-4-3-1 0,1 3 2 0,-4-1 0 16,0 1-2-16,-1 2 2 0,-1 3-4 0,-4-3-1 15,2 0 2-15,-4 3-3 0,0 1 4 16,-3-2-3-16,-1 3-2 0,0 3 1 0,-1-1-1 15,-4-1-2-15,-2 1 1 0,1 3-1 0,-3-1 4 16,-2 1-2-16,0-2-3 0,-1 2 4 0,-4 2-6 16,2-3 6-16,-4-3 2 0,0 2 2 15,-3-1 4-15,0 0 4 0,-3-2 4 0,-2-1 4 16,-2 1 0-16,2 0 6 0,-2-3 3 0,0 1-2 16,4-3-1-16,-1 1-6 0,3-7-2 15,1-3-6-15,6 0-5 0,-1-5-5 0,5-2-7 16,0 0-4-16,3 0-3 0,5-2-14 0,-3-3-17 0,5 1-38 15,1-6-63-15,0 2-122 0,0 1-269 16,3 3-1179-16</inkml:trace>
  <inkml:trace contextRef="#ctx0" brushRef="#br0" timeOffset="-4485.905">2076 14312 845 0,'0'0'248'16,"0"0"-155"-16,0 0 109 0,0 0 93 15,0 0-10-15,0 0-82 0,0 0-76 0,0 0-23 16,0 0 11-16,0 0 17 0,0 0 4 0,0 0-9 16,0 0-19-16,0 0-11 0,0 55-14 0,-5-41-6 15,1-2-7-15,-2-1-10 0,0 1-10 0,-2-1-9 16,2 1-9-16,0-3-10 0,-1 1-3 16,2-3-9-16,-4 0-4 0,1-2-5 0,0 0-6 15,2 0-4-15,-3-1-10 0,2-1-19 0,1-3-31 16,1 0-65-16,-2 0-135 0,4 0-361 15,1 0-1036-15</inkml:trace>
  <inkml:trace contextRef="#ctx0" brushRef="#br0" timeOffset="-3616.655">2569 13681 1129 0,'0'0'362'0,"0"0"-11"16,0 0 1-16,0 0 3 0,0 0-34 16,0 0-75-16,0 0-72 0,0 0-52 0,0 0-20 15,0 0-6-15,0 0 0 0,0 0-8 0,0 0-23 16,0 0-19-16,108-8-14 0,-74 8-11 16,-1 0-6-16,0 0-11 0,1 0 0 0,0 0-8 15,0 0-13-15,-2 0-15 0,-1 0-49 0,-3 1-97 16,-6 4-206-16,-4-3-518 0,-9 3-842 0</inkml:trace>
  <inkml:trace contextRef="#ctx0" brushRef="#br0" timeOffset="-3361.669">2878 13690 1383 0,'0'0'789'0,"0"0"-751"16,0 0 43-16,0 0 56 0,0 0 19 0,0 0-14 15,0 0-43-15,0 0-28 0,0 0-6 0,0 0 9 16,0 0 6-16,-31 122 2 0,31-98 0 16,0 4-1-16,0-1-5 0,-1 5-7 0,-3 0-9 15,0 3-8-15,1-1-11 0,-2-1-12 0,1 4-5 16,0-5-9-16,-1-3-7 0,1 2-3 0,0-6-2 16,4 1-4-16,-1-6-1 0,1-2-6 15,0-2-13-15,0-2-15 0,3-4-25 0,2-1-46 16,-1-2-89-16,3-2-189 0,-4-1-388 0,-1-1-875 0</inkml:trace>
  <inkml:trace contextRef="#ctx0" brushRef="#br0" timeOffset="-3119.699">2603 14372 1686 0,'0'0'240'0,"0"0"17"0,0 0 29 0,0 0 6 16,0 0-36-16,0 0-60 0,0 0-52 0,0 0-40 16,0 0-25-16,0 0-2 0,0 0-1 15,0 0-4-15,0 0-1 0,13 14-14 0,7-14-14 16,1 0-10-16,5 0-12 0,-1 0-7 0,4 0-6 16,0 0-4-16,1 0-3 0,2 0-9 15,0 0-15-15,2 0-27 0,0 0-71 0,-2 0-131 16,-7 0-348-16,-9 0-1180 0</inkml:trace>
  <inkml:trace contextRef="#ctx0" brushRef="#br0" timeOffset="-2933.452">3377 14294 2883 0,'0'0'126'0,"0"0"45"0,0 0 24 15,0 0-18-15,0 0-38 0,0 0-43 0,0 0-35 16,0 0-19-16,64 120-11 0,-64-102-5 0,-2 1-7 15,-7 2-5-15,-4-2-4 0,-3 2-5 0,0 0-1 16,-3-2-6-16,0-3-7 0,-1-2-10 0,0-3-16 16,2-2-30-16,1-4-61 0,-1-1-117 15,4-4-337-15,6 0-1176 0</inkml:trace>
  <inkml:trace contextRef="#ctx0" brushRef="#br0" timeOffset="-2575.474">3798 13673 2632 0,'0'0'226'0,"0"0"-30"0,0 0 17 16,0 0-10-16,0 0-48 0,0 0-44 0,0 0-34 16,0 0-19-16,0 0-2 0,0 0-4 0,0 0-11 15,145-63-4-15,-97 49-8 0,3-5-20 0,2 3-9 16,-3 3 0-16,-3 4 0 0,-3 0 0 15,-5 4 0-15,-2 3 0 0,-5 2 0 0,-3 0-35 16,-4 2-61-16,-1 5-76 0,-8-2-154 0,-2-1-456 16,-8 1-977-16</inkml:trace>
  <inkml:trace contextRef="#ctx0" brushRef="#br0" timeOffset="-2160.381">4255 13633 2533 0,'0'0'122'0,"0"0"-11"0,0 0 32 16,0 0 4-16,0 0-35 0,0 0-35 0,0 0-30 0,0 0-15 15,0 0 2-15,0 0-2 0,0 0 7 16,6 125 4-16,-4-107-5 0,-2 0-5 0,0 5-4 16,0-2-7-16,0 2 1 0,0 3-3 0,-3-2 0 15,-1 4-1-15,1 0-6 0,0 0 0 0,-2-4-5 16,1 7 1-16,1-1-1 0,-3-2-2 15,3-2-2-15,1 2-1 0,-2-2-3 0,3-3 1 16,-1 0 0-16,1-3 0 0,1 1 0 0,-1 0 0 16,1-2 1-16,0-3-1 0,-1 3-1 0,1-7 0 15,-3 5 0-15,2-6 0 0,-1 1 4 16,-1 0 0-16,0-3 2 0,-2 0 1 0,0-2-3 16,2 2 0-16,-4-2 1 0,2 0 0 0,-3 0 5 15,2-1 1-15,-1 1 1 0,0-2 6 16,-4-1 1-16,1 1 6 0,-2-3 3 0,-1 1 1 15,-1-1-1-15,-1 0 0 0,-1-2-6 0,-3 0-3 16,2 0-4-16,-3 0-7 0,-2 0-2 0,0 0-6 16,-1-2-5-16,1 0-4 0,0-1-10 15,3 1-16-15,1 0-32 0,0-1-63 0,3 1-114 16,4 2-310-16,3-2-1215 0</inkml:trace>
  <inkml:trace contextRef="#ctx0" brushRef="#br0" timeOffset="541.897">6273 13575 413 0,'0'0'750'16,"0"0"-557"-16,0 0 0 0,0 0 40 16,0 0 15-16,0 0-11 0,0 0-62 0,0 0-59 0,0 0-31 15,0 0-16-15,0 0-4 0,0 0-4 16,3-24-7-16,-3 24-9 0,0 2-1 0,0 0-3 16,0 1-3-16,-1 3-3 0,-1-2-3 0,-1 3-3 15,-2 2-1-15,3 1-1 0,-4-1 0 0,3 0-1 16,-3 3-4-16,3 0 0 0,-4-1-5 15,2 1-2-15,-2 2-2 0,1-1-3 0,0 1-2 16,-3 2 2-16,3 2-1 0,-1-1 0 0,-1 4 1 16,-3-2 1-16,1 5 0 0,0 1 2 15,-1 3 2-15,-1 5 2 0,-3 0 6 0,2 2-1 16,-1 0 6-16,-1-1-3 0,3-1 2 0,-2-3-6 16,1-1 0-16,2-1-5 0,0-3-5 0,1 1 2 15,2-3-8-15,0-3-3 0,2-2-1 16,4 1-11-16,-3-5-5 0,5 0-14 0,0-2-22 15,0-1-27-15,2-1-67 0,2-3-132 0,-2-4-258 16,0-1-1113-16</inkml:trace>
  <inkml:trace contextRef="#ctx0" brushRef="#br0" timeOffset="889.679">6295 13514 1644 0,'0'0'86'0,"0"0"-36"15,0 0 46-15,0 0 70 0,0 0 14 16,0 0-9-16,0 0-37 0,0 0-42 0,0 0-5 16,0 0 8-16,0 0-7 0,0 0-13 0,0 0-7 15,0 0-7-15,69 44-1 0,-66-22 2 16,0 1-2-16,2 5-1 0,-3-2-4 0,0 0-4 15,1 5-4-15,0-4-3 0,-1 6-5 0,0-4-2 16,5 6-1-16,-4 0-1 0,3 3-4 0,-3 2-1 16,3 2-6-16,-2-4 0 0,3 2-3 15,-3-3-5-15,4-4 1 0,-3 0-11 0,1-5-1 16,0 0-3-16,-2-6-4 0,1 1 2 0,0-2 1 16,-2 0-3-16,2-2-3 0,-3-1-13 0,1-5-13 15,3-1-19-15,-4-1-39 0,-1-4-62 0,0 0-103 16,-1 0-193-16,0-4-596 0,0-1-568 0</inkml:trace>
  <inkml:trace contextRef="#ctx0" brushRef="#br0" timeOffset="1154.207">6062 14108 1724 0,'0'0'744'0,"0"0"-554"0,0 0-49 16,0 0 5-16,0 0-6 0,0 0-4 0,0 0-27 16,0 0-25-16,0 0-13 0,0 0-19 0,0 0-15 15,133-19-13-15,-104 19-10 0,0 0-7 0,-4 0-7 16,3 0-5-16,-6 0-13 0,4 0-18 0,-4-2-31 15,-3-1-71-15,-4-1-182 0,-5-1-428 16,-2 3-904-16</inkml:trace>
  <inkml:trace contextRef="#ctx0" brushRef="#br0" timeOffset="4895.997">6846 14275 846 0,'0'0'719'0,"0"0"-591"0,0 0-11 0,0 0-4 16,0 0-5-16,0 0 31 0,0 0 19 0,0 0 6 15,0 0-9-15,0 0-30 0,0 0-25 0,0 0-14 16,0 0-8-16,26 16-3 0,-25-9-1 16,-1 5-8-16,0-3-10 0,-2 5-14 0,-5 0-14 15,-2 1-12-15,-2-1-8 0,1 0-7 0,1-2-10 16,0 2-16-16,3-5-29 0,0-2-43 0,0 0-98 15,2-2-203-15,3-1-1098 0</inkml:trace>
  <inkml:trace contextRef="#ctx0" brushRef="#br0" timeOffset="5311.914">7296 13657 1001 0,'0'0'326'0,"0"0"-100"0,0 0-21 16,0 0 25-16,0 0 8 0,0 0-4 0,0 0-38 15,0 0-52-15,0 0-45 0,0 0-37 0,0 0-26 16,0 0-1-16,0 0 8 0,0 0 10 16,-35 11 11-16,31 21 3 0,-3 7-5 0,0 3-6 0,2 3-9 15,-2 2-9-15,1 1-12 0,-1 0-9 16,1-1-8-16,3-4-4 0,0 3-4 0,-1-7-1 15,3 0-6-15,1-6-10 0,0-4-15 0,6 1-22 16,-2-9-34-16,4 0-70 0,1-7-153 16,-5-5-259-16,1-4-1021 0</inkml:trace>
  <inkml:trace contextRef="#ctx0" brushRef="#br0" timeOffset="5728.817">7210 13629 2174 0,'0'0'68'0,"0"0"-16"16,0 0-21-16,0 0 0 0,0 0 8 0,0 0 13 15,0 0 5-15,0 0-10 0,0 0-13 0,0 0-12 16,0 0-7-16,0 0 1 0,115-74 2 0,-89 80 3 16,-4 6 0-16,5 2-1 0,-4 0 2 15,4 2 4-15,-4 0-3 0,-2 1 6 0,1-1-1 16,-2-1-5-16,-1-1 2 0,-1 5-5 0,-4-3-3 15,3 0 0-15,-5 0-4 0,1 1 0 0,0-2 0 16,-1 3 0-16,-3 1 1 0,-3 0-6 0,2-1 1 16,0 1-2-16,-5 1 0 0,3 0 0 15,-3-1-1-15,-2 2-3 0,-1-2 3 0,0-1-4 16,0 2 1-16,0-1 3 0,-3-3-3 0,-3 5 3 16,3-3-1-16,-6-1 1 0,5-2 2 15,-4 3 2-15,0-1 4 0,-2-1 6 0,1 0 3 16,-1-2 6-16,-1 2 5 0,0 1 7 0,1-4 5 15,-3 0 4-15,-1-1-1 0,0 0-1 0,2-3-2 16,-6 0 1-16,0 1-1 0,1-6-3 16,-2 6-8-16,-2-6-9 0,1-1-5 0,0-1-8 15,0-2-4-15,0 0-7 0,2 0-7 0,-1-5-11 16,5 1-17-16,-2 1-22 0,6 1-46 16,5 0-126-16,-1-1-283 0,5 3-1179 0</inkml:trace>
  <inkml:trace contextRef="#ctx0" brushRef="#br0" timeOffset="5967.796">8002 14343 2278 0,'0'0'113'0,"0"0"35"0,0 0 34 0,0 0 0 16,0 0-28-16,0 0-22 0,0 0-28 16,0 0-33-16,0 0-11 0,0 0-23 0,0 0-22 15,0 0-4-15,0 0-18 0,0 0-18 0,-40 75-33 16,28-73-59-16,2-2-151 0,2 0-431 0,4 0-927 0</inkml:trace>
  <inkml:trace contextRef="#ctx0" brushRef="#br0" timeOffset="6480.357">8588 13661 969 0,'0'0'387'0,"0"0"-106"0,0 0-12 0,0 0 10 16,0 0-10-16,0 0-22 0,0 0-51 0,0 0-41 16,0 0-30-16,0 0-24 0,0 0-24 0,0 0-21 15,0 0-18-15,0 0-3 0,-40-11 4 0,51 11 6 16,4 0 9-16,9 0 0 0,1-3-2 15,5 3-2-15,6 0-2 0,-1-4-5 0,6 4-7 16,1-5-9-16,3 0-6 0,0-2-11 0,-5 3-2 16,-1-3-6-16,-5 2-1 0,-1 3-2 15,-5-1-6-15,0 1-8 0,-5 2-14 0,2 0-18 16,-5 0-28-16,-6 0-53 0,-4 7-82 0,-3 0-156 16,-5 0-309-16,-2-2-982 0</inkml:trace>
  <inkml:trace contextRef="#ctx0" brushRef="#br0" timeOffset="6862.822">8696 13676 1726 0,'0'0'118'0,"0"0"5"0,0 0 39 15,0 0 33-15,0 0-18 0,0 0-36 0,0 0-52 16,0 0-32-16,0 0-20 0,0 0-6 0,0 0 0 15,0 0 2-15,0 0 4 0,-55 115-1 16,55-101-4-16,0 0-3 0,0 0-3 0,-6 3-2 16,3-1-2-16,-1 2-1 0,-2 2-1 0,-1-1-1 15,4 2 0-15,-5 0-1 0,3 2 0 16,-2 0-2-16,0-1 4 0,2-1-4 0,-4 7-3 16,2-2 1-16,2-4-5 0,-2 1 4 0,4 0 1 15,-3-2-1-15,5-2 6 0,0-3-4 0,1-3-6 16,1 1 3-16,6-3-7 0,1 1 6 15,2 2 9-15,2 0 2 0,1-2 4 0,2-3 1 16,2 3-2-16,2-3 0 0,2-1-5 0,1-1-3 16,4 0-4-16,-2-2-5 0,4-1-5 15,-2-1-2-15,-1-3-7 0,2 2-4 0,-3-2-5 16,1 0-18-16,-1 0-20 0,-2-2-30 0,-1-3-55 16,-1 0-95-16,-4 1-144 0,-6 1-271 0,-4 1-914 15</inkml:trace>
  <inkml:trace contextRef="#ctx0" brushRef="#br0" timeOffset="7258.347">8654 14068 1334 0,'0'0'243'16,"0"0"-44"-16,0 0 30 0,0 0 9 0,0 0-18 15,0 0-51-15,0 0-66 0,0 0-37 16,0 0-16-16,0 0-3 0,0 0 3 0,0 0-5 16,0 0-5-16,0 0-1 0,26-30 0 0,-16 30 4 15,1 0 2-15,1-2-2 0,-1 2 1 0,6 0-3 16,-4 0 0-16,6 0 0 0,-5 0-2 15,4 0 1-15,2 0 0 0,-2 0-1 0,2 0-1 16,0 0 0-16,2-5-9 0,-1 3-1 16,-1-1 0-16,1 1-1 0,-1-3 2 0,0 3-2 0,0 1-1 15,-2-4-4-15,-4 3-2 0,3 0-3 0,-6-1-3 16,-1 3-4-16,0-2-3 0,-6 2-1 0,3 0-2 16,-5-2-2-16,-1 2-1 0,0 0-4 15,-1 0-8-15,0 0-13 0,0 0-23 0,0 0-56 16,-2 0-119-16,-1 0-287 0,-2 0-1235 0</inkml:trace>
  <inkml:trace contextRef="#ctx0" brushRef="#br0" timeOffset="31438.594">1482 15086 1635 0,'0'0'2'0,"0"0"-30"0,0 0-9 0,0 0 2 16,0 0 31-16,0 0 27 0,0 0 21 0,0 0 18 16,0 0 2-16,0 0 7 0,0 0 5 0,0 0 0 15,-3 39 13-15,4-27-6 0,-1-1-4 16,0 2-2-16,0 3-11 0,0 1-3 0,0-1-6 15,-1-2-8-15,0 2-5 0,1 1-9 0,0-1-7 16,-1-1-3-16,0 1-9 0,1 3-1 16,-1-3-2-16,0 5-1 0,-3-2 0 0,2-2-3 15,2 2-2-15,-2 2-4 0,1-3-1 0,-3 3 0 16,1 0 1-16,2-4 4 0,-1 4-3 0,-3 0 2 16,2-2-1-16,1 2-1 0,-3-5 1 0,2 4 1 15,-3-4 1-15,2-2 3 0,1 0-2 16,-2-5 3-16,3-2 2 0,1 0-3 0,0-4 2 15,1-1-2-15,0-2-3 0,0 2-5 0,0-2 0 16,0 0 3-16,3 3 7 0,4-1 2 0,-1 0 10 16,5 3-4-16,1-3 3 0,1 3 0 15,-1-3-4-15,5 3 0 0,-2-4-4 0,3 4 3 16,1-1-4-16,1-1 0 0,0 1-1 0,0-1 0 16,2-1-1-16,1 0 2 0,3 1-2 0,-3-3 0 15,3 0-1-15,-2 2 2 0,-1-2-1 16,1 2-5-16,-2 1 6 0,0-1-7 0,0-2 3 15,1 2-1-15,2-2-3 0,-3 3 1 0,3-3-1 16,-1 0 0-16,-2 2-2 0,3 0-3 0,-2 1-2 16,-1-1 5-16,0 0-1 0,-1 3 4 15,-1 0-4-15,0-3 3 0,0 0-3 0,-1 1 1 16,1-1 3-16,0-2-4 0,-1 0 4 0,2-5 3 16,0 1 1-16,-1-1-1 0,1-2-2 15,1 2-2-15,-2 1-4 0,1-1-1 0,0 0 3 16,1 3-2-16,1 0 2 0,0-1 1 0,-1 3-2 15,-1-2-3-15,2 2 2 0,1 0-2 0,-1 0 2 16,-2 0 1-16,6 0-2 0,-3 0 3 0,1 0-4 16,0 0 3-16,-4 0-1 0,0 2 1 15,-1-2 0-15,-4 0 1 0,-2 0 0 0,-4 0 1 16,-2 0 0-16,-3 0 2 0,0-2 7 0,-2-3 7 16,-2-2 3-16,-1-2 2 0,0-4-4 0,0-1-7 15,0-2-3-15,0 0-6 0,-1-3-1 0,-1 1-5 16,0-2 1-16,-1 4 3 0,0-5-1 15,2 0 1-15,0 0-1 0,0-3-3 0,0 0 2 16,1-2-3-16,0-4 1 0,0 2 0 0,0-3 1 16,0-2-1-16,0 1-1 0,1-1-1 15,0 4 0-15,0-3-1 0,0 4 1 0,2-1 2 16,0 5 1-16,-2 1 0 0,2 2 0 0,-3 3 0 16,1 1-2-16,-1 5 4 0,0 0-2 0,0 3-2 15,0-1 7-15,0 3-5 0,0 3 3 16,0-1 0-16,0 3-4 0,0-1 3 0,0 1-5 15,0 2 0-15,0-2 3 0,0 2 0 0,0 0 3 16,0 0 0-16,0 0-3 0,0 0 0 0,0 0-1 16,0 0-1-16,0 0 2 0,0 0 3 0,0 0-2 15,0 0 5-15,0 0-7 0,-1 0 2 16,1 0-1-16,-3 0-4 0,1 2 3 0,-3 0 1 16,2 1-2-16,-2 1 6 0,0 3-1 0,-2 0-4 15,-4 3 4-15,2-1-5 0,-2 3 5 0,0 0-1 16,-1 0 1-16,-3 4 3 0,2-2-2 0,-2 2-3 15,0 3 2-15,0 2-8 0,0-4-2 16,4 7 1-16,-1-3-11 0,2-3-10 0,2 3-24 16,3-5-32-16,2 0-58 0,1-2-143 0,2-5-235 15,0-2-1096-15</inkml:trace>
  <inkml:trace contextRef="#ctx0" brushRef="#br0" timeOffset="31611.134">2769 15069 1689 0,'0'0'659'0,"0"0"-481"0,0 0-6 0,0 0 0 16,0 0 4-16,0 0-25 0,0 0-35 0,0 0-36 15,0 0-22-15,0 0-20 0,0 0-20 0,0 0-4 16,0 0-7-16,132 61-11 0,-103-52-14 16,-2 0-33-16,1 1-67 0,-2 2-176 0,-8-2-420 15,-6-3-944-15</inkml:trace>
  <inkml:trace contextRef="#ctx0" brushRef="#br0" timeOffset="32471.334">2785 15783 794 0,'0'0'304'0,"0"0"-35"0,0 0 16 0,0 0 10 16,0 0-17-16,0 0-40 0,0 0-67 0,0 0-52 15,0 0-37-15,0 0-23 0,0 0-14 16,0 0-12-16,0 0-5 0,0 0 0 0,-7-52-1 16,15 50 0-16,3 2-1 0,0-3 2 0,4 1 1 15,1 0 1-15,2-1 1 0,-1 1-6 0,2 2-2 16,2-2-4-16,-1-1-2 0,3 3-4 16,0 0-5-16,-3 0-3 0,1 0 1 15,1 0-4-15,-2 0 5 0,3 3-3 0,1 1-1 0,0-1-3 16,4 1 0-16,-1-1 2 0,3-1 0 0,-1 1-1 15,-1 0-1-15,3-1 1 0,-2 0-3 16,-1-2 6-16,-1 3-2 0,1-3 1 0,-2 0-3 16,-1 0 6-16,1 0-8 0,-2 0 2 0,0 0-1 15,2 0-3-15,-2 0 4 0,-1 0 0 16,-1 0 1-16,0 0 0 0,0 0 0 0,-2 0-3 16,2 0 1-16,-1 0-7 0,-2 0 3 0,0 0 2 15,-2 0 2-15,-1 0 6 0,-2-3-4 16,0 3 1-16,-2 0-1 0,0-2-5 0,-1 2 6 0,1 0-1 15,-1-2-1-15,-2 2 5 0,-2 0-3 0,0-3 1 16,2 3-2-16,-4-2 2 0,0 2-1 16,-1-1 5-16,0-1 3 0,2-3 4 0,-4 0-1 15,2 1 1-15,-2 1 0 0,0-4-4 0,0-2 2 16,0 0-6-16,-1-3 2 0,1 0-3 0,-1-4-3 16,2-2 1-16,1-2-5 0,1-3-1 15,-2-3 1-15,1-2-2 0,-1-1-3 0,-1-4 4 16,1 1-3-16,-1-1 1 0,-1 0-3 0,1-2 4 15,-2 2-3-15,1 2 1 0,0 1 4 16,2-3-2-16,-1 5 3 0,-1-1-1 0,2 3 4 16,-1 1-2-16,-1-1 0 0,2 5 0 0,-2 4 2 15,0 1-3-15,-1-1 2 0,2 3 1 0,-2-2-1 16,0 4-2-16,2 1 2 0,1-1 1 0,-2 3-3 16,1 1 6-16,-2 1-4 0,0 0-2 15,2 2 3-15,-2 3-2 0,0 0 5 0,0-1 3 16,0 3 0-16,0 0 8 0,0 0-1 0,0 0 1 15,0 0 1-15,-2 0-4 0,0 0-1 16,-4 3-2-16,-3 6-5 0,-3 2 4 0,-3 5-3 16,-5 5 0-16,-4 2 1 0,0 7-3 0,1 3-1 15,-2 3 0-15,2-2-4 0,0 1-7 0,2-1-20 16,-2-1-24-16,6-5-50 0,2-3-111 0,6-7-238 16,5-9-1218-16</inkml:trace>
  <inkml:trace contextRef="#ctx0" brushRef="#br0" timeOffset="32658.836">4031 14950 2610 0,'0'0'355'0,"0"0"-257"0,0 0 9 0,0 0 34 16,0 0-2-16,0 0-30 0,0 0-34 16,0 0-29-16,93 119-15 0,-70-98-14 0,1 0-6 15,0-2-3-15,1-1-6 0,-1-3 3 0,-1 2-8 16,-1-6-8-16,-4 1-7 0,-3 0-18 0,-2-3-18 15,-3 0-51-15,-3 1-91 0,-2-1-194 16,-1-2-386-16,-3-5-872 0</inkml:trace>
  <inkml:trace contextRef="#ctx0" brushRef="#br0" timeOffset="33873.637">889 14883 0 0,'0'0'110'0,"0"0"48"0,0 0 14 16,0 0 29-16,0 0-4 0,0 0 4 0,0 0-2 16,0 0-1-16,0 0-4 0,0 0-7 15,0 0-24-15,0 0-17 0,0 0-15 0,-23-9-18 16,22 7-11-16,0 2-20 0,-2 0-22 0,3 0-14 16,-1 0-18-16,1 0-8 0,0 0-7 0,0 0-6 15,0 0-2-15,0-3 2 0,0 3 3 16,1 0 2-16,4 0 5 0,-2 0-2 0,4 0 3 15,-1-2 1-15,1 2 1 0,3-2 2 0,-1-1-4 16,2 3 0-16,-1-2-2 0,3-3-4 0,1 5-1 16,-1-2 2-16,0 0-1 0,3 2 0 15,-3 0-1-15,2-3 0 0,-1 3-2 0,-3 0-1 16,2 0 4-16,-1 0 0 0,0 0-1 0,1-2 4 16,-2 2-2-16,-1 0-1 0,3 0 0 15,0-2 0-15,0-1-3 0,-1 1 0 0,-1 0 0 16,5-1-1-16,-4-1-1 0,0 1-3 0,0 1 2 15,1 0-5-15,-1-1 3 0,1 3-1 0,-2-2 1 16,-1 2-2-16,1 0-6 0,3 0 1 0,-1 0-2 16,0 0 2-16,-3 0 5 0,0 0 1 15,-2 0-1-15,-1 0 0 0,-1 0 1 0,2 0 1 16,1 0-3-16,-2 0 9 0,1 0-7 0,2 0 1 16,1 0 3-16,-1 0-5 0,1 0 4 0,0 0-2 15,-1-1-3-15,0 1 3 0,-1 0-3 0,0 0 0 16,-1 0 3-16,2 0-9 0,-3 0 8 15,-2 0-1-15,3 0-2 0,-3 0 6 0,2 0-5 16,0 1 1-16,-4-1-1 0,5 0 1 0,-3 2-1 16,2-2 2-16,1 0-2 0,0 0 5 15,-2 3-3-15,3-3-3 0,0 0 1 0,-2 0-4 16,-3 2 2-16,5-2 0 0,-4 2 3 0,1-2-2 16,2 3 2-16,0-1 0 0,-1-2-2 0,2 2-4 15,1 1 5-15,5-1 1 0,-3 0-1 16,1 1 4-16,0-1-1 0,1-2 2 0,-1 0 2 15,3 0 2-15,-2 0 3 0,0 0-2 0,2 0 5 16,-4 0 0-16,3 0 4 0,-3-2 4 0,-3-1-3 16,1 1 8-16,-5 2-6 0,3 0 1 15,-4-2 0-15,1 2-5 0,-2 0 1 0,-2-3-5 16,1 3-2-16,1 0-3 0,-2-2-5 0,1 2-3 16,-2-2-8-16,4-1-12 0,0 3-23 0,2 0-56 15,0 0-139-15,3 0-419 0,-6 3-1035 0</inkml:trace>
  <inkml:trace contextRef="#ctx0" brushRef="#br0" timeOffset="49907.836">6143 14950 677 0,'0'0'165'16,"0"0"-2"-16,0 0-7 0,0 0 11 15,0 0 28-15,0 0 8 0,0 0-13 0,0 0-36 16,0 0-47-16,0 0-36 0,0 0-23 0,0 0-16 15,9-25-6-15,-9 25 4 0,1 0 7 0,0 0 10 16,1 2 3-16,1 2 2 0,0 1-3 16,-1-1-2-16,2 1-1 0,0 2-5 0,-2 2-4 15,1 0-2-15,1 1-3 0,-2 4-2 0,-1-3-3 16,-1 6-4-16,0-3-2 0,0 1-2 16,0 1-2-16,0 3-2 0,0-1 0 0,0 3-7 15,0-5-2-15,0 3-3 0,0-4-1 0,0 4 3 16,0-1-5-16,0 1 3 0,-2 2 1 0,-1 0-3 15,0-4 4-15,0 4-3 0,2 0-2 16,-3-2 3-16,1 2-1 0,1-2 1 0,-2 2-3 16,-1 0 1-16,2 3 0 0,-5-4-1 0,3 6-1 15,0-6 1-15,-3 5 2 0,2-1 0 0,-1-1-2 16,-1-5 2-16,4 0-4 0,-2-2 3 0,3-4 2 16,-1-1-3-16,0-4 0 0,2 0-1 15,1-4 2-15,0 1-1 0,1-4 2 0,0 3-2 16,0-3-2-16,0 0-2 0,0 0 0 0,0 0 3 15,0 0-3-15,1 0 5 0,2 2 5 0,2-2-5 16,-1 2 0-16,2 1 1 0,-1-3-7 16,3 2 6-16,-1 0 0 0,-1 1 2 0,3-1-1 15,0 0-1-15,1 1 3 0,0-1 0 0,1-2 0 16,1 2 3-16,2 3 3 0,1-5-2 0,1 2 6 16,-1-2-5-16,2 3 0 0,-2-3-3 15,3 0 0-15,0 2 3 0,0-2-2 0,2 0 0 16,1 0 4-16,0 0-4 0,0 0-4 0,1 0 4 15,0 0-9-15,-2-2 5 0,3 2 1 16,2-3 0-16,-2 3 2 0,-2-2-3 0,4-3 2 16,-1 3-1-16,-1 0-4 0,1-1 2 0,1 1 1 15,-1 0-1-15,3-3 3 0,-3 3-3 0,2 2 0 16,-4-3-1-16,1 3 1 0,1-2-2 16,-1 2 1-16,-2-2-1 0,0 2 1 0,1-3 1 15,-1 3 0-15,1 0-1 0,-1-2 1 0,0 2-1 16,0 0-1-16,0 0 1 0,0 0-2 0,1 0 4 15,-1 0 1-15,1 0 0 0,1 0 2 0,3-2-2 16,-3 2-1-16,4-3-1 0,-5 1 0 0,5 0 0 16,-4-1 1-16,0 1 0 0,2 0-1 15,-3-1-2-15,-1 3-2 0,0 0 3 0,-3-2-4 16,1 2 4-16,-5-2 1 0,3 2-3 0,-4-3 4 16,-2 1-1-16,0 2-2 0,-1-2 3 15,0 2-5-15,-1-3 2 0,-2 3 5 0,-3-2-1 16,3 2 4-16,-4-2-1 0,-1 2-2 0,2 0 0 15,-3 0 1-15,-1 0 4 0,1-2 5 0,0 2 3 16,-1-3 3-16,1 1-3 0,1-3-3 16,1 1-4-16,-2-1-2 0,1-2-3 0,-1-1 1 15,-1-1-2-15,1-1-1 0,0-1-3 0,0-3 0 16,4 0-2-16,-4 0 1 0,1-5 1 16,-1 3 1-16,1-2-4 0,3-3 0 0,-3-2-3 15,4 0 0-15,-3-3-2 0,-1 2 0 0,4-4 2 16,-4 2-7-16,-1-1 7 0,1 0-6 0,-2-1 3 15,0 2-1-15,0-2 0 0,0 2 5 0,0 0 2 16,-2 1-1-16,1-3 2 0,-3 2-2 0,0-1-1 16,3 2 4-16,1-1-2 0,-1 5 2 15,1 0-2-15,-1 1 5 0,0 2-2 0,0 2 1 16,0 2 0-16,-2 0 0 0,2 4-1 0,0 1 4 16,1 2-2-16,-2 0-1 0,1 1 3 0,-3 2-4 15,3 1 1-15,0 1-1 0,0 0 4 16,1 2-4-16,0 0 2 0,-1 0 1 0,1 0-1 15,-1 0-3-15,0 0 3 0,0 0-4 0,-4 0 1 16,3 0-2-16,1 4-2 0,-2-1 5 16,-3 4-4-16,3-2 8 0,-4 5-3 0,3 1 3 15,-5 3 1-15,0 3 2 0,0-1 1 0,-3 5 3 16,0 0-3-16,-4-1 3 0,3 0-1 0,-5 8 0 16,1-2 0-16,2-2-3 0,-3 2 0 15,3 0-5-15,0-3 0 0,2-2-12 0,3-5-6 16,2-1-16-16,0-3-26 0,5-1-36 0,1-1-78 15,1-1-141-15,1-4-219 0,0-3-1055 0</inkml:trace>
  <inkml:trace contextRef="#ctx0" brushRef="#br0" timeOffset="50063.315">7531 14909 2885 0,'0'0'65'0,"0"0"-28"0,0 0-13 0,0 0 31 16,0 0 21-16,0 0 20 0,0 0-2 0,0 0-20 15,0 0-19-15,0 0-24 0,0 0-16 0,133 108-8 16,-109-92-17-16,4 2-11 0,-5 0-29 0,3 1-56 16,-2 0-135-16,-7-6-293 0,-6-3-1101 0</inkml:trace>
  <inkml:trace contextRef="#ctx0" brushRef="#br0" timeOffset="51023.997">7575 15739 1052 0,'0'0'944'16,"0"0"-737"-16,0 0-52 0,0 0-9 0,0 0-17 16,0 0-16-16,0 0-13 0,0 0-21 15,0 0-31-15,0 0-22 0,0 0-11 0,0 0 0 16,0 0 10-16,12-7 5 0,5 6-2 0,-3-1-3 16,6-1-2-16,0 1-4 0,-1 0 4 0,2-1 2 15,1 3 7-15,-1-2-5 0,4 2-1 16,-2-2-2-16,-1 2-7 0,2 0-2 0,0 0-2 15,-1 0-2-15,3 0-4 0,-2 0 2 0,1 0-3 16,0-3 4-16,3 3-4 0,-2 0 2 16,4-2-4-16,-1 0-3 0,1 2 0 0,-3-3 3 15,-4 1-4-15,4 0 1 0,-3-1 5 0,2 3-7 16,-2 0 6-16,-2-2-3 0,4 2-2 0,-2 0 0 16,-1 0 0-16,3 0 1 0,-4 0-1 0,0 2 0 15,3 1 3-15,-4 1-1 0,-1 1-5 0,0-3 3 16,-4 3 0-16,4-3 1 0,1 3 1 0,-1-3 0 15,4-2-1-15,-2 0-3 0,0 0 2 16,-2 0 1-16,0-2-2 0,-2-3 2 0,-2 3 2 16,1 2-2-16,-5-2-2 0,-2-1 3 0,0 3 2 15,-2 0-1-15,-3-2 4 0,2 2 3 16,-3 0-2-16,-1 0 3 0,0 0 0 0,-2 0-2 16,-1 0-1-16,0 0-1 0,0 0 4 0,0 0 2 15,0 0-1-15,0 0 5 0,0 0 2 16,0-2-2-16,0-1-2 0,0-1-4 0,0-6-11 15,1-4 3-15,0-2-1 0,3-2-1 0,-2-1 8 16,0 2-11-16,0-7 1 0,3 1 0 0,-2-3-9 16,-2 1 11-16,4-2-2 0,-1-1 1 0,-2-2 0 15,3 0-8-15,-3-2 2 0,0 0-3 16,3-1-3-16,-2-1 3 0,-2 0-2 0,0 1 1 16,-1-2 2-16,1-1 0 0,-1 4 2 0,0-3 3 15,2 8-1-15,-2-1 4 0,0 5 2 0,0 2-3 16,0 2 4-16,0 2 0 0,0 1-3 0,0-3 5 15,0 5-6-15,0 0 0 0,0 0 4 16,0 5-3-16,0-3 7 0,0 4-5 0,-2 1 1 16,0 0 1-16,2 2-5 0,-2 1 3 0,1-1 1 15,0 5-1-15,1-2 6 0,-3 2-4 0,2-3-1 16,0 3 1-16,0 0-2 0,0 0 0 16,0 0-1-16,-1 0 0 0,-2 0-3 0,2 0 1 15,-3 0 0-15,0 5 0 0,-3-3 3 0,3 5-3 16,-2 0 0-16,-3 3 2 0,1-2-3 15,0 3 6-15,1 1 1 0,-3-3 1 0,1 5-2 16,-2 0-3-16,1 0-3 0,0 0 4 0,0 2 2 16,-1 0 5-16,-4-2 1 0,3 2 0 15,1 2-1-15,-5-1-4 0,5 1 4 0,-2-1-4 16,1-5-3-16,0 5 0 0,3-3 2 0,0-3-4 16,0 1 2-16,2-1-4 0,4-1-7 0,-2-3-3 15,4 0-11-15,0-3-7 0,0 1-17 0,2 2-23 16,0-4-47-16,0 2-92 0,0 0-147 15,0-3-254-15,1 0-988 0</inkml:trace>
  <inkml:trace contextRef="#ctx0" brushRef="#br0" timeOffset="51274.737">8750 14909 242 0,'0'0'216'0,"0"0"-146"0,0 0 43 15,0 0 74-15,0 0 65 0,0 0 46 16,0 0 1-16,0 0-27 0,0 0-34 0,0 0-30 16,0 0-24-16,0 0-15 0,0 0-12 0,127 41-6 15,-105-30-12-15,-1 1-18 0,2-1-14 16,-2 6-14-16,1-1-18 0,-2-2-12 0,0 1-11 16,1-1-16-16,-3 0-7 0,-1-2-11 0,0-1-3 15,0-1-10-15,-3-4-1 0,2 1-5 0,-4-2-7 16,1 0-16-16,-3-3-26 0,0 0-57 0,1-2-167 15,-3 0-510-15,-5 0-933 0</inkml:trace>
  <inkml:trace contextRef="#ctx0" brushRef="#br0" timeOffset="54202.277">5641 14669 862 0,'0'0'206'0,"0"0"-34"16,0 0-23-16,0 0 13 0,0 0 36 0,0 0 20 16,0 0-6-16,0 0-17 0,0 0-45 15,0 0-42-15,0 0-29 0,0 0-16 0,-15 0-12 16,15 0-4-16,0 0-3 0,0 0-2 0,0 0 4 15,0 0-5-15,0 0-4 0,0 0-4 0,0 0-7 16,0 0-4-16,0 3-3 0,0-3-6 0,0 0 2 16,0 0-2-16,2 0 0 0,3 0 4 0,-2 2 1 15,4 0 0-15,-2 1-1 0,3 1-3 16,1-1 0-16,0-1 0 0,-2 0-2 0,1 1 4 16,0-1-2-16,1-2 0 0,0 0 0 0,-2 0-1 15,0 0 2-15,1 2 0 0,2-2-2 16,-4 0 0-16,0 0-5 0,2 0-2 0,-5 3-2 15,5-1 1-15,-4-1-4 0,1-1 4 0,-2 2 1 16,3 1-1-16,-3-3-4 0,4 0 1 16,-3 4-1-16,3-4 1 0,-1 3-2 0,0-1 4 15,4-2 1-15,-2 2 1 0,-1 1 2 0,0-3-6 16,2 2-1-16,0-2 0 0,1 0 0 0,-2 0 1 16,2 0 5-16,-2 0-4 0,-1 0 4 15,3 0-3-15,-2 0-4 0,1 0 2 0,-1 0-2 16,0 0 2-16,-2 0 0 0,3 0 0 0,-3 0 3 15,2 0-4-15,-1 0-2 0,2 0 1 0,-3 2-1 16,2-2 1-16,-1 3 2 0,2-3 0 0,-2 0-2 16,3 0 2-16,-2 0-2 0,1 0 1 15,1 0-1-15,-1 0 1 0,0 0 2 0,1 0-1 16,0 0 0-16,-2 0-1 0,0 0 0 0,0 0 1 16,0 0 2-16,1 0-3 0,-3 0-1 0,1 0 2 15,0 0-3-15,-3 0 3 0,3 0-1 0,-2 0-1 16,0 0 0-16,4 0 0 0,-3 0-1 15,0 2 4-15,3-2-4 0,0 0 2 0,0 0 0 16,-1 0-2-16,2 0 3 0,-3 0 0 0,1 0 2 16,1 0-1-16,-2 0-1 0,-1 0 0 15,2 0-1-15,-2 0-2 0,-1 0 2 0,3 0 0 16,-4 0-1-16,3 0 2 0,-1 0 1 0,-1 0-2 16,1 0-2-16,-1 0 3 0,2 0-4 15,-3 0 3-15,3 0 0 0,-3 0 1 0,3 0 0 16,-3 0-1-16,3 0 1 0,-2 0 0 0,0 0-2 15,3 0 2-15,-5 0 0 0,2 0-1 0,0 2 2 16,0-2-2-16,-1 0 0 0,-1 3 1 0,4-1 2 16,-5-2-5-16,4 2 5 0,-3-2-6 15,2 0 3-15,0 3 0 0,1-3-1 0,-1 0 3 16,2 2-6-16,-3-2 5 0,3 0-2 0,-4 2 3 16,4-2-4-16,-4 0 3 0,1 3-3 0,0-3 1 15,-2 2 0-15,2-2 0 0,0 2 0 0,-2-2 0 16,0 3 4-16,4-1-2 0,-4-2-2 15,0 2 2-15,3 1-1 0,-2-3-2 0,1 2 2 16,1-2-1-16,-2 0-3 0,4 2 4 0,-4-2 0 16,3 2-2-16,-3-2 7 0,1 0-6 0,1 0 1 15,-2 0 0-15,5 3-4 0,-5-3 5 16,4 2 1-16,-3-2-3 0,1 0 6 0,-2 2-6 16,4 1 0-16,-5-3 3 0,4 0-4 0,-3 2 5 15,2 0 1-15,0-2-1 0,-2 3 7 16,4-1-4-16,-5-2 5 0,2 0 2 0,-1 0-3 15,-1 0 4-15,-2 0 0 0,0 0 1 0,1 0 3 16,-1 0-4-16,0 0-4 0,0 0-3 0,0 0-6 16,0 0 1-16,0 0-3 0,0 0-8 15,0 0-18-15,0 2-39 0,0 1-101 0,0 1-311 16,0 1-1280-16</inkml:trace>
  <inkml:trace contextRef="#ctx0" brushRef="#br0" timeOffset="67124.491">1872 16686 0 0,'0'0'0'0,"0"0"69"16,0 0 22-16,0 0 23 0,0 0 21 0,0 0 39 15,0 0-8-15,0 0-1 0,0 0 2 0,0 0-25 16,0 0 8-16,0 0-3 0,-26-28-8 0,26 25-7 16,0 1-21-16,0 0-12 0,0-1-1 15,7 0 3-15,0-4 12 0,4-2 2 0,2 4-4 16,4-4-13-16,-2 2-10 0,5 0-15 0,-1 0-14 16,2 0-6-16,-1 4-11 0,0 3-8 15,-2 0-7-15,-1 7-5 0,-3 0-10 0,-3 3 4 16,-1 1-8-16,-5 3 1 0,-2 0-5 0,-3-1-2 15,-2 6-3-15,-6-1-4 0,-7 3 1 0,1 0 0 16,-4 0 2-16,-3-6-7 0,2-1 3 0,-1-5-5 16,3-2 6-16,0 3-2 0,1-3 4 0,3-3 2 15,1 1-5-15,2 0 2 0,3-3-2 16,5 3-11-16,2-1 3 0,0 1 1 0,5 2 2 16,10 2 9-16,1 2 4 0,8 0 0 0,2 3 3 15,3 0-4-15,1 2 1 0,0 1 10 0,0-3-3 16,0 2 8-16,-5-3-5 0,-5 3-3 15,-2-4 4-15,-4 2-2 0,-6-5 19 0,-5 5 29 16,-3-3 14-16,-13 6 16 0,-4 2-15 0,-10 2-14 16,-4 3-21-16,-3-3-13 0,-6 4-8 15,-1-4-5-15,0-6-7 0,0 4-2 0,2-8-5 16,3 3-6-16,5-9-6 0,5-3-6 0,3-2-10 16,7 0-21-16,4-7-38 0,4-2-64 0,7 0-115 15,1-3-204-15,3 3-288 0,3 2-795 0</inkml:trace>
  <inkml:trace contextRef="#ctx0" brushRef="#br0" timeOffset="67494.854">2485 16780 489 0,'0'0'93'16,"0"0"30"-16,0 0 80 0,0 0 59 0,0 0 10 16,0 0-19-16,0 0-68 0,0 0-48 0,0 0-32 15,0 0-12-15,0 0-12 0,0 0-3 16,0 0 0-16,73-90 1 0,-73 90 0 0,0 0-3 16,0 0-4-16,0 0-8 0,0 0-8 0,0 0-9 15,0 0-6-15,0 3-14 0,-2-1 1 16,1 2-6-16,-3 6-2 0,-1-1 4 0,1 3 0 15,-3 2 4-15,2 2 0 0,-2 1 5 0,-2 7 3 16,-1-1 1-16,-1 0-5 0,-2 5 3 0,-3-4-8 16,-1 9-4-16,1-5-7 0,-2 0-2 0,5-1-3 15,-4-4-7-15,6-2 2 0,1-3-9 16,-1 3-9-16,3-6-7 0,4 2-9 0,-3-3-24 16,6 0-15-16,-1-5-31 0,2-2-64 0,0-2-129 15,0-5-158-15,2 0-234 0,-1 0-823 0</inkml:trace>
  <inkml:trace contextRef="#ctx0" brushRef="#br0" timeOffset="67760.744">2442 16775 221 0,'0'0'60'0,"0"0"-38"0,0 0 28 15,0 0 33-15,0 0 4 0,0 0 45 0,0 0 35 16,0 0 26-16,0 0 44 0,0 0-3 15,0 0-14-15,0 0-12 0,0 0 4 0,39 141-2 16,-33-113-18-16,1-5-12 0,0-2-28 0,-1-8-18 16,2 1-11-16,1-5-19 0,1-7-1 0,4-2-13 15,2 0-4-15,5-9-13 0,1-10-16 16,5 0-13-16,1-9-17 0,1-7-13 0,3 0-4 16,-1 3-15-16,3 2-7 0,-2 2-15 0,4 5-24 15,-2 3-45-15,-1 4-98 0,1 2-196 0,-9 5-399 16,-8 4-868-16</inkml:trace>
  <inkml:trace contextRef="#ctx0" brushRef="#br0" timeOffset="67956.326">2971 16648 1629 0,'0'0'143'0,"0"0"-3"0,0 0 35 15,0 0 31-15,0 0-12 0,0 0-14 16,0 0-25-16,0 0-39 0,0 0-42 0,0 0-33 16,141-78-18-16,-111 74-16 0,0 4-12 0,-1 0-20 15,-2 2-31-15,-2 3-41 0,-3-1-111 16,-6-1-231-16,-6 1-1095 0</inkml:trace>
  <inkml:trace contextRef="#ctx0" brushRef="#br0" timeOffset="68188.357">3171 16605 706 0,'0'0'201'0,"0"0"-48"0,0 0 56 15,0 0 51-15,0 0 3 0,0 0-28 0,-108 139-55 16,98-113-43-16,0 2-26 0,-1 3-10 0,4 3-2 16,-2 0-4-16,2 6-1 0,-3 2-10 15,2-2-13-15,-1 2-5 0,2 2-20 0,-1-1-3 16,0 1-17-16,1-3-8 0,1 1-12 0,0-2-7 15,1-2-3-15,1-1-7 0,2-2-8 16,1-6-5-16,1-1-13 0,0-5-28 0,0-2-19 16,0-5-57-16,1 1-125 0,1-7-182 0,-2-3-227 15,2-2-754-15</inkml:trace>
  <inkml:trace contextRef="#ctx0" brushRef="#br0" timeOffset="68473.153">2911 17109 1646 0,'0'0'116'0,"0"0"-22"0,0 0 15 16,0 0 59-16,0 0 34 0,0 0-3 0,0 0-12 15,0 0-39-15,0 0-23 0,0 0-22 0,0 0-14 16,140-3-17-16,-115 2-9 0,1-1-13 16,0 0-11-16,-2 2-7 0,-1-3-7 0,1 1-11 15,-3 2 1-15,-3-5-16 0,0 5 2 0,-4-2-15 16,1 0-19-16,-4 2-25 0,-2-3-88 16,-1 1-262-16,-4 2-1263 0</inkml:trace>
  <inkml:trace contextRef="#ctx0" brushRef="#br0" timeOffset="79437.868">6719 16389 0 0,'0'0'146'15,"0"0"9"-15,0 0-13 0,0 0 19 0,0 0 12 16,0 0 6-16,0 0-3 0,0 0-22 0,0 0-21 16,0 0-5-16,0 0 0 0,0 0-1 0,-44-60-3 15,44 55-21-15,0 0-19 0,0 1-12 0,6-1-8 16,-1-1 4-16,3-1 4 0,3 0 2 15,3-2-4-15,0 0-4 0,4 2-7 0,-1-3-2 16,1 1-10-16,4 4 0 0,-1-2-9 0,-1 3-4 16,2 1-7-16,-3 1-7 0,-2 2-5 0,0 0-3 15,-6 0 0-15,0 5-1 0,-3 4 3 16,-4 0 0-16,-3 8 2 0,-1 1 1 0,-3 7-7 16,-7 0-1-16,-1 1-4 0,-4 2-3 0,-1-5 1 15,-3-1-2-15,1-3 2 0,0-3-2 0,3-2 0 16,-1-2-1-16,3-3 3 0,4-2-1 0,3-3 3 15,1-4-4-15,5 5-10 0,0-5-3 16,0 2-2-16,8 3 4 0,2 0 5 0,3-2 5 16,6 4 4-16,3 0-2 0,3 0 0 0,-2 2 3 15,0-2 1-15,-2 3 6 0,-4-1 1 16,-2-2 8-16,-5 2 7 0,-5 1 15 0,-3-3 18 16,-2 4 15-16,-2 1 2 0,-9 3-11 0,-8 4-18 15,-4 4-16-15,-7 2-11 0,-4 3-9 0,-1-1 3 16,-4-4-8-16,4 3 0 0,-2-3-6 15,3-2-1-15,-2-6-3 0,6 4-4 0,5-8-9 16,2-1-9-16,5-3-22 0,4-5-30 0,8 0-63 16,4-2-141-16,4 0-153 0,3-4-284 0,2 1-832 15</inkml:trace>
  <inkml:trace contextRef="#ctx0" brushRef="#br0" timeOffset="79819.827">7414 16427 682 0,'0'0'76'0,"0"0"15"15,0 0 61-15,0 0 65 0,0 0 37 0,0 0 4 16,0 0-56-16,0 0-54 0,0 0-42 15,0 0-24-15,0 0-6 0,0 0 2 0,0 0 3 16,28-80 0-16,-28 78-3 0,0 2-4 0,0 0-3 16,0 0-6-16,0 0 0 0,0 0-6 0,0 0-7 15,0 0-11-15,-2 0-8 0,-4 0-7 16,3 5 1-16,-4 1 0 0,2 4 3 0,-3 4-3 16,-3 0-3-16,-3 4 5 0,1 2-1 0,1 1 0 15,-5 2-2-15,5 0 2 0,-1 1-6 16,-3 0 2-16,4 2-8 0,-1-1-2 0,-1 1-7 0,2-2-1 15,1 2-1-15,1-1-6 0,4 1-1 0,0-3-4 16,4-3-9-16,2-1-19 0,0-3-17 16,3-2-28-16,7-2-38 0,-2-3-91 0,2-2-139 15,-4-5-252-15,1 0-948 0</inkml:trace>
  <inkml:trace contextRef="#ctx0" brushRef="#br0" timeOffset="80092.336">7429 16410 515 0,'0'0'178'0,"0"0"-114"15,0 0 25-15,0 0 59 0,0 0 21 16,0 0 32-16,0 0-12 0,0 0-31 0,0 0 6 16,0 0-12-16,0 0 6 0,0 0 3 0,16 149 2 15,-11-112-4-15,-1-2-13 0,2-4-10 0,-2-3-12 16,5-5-14-16,-1-6-18 0,1-6-15 0,3-6-5 15,1-5-6-15,4-2 0 0,3-12-5 0,3-7-8 16,5-7-16-16,-1-6-11 0,7-1-16 16,-3-2-2-16,1 2-10 0,-1 6-11 0,-1 4-15 15,1 1-32-15,-1 3-62 0,-1 7-152 0,-7 4-323 16,-9 5-1089-16</inkml:trace>
  <inkml:trace contextRef="#ctx0" brushRef="#br0" timeOffset="80251.897">7841 16408 2008 0,'0'0'896'0,"0"0"-732"15,0 0-31-15,0 0-9 0,0 0-11 0,0 0-36 16,0 0-22-16,0 0-18 0,0 0-16 16,0 0-8-16,150-98-6 0,-105 92-12 0,2 2-6 15,-3 1-26-15,1 3-58 0,-3 0-138 0,-11 3-336 16,-12-3-1103-16</inkml:trace>
  <inkml:trace contextRef="#ctx0" brushRef="#br0" timeOffset="80504.455">8083 16356 1084 0,'0'0'260'0,"0"0"-153"0,0 0 17 0,0 0 57 16,0 0 19-16,0 0-12 0,0 0-38 0,0 0-44 15,0 0-18-15,0 0-3 0,-90 139-1 0,82-111 3 16,3 3 0-16,-3 6-2 0,-1 1-7 16,-1 5-7-16,0-2-2 0,0 4-10 0,0-2-9 15,4 1-18-15,-2-3-12 0,0 3-12 0,0-2 1 16,4-4-7-16,-3-1 5 0,5-2-11 0,1-4-11 16,1-3-4-16,0-7-15 0,0-2-18 15,3-5-24-15,5-3-50 0,0-6-111 0,1-3-177 16,-4-2-295-16,2 0-780 0</inkml:trace>
  <inkml:trace contextRef="#ctx0" brushRef="#br0" timeOffset="80775.533">7871 16770 1506 0,'0'0'176'16,"0"0"-17"-16,0 0 27 0,0 0 10 16,0 0-4-16,0 0-23 0,0 0-37 0,0 0-21 15,0 0-10-15,0 0-7 0,0 0-13 0,122-24-4 16,-94 26-7-16,2 1-2 0,-1-1-15 0,-3 0-8 16,2 1-10-16,-4-3-4 0,1 0-11 15,-4 0-7-15,-2 0-3 0,-3 0-9 0,0 0 0 16,-5 0-2-16,0 0-11 0,-1 0-23 0,-2 0-35 15,-4 0-94-15,2 0-279 0,-3 0-1207 0</inkml:trace>
  <inkml:trace contextRef="#ctx0" brushRef="#br0" timeOffset="109720.079">11733 13608 402 0,'0'0'189'0,"0"0"28"16,0 0 48-16,0 0 23 0,0 0-1 0,0 0-10 0,0 0-19 15,0 0-15-15,0 0-26 0,0 0-36 16,0 0-25-16,0 0-30 0,-53-19-27 0,53 21-9 15,6 3 6-15,6 0 8 0,3 2 9 0,6 2-8 16,5-2-20-16,3 0-23 0,2-2-16 0,3-1-12 16,-1-1-12-16,2-1-6 0,-1-2-10 15,1 2-4-15,1-2-11 0,-5 0-12 0,0 0-23 16,-5 0-49-16,-3 3-86 0,-7-1-173 0,-8 3-427 16,-1-3-934-16</inkml:trace>
  <inkml:trace contextRef="#ctx0" brushRef="#br0" timeOffset="110018.011">11896 13643 2118 0,'0'0'39'0,"0"0"15"0,0 0 51 16,0 0 28-16,0 0 8 0,0 0-23 0,0 0-39 15,0 0-19-15,0 0-4 0,0 0 2 0,-8 136 1 16,11-117 8-16,-1 5 6 0,-2 1 2 15,0 3-1-15,0 1-5 0,-1 4-3 0,-4 2 1 16,1 2-6-16,-2-1 0 0,0 6-7 0,0 0-6 16,0-2-5-16,1 0-8 0,-3-2-5 15,2-1-9-15,0-2-1 0,2-2-9 0,-1-6-5 16,2-2-4-16,1-2-4 0,-1-4 2 0,2 0 0 16,1-7-4-16,0 2-5 0,0-2-11 0,0-3-14 15,0-2-18-15,3 0-35 0,-1-2-46 16,1 0-82-16,-2-3-149 0,1 0-317 0,0-2-948 0</inkml:trace>
  <inkml:trace contextRef="#ctx0" brushRef="#br0" timeOffset="110293.722">11831 14172 1849 0,'0'0'376'0,"0"0"-203"16,0 0-8-16,0 0 21 0,0 0 15 0,0 0-15 0,0 0-45 15,0 0-33-15,0 0-16 0,0 0-10 16,0 0-6-16,120-19-7 0,-94 19-4 0,2 2-6 16,1 1-11-16,1-1-8 0,-1-2-8 0,-4 0-8 15,-2 0-6-15,-2 0-5 0,-2 0-6 16,-3-2-3-16,-3 2-2 0,-1-5-3 0,-3 3-3 15,-3-1-4-15,-2 1-11 0,1 0-14 0,-3-1-29 16,-2 1-50-16,0 0-93 0,0-1-201 0,0 1-1317 0</inkml:trace>
  <inkml:trace contextRef="#ctx0" brushRef="#br0" timeOffset="111452.802">13092 13748 835 0,'0'0'234'0,"0"0"-1"0,0 0 30 15,0 0 17-15,0 0-15 0,0 0-40 0,0 0-60 0,0 0-45 16,0 0-27-16,0 0-13 0,42-117-10 16,-42 105-5-16,0-2-3 0,-3 3-6 0,-2-1-3 15,-1 1-6-15,-1 1-6 0,-1 4-1 0,-3-1-8 16,2 0-2-16,-1 0-4 0,-1 3-10 0,0-1 0 15,-3 1-4-15,0-1-1 0,3 0 0 16,-2 3-4-16,0 2-1 0,-1 0 1 0,3 0-7 16,1 0 7-16,-3 5-1 0,1 2-3 0,0-1 3 15,0 4-4-15,1 1 0 0,-1 0-2 0,1 5 1 16,-4 0 0-16,1 1 1 0,-2 4 0 16,1-3-1-16,-1 6 1 0,0-2 0 0,-2 6 1 15,2 2 5-15,-3 2-3 0,3 2 3 0,-4 3 2 16,5 5 5-16,-2-1 3 0,1 5 2 15,2 0 3-15,4 2-3 0,-1-1 4 0,2-4-1 16,5 1-1-16,3-5-4 0,1 0-3 0,0-2-1 16,6-6-3-16,4-5-1 0,2-2-2 0,4-4-4 15,0-6-2-15,1-2 0 0,3-5-1 16,1-2 0-16,-1-5 1 0,4-3-1 0,1-6-1 0,-1-3-5 16,3-4 3-16,-4-2-5 0,4-3 2 15,-5-3 1-15,0-2-5 0,-3 2 5 0,0-1-4 16,-1 2 3-16,-3 0 2 0,-1 2-2 0,0 1 3 15,-4 3 3-15,1-1-1 0,-1 1 4 16,-2 6-4-16,-2 0 0 0,1 2 0 0,-3 2-3 16,1 2 4-16,-3 3-1 0,1 0 2 0,0-1-1 15,-1 3 0-15,-2 0-4 0,1 0 3 0,0 5-1 16,0 2 5-16,-1 5 3 0,0 3 1 16,0 3 2-16,0 3-1 0,-3 3 0 0,1 1 0 15,-4 0 1-15,4 2-1 0,-1 1 3 0,-1 0-2 16,2-1 1-16,-1-1-3 0,0-3-3 0,2 0-3 15,-2-4-2-15,2-1-1 0,1-3 0 16,0 2-3-16,0-6-6 0,0-1-7 0,0-1-13 16,0-4-15-16,0-1-22 0,0-1-40 0,0-3-70 15,0 0-103-15,0 0-184 0,0 0-790 0</inkml:trace>
  <inkml:trace contextRef="#ctx0" brushRef="#br0" timeOffset="111761.882">12845 14179 926 0,'0'0'273'0,"0"0"8"0,0 0 15 15,0 0 24-15,0 0-21 0,0 0-44 16,0 0-61-16,0 0-47 0,0 0-28 0,0 0-23 16,0 0-22-16,0 0-5 0,0 0 5 0,0 0 6 15,-6-17 6-15,23 17-5 0,4 3-13 0,2-1-10 16,-1-2-13-16,-1 0-9 0,1 0-12 16,1 0-9-16,-3 0-8 0,0-2-5 0,-3-1-10 15,0 1-5-15,-4 0-19 0,-3 2-40 0,-2-3-86 16,-6 3-200-16,-1 0-567 0,-1 3-798 0</inkml:trace>
  <inkml:trace contextRef="#ctx0" brushRef="#br0" timeOffset="112038.314">12342 14588 2441 0,'0'0'110'0,"0"0"-57"16,0 0 67-16,0 0 58 0,0 0 18 0,0 0-12 15,0 0-50-15,0 0-54 0,0 0-31 0,0 0-20 16,0 0-13-16,0 0-7 0,0 0-13 0,0 0-8 15,-105 120-25-15,89-113-40 0,-3-5-78 0,7-2-207 16,4 0-1175-16</inkml:trace>
  <inkml:trace contextRef="#ctx0" brushRef="#br0" timeOffset="112411.024">13540 14448 2363 0,'0'0'225'0,"0"0"-119"0,0 0 63 16,0 0 24-16,0 0-13 0,0 0-29 0,0 0-43 15,0 0-37-15,0 0-26 0,0 0-14 0,-19 125-17 16,4-114-9-16,0 0-3 0,-3-2-10 15,5-2-12-15,1-2-21 0,-2-5-55 0,4 0-107 16,2 0-246-16,2 0-1233 0</inkml:trace>
  <inkml:trace contextRef="#ctx0" brushRef="#br0" timeOffset="112769.392">14040 13751 2550 0,'0'0'59'0,"0"0"11"0,0 0 53 15,0 0 34-15,0 0 1 0,0 0-34 0,0 0-55 16,0 0-35-16,0 0-9 0,0 0 2 0,0 0 4 15,0 0 1-15,0 0 5 0,0 0 2 16,-2 78 2-16,-1-55 0 0,0-2 1 0,1 7-1 16,-4-2-2-16,1 2-2 0,-3 5-1 0,1-2-3 15,-1 4-3-15,0 7-5 0,-1-6-4 16,-1 4-2-16,1-1-7 0,2-3-1 0,2 6-4 16,0-5-3-16,1-3-1 0,3 1-3 0,1-7-3 15,0-3-2-15,0-4-9 0,7-3-12 16,-3-7-19-16,5-1-41 0,-1-1-73 0,2-7-138 15,-5 1-312-15,1-3-1107 0</inkml:trace>
  <inkml:trace contextRef="#ctx0" brushRef="#br0" timeOffset="113028.349">13938 14190 2382 0,'0'0'202'16,"0"0"-46"-16,0 0 5 0,0 0 8 0,0 0-5 15,0 0-22-15,0 0-41 0,0 0-24 16,0 0-15-16,0 0-9 0,0 0-5 0,0 0-5 16,130-71-3-16,-102 67-9 0,2-1-4 0,0 0-12 15,1 3-8-15,-1 0-3 0,1-1-8 0,-1 3-6 16,-2-2-9-16,-1 2-23 0,-5 0-36 15,-1-2-71-15,-3-1-138 0,-6 3-283 0,-4-2-1127 0</inkml:trace>
  <inkml:trace contextRef="#ctx0" brushRef="#br0" timeOffset="113387.742">14555 13530 2885 0,'0'0'98'16,"0"0"8"-16,0 0 36 0,0 0 4 0,0 0-21 16,0 0-39-16,0 0-48 0,0 0-8 0,0 0 1 15,0 0 1-15,0 0 3 0,0 0-9 0,0 0-2 16,0 0-3-16,32 131-7 0,-32-109 2 16,0 4-1-16,0-1-4 0,-7-1 6 0,4 4-7 15,-5-2 1-15,4 2-2 0,-4 0-8 0,-1 2 4 16,3-1-3-16,0-3 0 0,-2 4 2 0,4 1-3 15,-3-2 1-15,3 1 0 0,-2 2-4 16,4-3 4-16,0 4-3 0,-2 0 1 0,3-1 2 16,1 0 0-16,0 0 0 0,0 3-2 0,0-4 1 15,0 4-2-15,0-5 0 0,0 3 3 16,3-6 0-16,0-2-1 0,-2 6 1 0,1-8 0 16,-1-1-1-16,0-3 0 0,1-1-3 0,-2-2-3 15,2 1-4-15,-2-6-11 0,0 1-15 16,1-3-43-16,-1-4-105 0,0 0-293 0,0-2-1290 0</inkml:trace>
  <inkml:trace contextRef="#ctx0" brushRef="#br0" timeOffset="120598.709">16190 13838 1293 0,'0'0'188'0,"0"0"-2"0,0 0 5 0,0 0-24 16,0 0-7-16,0 0-12 0,0 0-7 0,0 0-5 16,0 0-21-16,0 0-31 0,0 0-36 15,0 0-12-15,0 0 4 0,0 0 15 0,-15-52 10 16,23 71-5-16,-1 5-8 0,-3 4-7 0,1 2-6 15,-4 6 0-15,-1-1-3 0,0 7 3 16,0 1 0-16,-4 3-3 0,2 2-8 0,1 3-11 16,1 0-8-16,0-1-12 0,1-6 1 0,7-3-6 15,1-6-10-15,3-5-10 0,0-7-23 0,5-3-28 16,-4-6-48-16,5-2-107 0,-2-8-149 16,-3 1-248-16,-7-5-891 0</inkml:trace>
  <inkml:trace contextRef="#ctx0" brushRef="#br0" timeOffset="121094.944">16305 13916 1041 0,'0'0'278'0,"0"0"2"0,0 0-64 15,0 0-28-15,0 0-14 0,-28-130-10 0,28 111-13 16,6 5-15-16,0 0-23 0,2 2-21 0,7 3-18 15,-1 2-16-15,5 0-3 0,2 3-6 0,6 4-1 16,-1 0-4-16,4 0-5 0,1 0-5 16,3 9-3-16,-7 0-4 0,2 0 3 0,-7 5-1 15,-3 0 0-15,-2 0-1 0,-6 4-5 0,-3-2-3 16,-5 5 2-16,-3 0-5 0,-1 2 0 16,-10 0-3-16,-4 4-5 0,-2-1 0 0,-6-1-6 15,0-1 1-15,-2-3-3 0,-4-6 0 0,1 1-1 16,-2-2-2-16,1 0 2 0,3-5-1 0,-2-2 0 15,5-2 1-15,2-5 2 0,3 0-1 16,6 0 0-16,3 0-1 0,2 0 2 0,6 0-6 16,1 0-3-16,1 0-2 0,10-5 1 0,4 3 1 15,5-3 6-15,4 3 1 0,3-1-1 0,2 3 2 16,4 0-2-16,0 5 1 0,0 2-1 0,3 2 1 16,-3 3 1-16,-3 4-1 0,-2-3 1 15,-4 6 2-15,-4-3-2 0,-3 0 4 0,-5-2 3 16,-2 2 4-16,-6-2 10 0,-2-1 11 15,-2 6 10-15,-5-3 7 0,-7 5-2 0,-5-2-8 16,-4 2-7-16,-4-2-11 0,-5 0-5 0,-6 0-4 0,-1-1-6 16,-6-4 0-16,6 0-5 0,-1-5-2 15,2 1-5-15,4-6-10 0,6-1-18 0,1-3-35 16,7 0-64-16,5 0-111 0,5 0-271 0,5 0-1173 0</inkml:trace>
  <inkml:trace contextRef="#ctx0" brushRef="#br0" timeOffset="121304.064">17016 14345 2710 0,'0'0'89'0,"0"0"-10"0,0 0 49 15,0 0 26-15,0 0-8 0,0 0-13 0,0 0-35 16,0 0-36-16,0 0-22 0,0 0-15 0,0 0-11 15,0 0-10-15,0 0-8 0,-64 122-11 0,56-115-18 16,1-1-32-16,5-4-63 0,0 0-132 16,2-2-197-16,0 0-1183 0</inkml:trace>
  <inkml:trace contextRef="#ctx0" brushRef="#br0" timeOffset="121679.602">17366 13758 1055 0,'0'0'306'0,"0"0"-34"0,0 0-2 0,0 0 2 15,0 0-3-15,0 0-11 0,0 0-47 0,0 0-37 16,0 0-33-16,0 0-32 0,0 0-28 0,0 0-21 16,0 0-9-16,0 0-2 0,-25-72 5 0,55 72-3 15,3 0-6-15,7 0-12 0,6 0-5 16,-1 0-13-16,5 4-7 0,0 1-4 0,-2 0-8 15,-3 4-5-15,1-2-15 0,-5 2-21 0,-3 0-41 16,-3 3-92-16,-5-3-208 0,-10-2-544 16,-8-2-733-16</inkml:trace>
  <inkml:trace contextRef="#ctx0" brushRef="#br0" timeOffset="121962.24">17534 13746 1802 0,'0'0'161'16,"0"0"-62"-16,0 0-7 0,0 0 20 0,0 0 5 0,0 0-1 16,0 0-24-16,0 0-26 0,0 0-13 15,-73 127-6-15,72-104 1 0,1-3-2 0,0 5 1 16,-1 1-1-16,-1 4 6 0,0-3 8 0,1 8 9 16,0 2 9-16,-2-1-1 0,-4 4-3 0,5-1-8 15,-3 4-16-15,1-1-2 0,-1 2-10 0,1 2-3 16,2-2-5-16,-2-2-12 0,2-6-5 15,0 3-8-15,2-6 0 0,0-2-1 0,0-1-2 16,0-2-3-16,0-2-3 0,0-6-5 0,0-2 0 16,4-1-10-16,1-3-7 0,0-3-23 15,1-4-28-15,1 0-48 0,-1-2-110 0,1-1-185 16,-5-4-982-16</inkml:trace>
  <inkml:trace contextRef="#ctx0" brushRef="#br0" timeOffset="122263.825">17343 14407 776 0,'0'0'185'0,"0"0"8"0,0 0 19 16,0 0 42-16,0 0 14 0,0 0-12 15,0 0-40-15,0 0-53 0,0 0-24 0,0 0-6 16,0 0-13-16,0 0-5 0,0 0-8 0,80-76-11 16,-60 74-4-16,2-1-11 0,5 3-9 0,-3-2-10 15,3 2-12-15,-4 0-8 0,3 0-2 16,-3 0-10-16,-1 0-6 0,-3 0-10 0,1 0-7 16,-2 0-4-16,-4 0-3 0,3 0-8 0,-5 0-20 15,-2 0-36-15,-1 0-79 0,-4 2-213 16,-1-2-463-16,-3 0-857 0</inkml:trace>
  <inkml:trace contextRef="#ctx0" brushRef="#br0" timeOffset="133240.761">11851 15127 538 0,'0'0'196'16,"0"0"14"-16,0 0 3 0,0 0-15 0,0 0 1 15,0 0 5-15,0 0-8 0,0 0-18 0,0 0-44 16,0 0-37-16,0 0-34 0,0 0-26 0,0-34-11 16,0 34-11-16,0 0 3 0,0 2 3 0,0 0 12 15,0 5 10-15,0 0 6 0,0 0 1 16,0 0-4-16,0 2-9 0,0-2-4 0,0 3-4 15,1-1-2-15,1 1 1 0,-1 2-4 0,-1 2 1 16,0 0-1-16,0 0-4 0,0 0 0 0,0 5-2 16,0-6-7-16,0 3 3 0,1-2 0 15,-1 4-4-15,0-4 6 0,0 2-6 0,0 1-1 16,0-3 1-16,0 1-10 0,0 1 4 0,0-2 3 16,0 0-3-16,0 0 7 0,0-3-5 15,0 1-2-15,0-3 1 0,0 3-1 0,0-4-3 16,0 1 3-16,0 1-2 0,0-1 2 0,0 0-1 15,-1 1 1-15,1 1-1 0,0-1 0 0,-1 1 0 16,-2 1 1-16,0 0-2 0,1-3 2 0,-1 4 0 16,-1-2-1-16,0 3 2 0,0-2-3 15,0-1 1-15,1-1-1 0,-1-1 0 0,0-2 1 16,2 0 2-16,-2-2-2 0,2 2 2 0,-1-3-4 16,2 1 1-16,0-4 0 0,-1 1-1 0,1 1 4 15,1-3 0-15,0 0 1 0,0 0 3 16,0 0-5-16,0 0 4 0,0 0-2 0,0 0 0 15,0 0 2-15,0 0-2 0,0 0 3 0,0 0-3 16,0 0 0-16,0 0 0 0,0 0-4 0,0 0 2 16,0 0-3-16,0 0-2 0,0 0 5 0,0 0-6 15,0 0 4-15,0 0-1 0,0 2 1 16,1 0 1-16,2 1 3 0,-2-1-4 0,3-2 4 16,1 2-2-16,-2 1 3 0,2-3 2 0,-1 2-2 15,2-2 0-15,1 2 3 0,-1-2-2 16,-1 0 0-16,0 0-3 0,0 0 1 0,0 3 1 15,1-3-1-15,-1 0-1 0,1 2-1 0,0-2 2 16,1 0-1-16,0 0 3 0,0 0-6 0,0 0 1 16,2 0 3-16,-1 0-3 0,1 0 1 15,0 0 1-15,-2 0-1 0,2 2 0 0,0-2 2 16,-2 0-4-16,1 0 3 0,1 0-5 0,0 0 8 16,0 0-7-16,1 0 1 0,0 0 2 0,0-2-8 15,1 0 10-15,0-1-4 0,0 3 3 0,3-2-1 16,0 0-1-16,-2 2-2 0,2-3 2 15,-1 3-6-15,-1 0 1 0,0 0 3 0,3 0 0 16,-2 0 7-16,2 0-6 0,-3 0 1 0,1 0-1 16,1 3-2-16,-1-3 3 0,2 0-2 15,-3 2-2-15,2-2 5 0,0 0-3 0,-3 0-1 16,4 2 1-16,-1-2-4 0,-1 0 2 0,2 0 1 16,1 0 4-16,1 3-3 0,-1-3 0 0,0 0 0 15,2 0-1-15,-4 0-2 0,4 0 3 0,-2 0 0 16,-1 2 0-16,0 0 1 0,0-2 0 15,-1 3-1-15,1-1-2 0,-2 3 2 0,3-3-1 16,-2 0-1-16,2 1 1 0,-1-1 0 0,3 0-2 16,-2 1 4-16,1-1-2 0,2-2 3 15,-1 0-3-15,0 5 0 0,-1-5 0 0,3 2-4 16,0 0 5-16,-1 1-1 0,1-1 1 0,-1 2 4 16,-3-4-6-16,1 5 1 0,2 0 0 0,-2-3 0 15,1 0 0-15,-1 1-2 0,2-1 2 16,-3-2-2-16,0 0 1 0,1 0 2 0,-3 0 1 0,0 0 1 15,-1 0-3-15,-1-2-1 0,-2-1 2 16,-1 1-3-16,-2 0 5 0,-2-1-1 0,-1 1 2 16,-1 2 1-16,-2-2 2 0,-1-1 3 15,0 3 4-15,0-2 0 0,0 0 2 0,0-3-5 0,0 1-6 16,0-3-1-16,0 0-4 0,-1 0 0 16,1-3-1-16,-2 1 0 0,2 0 1 0,0-3 0 15,-1 2-1-15,1-2 1 0,0-2-2 0,-2 0-1 16,1 0 0-16,-1-2-1 0,1-3-1 15,-2 2 5-15,-1-2-4 0,1-2 2 0,-1 0 0 16,0-4-3-16,1 4 0 0,0-1-1 0,0-2-1 16,1 1 3-16,1 2-1 0,-2 0 5 0,0 2-4 15,1-2 0-15,1 0-1 0,-2 2 0 16,0 1 0-16,0-1 3 0,1-1 1 0,2 2-3 16,-2-1 3-16,0-2-4 0,1 0 0 0,-2-1-1 15,2-1 4-15,0-1-2 0,1 4 4 16,-1-4-3-16,1 1 1 0,0 6-1 0,0-2-2 15,0 5 6-15,0 0-2 0,0 2 1 0,0 5 0 16,0 1 1-16,0 1-2 0,0 0 1 0,0 1-2 16,0 1 4-16,0 1 0 0,0 0 0 15,0 2 2-15,0 0-2 0,0 0-3 0,0 0 2 16,0 0 0-16,0 0-2 0,-2 0 3 0,1 0 0 16,-2 0-1-16,1 0 1 0,1 0-1 0,-5 0 0 15,2 2-1-15,-2 3 2 0,1-1 1 0,-4 6 1 16,-1-4-2-16,1 6 4 0,-1 0-2 0,-2 4 2 15,2 0 2-15,-1 1-1 0,-3-2 1 16,0 3 0-16,1 1 1 0,-1 2-2 0,-1 0 1 16,1-3-5-16,-3 0 2 0,3 3-4 0,-2-5-1 15,2 3 2-15,1-3-4 0,3 0-2 16,1 0-9-16,4-3-11 0,0 1-19 0,2 0-22 16,3-2-48-16,0 2-88 0,0-3-152 0,2-1-278 15,1-3-968-15</inkml:trace>
  <inkml:trace contextRef="#ctx0" brushRef="#br0" timeOffset="133412.751">12983 15109 1843 0,'0'0'280'0,"0"0"6"0,0 0-29 0,0 0-33 16,0 0-38-16,0 0-35 0,0 0-40 15,0 0-33-15,0 0-26 0,0 0-22 0,0 0-12 16,0 0-12-16,125 16-2 0,-102-4-5 0,-1-1-17 15,0 4-21-15,-2 2-43 0,-1-1-81 0,-7-2-219 16,-1-5-1259-16</inkml:trace>
  <inkml:trace contextRef="#ctx0" brushRef="#br0" timeOffset="134859.492">13119 15837 418 0,'0'0'151'16,"0"0"48"-16,0 0 51 0,0 0 39 0,0 0 8 15,0 0-23-15,0 0-40 0,0 0-37 16,0 0-39-16,0 0-30 0,0 0-17 0,0 0-18 16,0 0-7-16,0 0-19 0,-8-31-12 0,8 31-10 15,0 0-14-15,0 0-1 0,3 0 0 0,-1 0 7 16,5 0 4-16,0 3-2 0,1-1-5 0,1-2-2 16,0 2-4-16,3-2 1 0,0 3-5 0,-1-3-4 15,2 2-1-15,-1 0-1 0,0 1-1 16,2-3 0-16,0 2-4 0,0-2 2 0,3 0 2 15,-1 0-7-15,-1 0 0 0,4 0-3 0,-6 0-3 16,5 0 5-16,-4 0-1 0,2 0 2 16,-3-2-4-16,3-1 2 0,-3 1-2 0,2 0 0 15,-1 2 0-15,-1-3-1 0,1 1 2 0,1 0-2 16,-2-1-1-16,4 3 1 0,-4 0-3 0,4 0 4 16,-3 0-3-16,3 0-2 0,-5 0 4 15,3 0-10-15,-3 0 8 0,-1 0 2 0,0 0-5 16,0 0 10-16,-2 0-6 0,3 0-3 0,-2 0 4 15,0 0-12-15,0 0 10 0,0-2-3 0,-1 2 0 16,2 0 7-16,-1 0-9 0,-1 0 3 16,0 0 0-16,-1 0-5 0,1 0 9 0,-1 2-6 15,3-2 3-15,-1 3-1 0,1-1-2 0,-2 0 0 16,3-2 2-16,-2 3-5 0,1-3 4 0,1 2 2 16,-2-2-2-16,2 2 7 0,-2-2-7 15,-1 3 2-15,1-3-5 0,-2 0 3 0,1 0 0 16,2 0 0-16,-3 0 1 0,1 0 5 0,2 0-6 15,-3 0-1-15,1 0 0 0,-1 2-7 0,-2-2 7 16,1 2-1-16,-4 1 6 0,4-1-4 0,-4 0-1 16,3 1 2-16,-3 1-1 0,3-4 0 0,-3 3 4 15,0-3-3-15,2 0-1 0,-3 2 0 16,0-2 0-16,3 0 2 0,-1 0-4 0,-2 0 6 16,1 0-4-16,1 0 1 0,-2 0 0 0,3 0-2 15,-2 0 0-15,0 0 0 0,2-5 8 16,-1 1-7-16,2-3 5 0,-3 0 3 0,2 0-2 15,0-3 0-15,-3 1 1 0,3 2-3 0,-1-2-2 16,-3 0 0-16,2-3 3 0,0 0 0 16,-2 1-5-16,0 0 7 0,0-3-8 0,-1 3 2 15,0-3-1-15,1 0-1 0,0 0 0 0,-1-2 1 16,2-3 0-16,0 4 0 0,-2-1 1 0,0-3-2 16,1 0 4-16,-1 3-6 0,0 0 5 15,0 0-1-15,0 0-2 0,0 0 4 0,-1 2 0 16,-1-2-3-16,2 0-1 0,0-1-4 0,0 1 5 15,0 1 1-15,0-1 0 0,0-1 6 0,0 1-7 16,0-3 0-16,0 3-3 0,0-2-4 0,0 0 5 16,0 0 0-16,0-1 2 0,0 0 4 15,3 3-4-15,-2 0 2 0,0 1-3 0,-1 3-2 16,0 0 3-16,0 1 0 0,0 1 0 0,1 1 2 16,-1 0-3-16,1 0 1 0,2-1-3 0,0 1 2 15,-1 0 0-15,0-1-1 0,2 2 4 0,-1-1-5 16,-1 2 3-16,-1-5 1 0,1 5-1 15,0 0 4-15,0 0-4 0,-1 0 1 0,0 3-2 16,-1-1 1-16,1 0 3 0,-1 5-4 0,0-4 1 16,0 4 1-16,0-3-3 0,0 1 4 15,0 2-1-15,0 0 0 0,0 0 1 0,0 0-4 16,0 0 4-16,0 0-2 0,0 0 2 0,0 0 2 16,0 0-2-16,0 0 2 0,0 0-1 15,0 0-1-15,0 0 2 0,0 0-2 0,-1 0 1 16,-1 0-3-16,-2 0 1 0,2 0-2 0,1 0 1 15,-2 0 0-15,-2 0 2 0,2 2-1 0,0 1 0 16,-2-1 2-16,2 0-3 0,-1 3 2 16,0-5 0-16,2 5-1 0,-2-3-2 0,0 0 2 15,0 3-1-15,-2 0 2 0,3-1-3 0,-3 3 3 16,2-2-2-16,-3 4-2 0,0-2 5 0,0 3-4 16,-2-3 5-16,-1 5-3 0,1 0 5 0,-1-3-2 15,0 5 0-15,0 0 4 0,0-5-1 0,0 3 2 16,-1 0 3-16,0-3 0 0,1 3 0 15,-2-4-2-15,2 1 0 0,-3 0-3 0,5-2-3 16,0 0 3-16,0-2-7 0,3 0 4 0,-2-1-3 16,5-1-5-16,-3-1-1 0,3 3-9 0,2-3-7 15,0 0-13-15,0 3-12 0,0 2-19 16,0-2-37-16,0 4-60 0,1-2-94 0,3 0-169 16,-1-3-318-16,-2 0-853 0</inkml:trace>
  <inkml:trace contextRef="#ctx0" brushRef="#br0" timeOffset="135146.015">14131 14975 1587 0,'0'0'70'0,"0"0"10"0,0 0 48 16,0 0 56-16,0 0 24 0,0 0-15 0,0 0-43 15,0 0-32-15,0 0-12 0,0 0-2 0,0 0-6 16,0 0 2-16,0 0 5 0,0 0-5 0,109 28-8 16,-89-19-5-16,2 3-9 0,-1 0-2 0,1-2-9 15,0 6-5-15,1-2-4 0,-2 3-14 16,0-3-5-16,0-1-7 0,-2-1-16 0,0 0-1 16,-3-3-8-16,2-2-4 0,-5-1 5 0,3-2-3 15,-5 1-5-15,1 0-4 0,-2-3-20 0,-1 0-24 16,1 3-58-16,-5 0-126 0,2-3-336 15,-6 0-1202-15</inkml:trace>
  <inkml:trace contextRef="#ctx0" brushRef="#br0" timeOffset="137429.173">11243 14883 294 0,'0'0'212'16,"0"0"-2"-16,0 0 41 0,0 0 30 15,0 0-5-15,0 0-31 0,0 0-28 0,0 0-10 16,0 0-11-16,0 0-32 0,0 0-27 0,0 0-24 16,-10-7-19-16,10 5-17 0,0 0-10 15,0-1-13-15,0 1-15 0,2 0-2 0,0-1-9 16,3 1 2-16,-2-3 0 0,3 5-6 0,0 0 1 15,1 0-3-15,2 0-2 0,-1 0 1 0,3 0 0 16,-1-2-2-16,1 0 0 0,3 2-3 0,-2 0 2 16,3-5-2-16,0 3-1 0,1-3-2 15,-1-2-2-15,1 2 1 0,0 1-5 0,-2-1 1 16,-2 4-5-16,-1-1 1 0,-1-1 1 0,0 3 0 16,-2 0 0-16,1 0-1 0,-1 0 0 15,-2 0 0-15,3 3-3 0,-2 0 1 0,0-3 2 16,1 2-4-16,1 1 8 0,0-1-3 0,-1-2-2 15,1 2 1-15,1-2-4 0,-3 0 4 0,2 3-1 16,0-3-2-16,1 0 5 0,-2 2-6 0,1 0 0 16,-1-2 3-16,1 3-3 0,0-1 2 0,-1-2 1 15,3 2-1-15,-4-2 0 0,2 0 2 16,2 3-5-16,-2-1 2 0,-1-2-6 0,0 0 2 16,2 2 4-16,-2 1 0 0,2-3 5 0,-2 2-2 15,-2 0-4-15,2-2 0 0,-2 0-4 16,1 3 4-16,0-1 0 0,0-2 2 0,0 0 2 15,-1 0-3-15,2 2 1 0,-1-2-3 0,-1 0-1 16,2 0 3-16,-2 0-1 0,1 0 2 16,1 0-1-16,-3 0 0 0,1 0 1 0,0 3-3 15,-1-3 5-15,1 2-5 0,-1-2 0 0,0 2 4 16,0-2-7-16,0 3 6 0,0-3 0 0,-1 2-5 16,0-2 8-16,1 0-5 0,-2 0 1 0,1 0 1 15,1 0-5-15,-1 0 4 0,1 0-1 16,0 2-1-16,0-2 7 0,0 0-8 0,1 0 3 15,1 0 0-15,0 3-3 0,0-3 3 0,-2 0-2 16,4 0 1-16,-4 0 3 0,0 0-3 0,1 0 1 16,0 0-1-16,2 0-4 0,-1 0 3 15,1 0 1-15,0 0 4 0,4 0 2 0,-2-3-3 16,0 1 1-16,-1 2 0 0,0 0-1 0,-1 0 6 16,-2 0 1-16,0 0 7 0,-2 0 1 0,0-2 1 15,-3 2 3-15,0 0-5 0,0 0 1 0,-1 0 0 16,2 0-3-16,-2 0-4 0,0-3-1 15,0 3-5-15,0 0 0 0,0 0-2 0,0 0-1 16,0 0-15-16,0 0-24 0,0 0-71 0,-2 0-222 16,0 0-1421-16</inkml:trace>
  <inkml:trace contextRef="#ctx0" brushRef="#br0" timeOffset="143048.887">16397 15076 1016 0,'0'0'238'0,"0"0"15"16,0 0-46-16,0 0-1 0,0 0 2 0,0 0-23 16,0 0-31-16,0 0-41 0,0 0-41 0,0 0-23 15,0 0-14-15,0 0 1 0,0-2 12 16,0 7 11-16,0 2 5 0,0-3-5 0,4 3-8 16,-2 3-9-16,0-4-4 0,-1 4-3 0,0-1 0 15,0 0-2-15,2 3-3 0,-1-4-1 0,0 6-3 16,0-2-6-16,-2 2-3 0,1 0 0 0,0-3-2 15,-1 1 3-15,0 2-3 0,0-3 0 16,0 0-1-16,0 1-2 0,0 2-2 0,0-3-3 16,-1 3 0-16,0-2-1 0,0 4 2 0,0-4-2 15,0 2 1-15,0-4-3 0,-3 2-1 0,3 2 1 16,0-5-3-16,-1 5 3 0,0 0-1 0,-3-3 0 16,3 3-3-16,0 5 4 0,-4-4-5 15,3 1 1-15,-3 5 3 0,3-2-4 0,-5 0 5 16,5-3-3-16,0 0 0 0,-2-3 1 0,4-1 0 15,0-1-4-15,0-4 5 0,1 0-9 0,0-2 5 16,0-3 3-16,0 0-3 0,0-2 2 16,0 5 0-16,0-5-3 0,0 5 4 0,2-3-4 15,-1 0 3-15,4 3 1 0,-2-3-1 0,4 3 2 16,-2 0-2-16,2-1 1 0,1-1 1 0,-2 1-1 16,5 1 2-16,1 0 2 0,2-2-1 0,-1-1 1 15,5 3-3-15,0 0 3 0,-1-3-2 16,7 3 2-16,-4-3 1 0,2 0-1 0,-1 1 2 15,-1-1-1-15,2 0-4 0,-1 1 5 0,-1-3-4 16,4 0 4-16,0 2-2 0,0-2-2 16,-1 0 0-16,3 0 0 0,-3 0 1 0,3 0 1 15,-2 0-4-15,-3 0 4 0,4 0-4 0,-3-2 1 16,0 2-1-16,-1 0-3 0,1 0 4 0,1 0-2 16,0 0 1-16,-1 0 5 0,0 0-3 0,2 0 0 15,-1 2-2-15,0 0-3 0,0 1 3 16,3-1 0-16,-3 0-2 0,1 1 6 0,0 1-4 15,-1-1-3-15,-2-1 4 0,2-2-4 0,1 5 0 16,-2-3 3-16,-2 0-1 0,1 3 0 16,0-3 0-16,-2 0-1 0,1 1 3 0,-2-1-6 15,-3 0 5-15,3 1-2 0,-6-3 2 0,1 2 2 16,0 0-1-16,-6-2-1 0,0 3-4 0,0-3 2 16,-5 0-1-16,0 0 4 0,-2 2 1 15,0-2 6-15,0 0-1 0,0 0 2 0,0 0 4 16,0 0 0-16,0-2-2 0,0-3-3 0,0-2-1 15,0-2-7-15,0 0 1 0,0-5-1 16,0 2-3-16,0-2 0 0,0-2 1 0,0 1 0 16,0-2-2-16,0-1 0 0,0-3 0 0,0 0 0 15,0-5-3-15,0 4 5 0,1-3-4 0,1-1 2 16,-1 0 0-16,1 2 1 0,-1-4 1 0,0 3-2 16,1-3 5-16,-1 1-6 0,5-3 0 0,-3-1-2 15,4 4 1-15,-3 1 1 0,1 2 1 16,-1 0 0-16,-1 3 0 0,2 3 6 0,-2-1-3 15,-1 4 3-15,3-1-5 0,-3-1 1 0,-1 1-1 16,3-2 2-16,-2 4 0 0,0 0-2 0,-1 1 2 16,0 4 0-16,-1 2-1 0,0 2 1 15,0 0-1-15,1 3 1 0,-1 0 3 0,0 2-2 16,0-3 2-16,0 3 0 0,0 0 0 0,-1 0 0 16,-1 0-2-16,-2 0-3 0,0 0 2 15,2 0-5-15,-3 5 6 0,1-3-1 0,1 3 1 16,-3 0 4-16,2 2-7 0,-2 0 2 0,-2-4-2 15,2 6-2-15,-1 1 3 0,-2-1 4 0,1 3 1 16,0-1 1-16,-1 3 0 0,0-2-2 16,-3-1 1-16,0 1 0 0,-2 2 3 0,2 1-2 0,-4 1 4 15,2 1 1-15,-1-1-1 0,0-2 1 16,1 2-3-16,-2 0 0 0,4-3 0 0,-1 1 0 16,1 0 1-16,2-2-6 0,0-3 1 0,3-2-4 15,0-2-1-15,5-1 1 0,-2-1-8 0,1-1-3 16,3-2-7-16,0 2-14 0,0 1-7 15,0-1-21-15,5 3-29 0,-1-3-31 0,0 0-48 16,0 1-56-16,-1-1-92 0,2-2-118 0,-2 2-211 16,-1-2-850-16</inkml:trace>
  <inkml:trace contextRef="#ctx0" brushRef="#br0" timeOffset="143317.425">17582 15093 736 0,'0'0'181'0,"0"0"47"0,0 0 36 16,0 0 4-16,0 0-25 0,0 0-43 16,0 0-44-16,0 0-28 0,0 0-6 0,0 0 8 15,0 0 1-15,0 0-5 0,0 0-6 0,0 0-6 16,78 7-8-16,-61 2-2 0,0 2 2 0,0 1-5 16,1 2-10-16,1-2-8 0,2 3-16 0,0 1-10 15,-2-2-15-15,2-2-9 0,-1-1-9 16,-2 1-9-16,0-5-6 0,-4 2-2 0,4-4-6 15,-5-1-2-15,3 1 3 0,-3-3-11 0,-1 1-8 16,0-3-15-16,-4 0-31 0,2 0-55 0,-4 0-87 16,-3 0-172-16,-1 0-361 0,-2 0-941 0</inkml:trace>
  <inkml:trace contextRef="#ctx0" brushRef="#br0" timeOffset="144737.416">16002 14827 0 0,'0'0'0'0,"0"0"212"0,0 0 0 16,0 0-89-16,0 0-19 0,0 0 33 15,0 0 25-15,0 0 37 0,0 0 4 0,0 0-17 16,0 0-11-16,0 0-6 0,0 0-11 0,0 0 0 16,-33-40-10-16,30 37-15 0,-1 1-12 0,2 0-15 15,2 2-14-15,0 0-9 0,-1-3-14 0,1 3-6 16,0 0-12-16,0 0-11 0,0 0-6 0,0 0-9 16,0 0-4-16,0 0-2 0,0 0-5 15,0 0 4-15,0 0-4 0,1 0 6 0,1 0-1 16,5 0 1-16,-4 0 2 0,3 0-3 0,-2 0 3 15,3 0-2-15,0 0-2 0,0 0 0 16,1 0-1-16,2 0-2 0,0 0-1 0,0 0-2 16,0 0 2-16,2 0-3 0,2 0 1 0,-3 0 1 15,2 0-4-15,-2 0 6 0,2 0-6 0,1 0 1 16,-3 0-1-16,1 0 2 0,-1 0-3 16,-1 0 0-16,0 0 0 0,-1 0-4 0,0 0 1 15,1 0 1-15,-4 3 0 0,2-3-1 0,0 2 0 16,1-2-3-16,-4 0 3 0,3 0-5 0,0 0 7 15,1 0-1-15,-2 0-2 0,0 0 7 16,2 2-7-16,1-2-1 0,-2 0 0 0,0 0-1 16,-2 0-2-16,3 0 4 0,-1 0-4 0,0 0 3 15,-2 3-2-15,3-1-1 0,-1-2 4 16,-1 0-8-16,-3 2 5 0,5 1 1 0,-3-3 0 16,0 0 4-16,1 0-3 0,-3 0-3 0,5 0 2 15,-2 2-4-15,-2-2 4 0,3 0 0 0,0 0-2 16,-1 0 8-16,0 0-6 0,2 0-1 0,1 0 1 15,-2 0-5-15,1 0 3 0,-2 2 1 0,1-2 1 16,1 0 2-16,-2 0-4 0,-2 0 2 16,4 0-4-16,-3 3 2 0,-2-3-1 0,2 0 0 15,-2 2 2-15,3-2-1 0,-3 0 1 0,3 2 1 16,-3-2-2-16,3 0 1 0,1 3-2 16,-3-3 1-16,3 0 2 0,-1 2-5 0,-3-2 6 15,5 0-3-15,-4 2-2 0,1-2 5 0,0 3-6 16,-2-3 5-16,4 2-1 0,-4-2-1 0,4 1 2 15,-2-1-4-15,-1 2 3 0,4 1-2 16,-2-3 1-16,-2 2 0 0,3 0 1 0,-2 1 2 16,0-3-3-16,2 2 0 0,-1 0 1 0,-2-2-2 15,4 3 4-15,-2-1 0 0,-2-2 0 0,3 2 1 16,-1 1 0-16,-1-3 0 0,1 2 1 16,-2-2 1-16,0 2 1 0,-3 1 3 0,3-3 1 15,-2 0-1-15,-1 0 2 0,-1 0 0 0,2 0 3 16,-1 0 0-16,0 0 2 0,0 0-1 0,-1 0-1 15,0 0 0-15,3-3-1 0,-3 3-3 0,0-2 0 16,-1 2-2-16,1 0 1 0,-1 0 3 0,0 0-3 16,0 0 2-16,0 0-3 0,0 0-5 15,0 0-2-15,0 0-1 0,0 0-5 0,0 0 0 16,0 0 0-16,0 0-16 0,0 0-17 0,0 0-43 16,0 5-66-16,-2 2-149 0,0 0-461 15,-1 0-967-15</inkml:trace>
  <inkml:trace contextRef="#ctx0" brushRef="#br0" timeOffset="159184.879">12221 16387 0 0,'0'0'0'0,"0"0"0"0,0 0 0 15,0 0 0-15,0 0 0 0,0 0 0 0,0 0 0 16,0 0 0-16,0 0 0 0,0 0 0 0,0 0 0 15,0 0 0-15,12-44 0 0,-9 39 0 0,1 0 0 16,-4 1 38-16,3 1 71 0,-2-1-8 16,-1 4-20-16,0-3-8 0,0 3-10 0,0-2 26 15,0 2 12-15,0 0 15 0,0 0 11 0,0-2-16 16,-3-1 4-16,2 1 6 0,-3 0 0 16,0 2 1-16,2-3-7 0,-1 0-7 0,1 1 7 0,-1-1 1 15,2 1 2-15,0 0 1 0,-1-1-13 16,1 1-6-16,1 0-5 0,-1 2-9 0,1 0-9 15,0 0-11-15,0 0-17 0,0 0-11 0,1 0 6 16,4-3 11-16,3 1 13 0,2 2 15 0,2-2-5 16,3 2-1-16,2-3-7 0,0 1-14 0,-1 2-13 15,-1 0-18-15,0 0-3 0,-4 2-6 16,0 3-6-16,-2 0 6 0,-4 2-10 0,0 2-5 16,-4-1 4-16,-1 4-6 0,-3 2 1 0,-4 2 4 15,-3 2-4-15,-4-1 0 0,2-1-6 16,-4-2-1-16,1-4 6 0,1 0-4 0,3-1 3 15,0-2 5-15,3-2-2 0,4-1-3 0,2-1 2 16,2 1-7-16,1 1-2 0,7 4 7 16,5 1 3-16,4 1 5 0,1 3-4 0,2 0 3 15,2 1 1-15,-3 1-1 0,0 1-1 0,-4 1 5 16,-4 1-3-16,-1-5 14 0,-6 2 16 0,-4-1 8 16,-5 2 9-16,-10-1-4 0,-4 2-2 15,-6 1-16-15,-5 0-8 0,-3-4-10 0,-3 1 1 16,-2-2-10-16,2-5 4 0,3 1-3 0,-1-8-8 15,5 0 0-15,2-2-11 0,7 0-7 0,3-4-26 16,4-3-19-16,6 0-51 0,4 0-71 16,3-3-93-16,9 1-158 0,1 2-264 0,-4 2-850 0</inkml:trace>
  <inkml:trace contextRef="#ctx0" brushRef="#br0" timeOffset="159507.711">12795 16380 1282 0,'0'0'217'16,"0"0"9"-16,0 0 33 0,0 0-12 0,0 0-28 15,0 0-40-15,0 0-51 0,0 0-34 16,0 0-12-16,0 0-6 0,0 0 10 0,0 0 0 15,0 0 2-15,0 0 0 0,61-54-16 0,-67 66-7 16,-4 2-7-16,-4 2-12 0,-2 3-3 0,-2 2-2 16,2-2-3-16,-3 7-7 0,1-3-2 15,-2 3-11-15,1-1-4 0,3 0-9 0,-1 0-1 0,0 1 0 16,4 0-6-16,-1-4 2 0,3-4-9 16,0 1-9-16,5-3-17 0,0-2-21 0,4-2-21 15,1-3-46-15,1-4-74 0,0-1-135 0,0-1-245 16,1-3-1039-16</inkml:trace>
  <inkml:trace contextRef="#ctx0" brushRef="#br0" timeOffset="159787.696">12738 16427 593 0,'0'0'661'0,"0"0"-607"16,0 0 45-16,0 0 46 0,0 0 29 0,0 0 9 15,0 0-36-15,0 0-31 0,0 0-1 0,0 0 3 16,0 0 11-16,0 0 3 0,0 0-5 0,0 0-7 16,41 146-9-16,-38-114-1 0,1 1-5 15,1-4-2-15,4-3-14 0,-1-6-18 0,0-3-1 16,1-8-4-16,1-7-3 0,1-2 8 0,4 0-17 16,0-9-7-16,5-10-8 0,1-6-8 0,4-8-4 15,0-3-16-15,1-3-1 0,1 2-13 0,-1 3-9 16,0 6-9-16,-1-2-17 0,3 6-27 15,0 5-36-15,-4-2-71 0,3 4-104 0,-12 3-209 16,-2 10-1207-16</inkml:trace>
  <inkml:trace contextRef="#ctx0" brushRef="#br0" timeOffset="159951.043">13137 16333 2755 0,'0'0'230'15,"0"0"-59"-15,0 0 2 0,0 0-2 0,0 0-36 16,0 0-40-16,0 0-41 0,0 0-21 15,0 0-10-15,0 0 2 0,0 0-9 0,125-36-6 16,-85 25-9-16,-1-1-4 0,0 3-15 0,1 4-25 16,-4 0-28-16,-1 1-77 0,-2-1-110 0,-7 5-272 15,-13-5-1174-15</inkml:trace>
  <inkml:trace contextRef="#ctx0" brushRef="#br0" timeOffset="160181.732">13385 16302 1503 0,'0'0'73'0,"0"0"-18"16,0 0 66-16,0 0 61 0,0 0 24 0,0 0-8 15,-66 130-40-15,62-102-38 0,-3 2-22 0,2 5-11 16,-1-1-3-16,-3 5 3 0,1 1-1 16,1 1 3-16,-1 0-11 0,-1 1-15 0,0-1-9 15,3 1-20-15,0-4-4 0,0 4-10 0,2-5-8 16,0-5 2-16,0 0-7 0,2-4-6 15,-1-5 0-15,2 3-18 0,-1-9-6 0,2 2-14 16,0-3-18-16,0-2-21 0,3-2-32 0,1-3-72 16,1-2-130-16,0-2-209 0,-3-3-1029 0</inkml:trace>
  <inkml:trace contextRef="#ctx0" brushRef="#br0" timeOffset="160427.302">13255 16763 2281 0,'0'0'251'0,"0"0"-95"0,0 0-22 16,0 0 7-16,0 0 11 0,0 0-8 0,0 0-30 16,0 0-25-16,0 0-16 0,0 0-12 15,0 0-7-15,132-40-12 0,-111 40 0 0,1 0-14 16,-1 2-4-16,0 0-7 0,0-2-6 0,0 0-6 15,-3 0 1-15,1 0-10 0,-3 0-11 16,-1 0-9-16,-5 0-35 0,1-2-53 0,-2 2-136 16,-6 0-368-16,2-2-1101 0</inkml:trace>
  <inkml:trace contextRef="#ctx0" brushRef="#br0" timeOffset="171295.793">16512 16322 0 0,'0'0'339'0,"0"0"-209"16,0 0-26-16,0 0 42 0,0 0 29 0,0 0 37 15,0 0-5-15,0 0-22 0,0 0-17 0,0 0-6 16,0 0-2-16,0 0-7 0,-116-39-10 0,112 35-14 16,-2-1-13-16,2 0-13 0,-1 1-12 15,4-1-21-15,0 3-14 0,0-1-18 0,1 3-13 16,0 0-11-16,0-2-6 0,3 0 1 0,4-1 4 16,-2 1 1-16,4 0 5 0,2-1 0 0,1 3-1 15,2-2 3-15,-2 2-3 0,0 0 3 0,4 0-5 16,-3 2 3-16,-1 3-4 0,3 0-3 15,-3-1-1-15,-3 1 1 0,-2 4 1 0,-1 1 0 16,-4 1-1-16,-2 3 2 0,0 1-3 0,-1 6 0 16,-6-2 1-16,-1 6-6 0,-5-1 2 15,-1-2-5-15,1 1 2 0,-3-2-4 0,3-5-1 16,-3 0 2-16,3 1 0 0,0-4-2 0,0-2 1 16,3-2 1-16,2 1-2 0,1-3 2 0,3-3-1 15,0-1 0-15,3 1-5 0,1 3 3 16,1 0-2-16,6 3 0 0,3-1 0 0,2 3 1 15,4-1 0-15,0-3 3 0,3 2-2 0,2 1 4 16,1-4-2-16,-1 3 1 0,-3-1 5 16,0-2-3-16,-6 0 7 0,-3 2 5 0,-1-4 7 15,-5-3 18-15,-3 3 20 0,0-1 7 0,-9 3-2 16,-3 0-18-16,-8 5-17 0,-2 1-13 0,-7 3-4 16,-1-2 2-16,-1-2-4 0,-1 2-3 0,1-5-3 15,1 0-2-15,2-2-2 0,1-5-2 0,3-2-6 16,5 0-13-16,4 0-10 0,1-4-22 15,6-3-41-15,3 0-72 0,4 0-122 0,1-2-174 16,2 2-250-16,3 0-833 0</inkml:trace>
  <inkml:trace contextRef="#ctx0" brushRef="#br0" timeOffset="171747.02">16899 16490 95 0,'0'0'624'0,"0"0"-506"0,0 0 79 0,0 0 68 16,0 0 47-16,0 0-2 0,0 0-63 0,0 0-67 16,0 0-48-16,0 0-30 0,0 0-12 0,0 0-8 15,0 0-3-15,0 0-9 0,44-60-12 0,-44 60-13 16,0 0-8-16,0 0-8 0,0 0 0 0,0 0-7 15,0 0 0-15,0 0-4 0,0 0-7 16,0 0 5-16,0 0-6 0,0 0-2 0,0 0 0 16,0 0-1-16,0 0-2 0,0 0 2 0,0 0-7 15,0 2 2-15,-2 3-5 0,0-3-1 16,-1 0 13-16,1 3-5 0,0 0 1 0,-1-1 6 16,0 1-12-16,1 0 0 0,-2 2 6 0,-1 0 0 15,1 0 10-15,-2 2 2 0,-2 0 2 0,1 0 4 16,-1 5-3-16,0-1-2 0,-1 1 1 15,-1 5-5-15,1-1 3 0,3 1 4 0,-2-3-3 16,-1 1 1-16,1-2-10 0,4-1 2 0,-3 0-4 16,4-1-8-16,-2-1 1 0,2 0 2 15,1-3-10-15,1-2 2 0,1 0-13 0,0 0-14 16,0 0-11-16,0-4-19 0,1 0-16 0,1 1-35 16,3-4-66-16,-1 0-92 0,1 0-127 0,0 0-182 15,-3 0-855-15</inkml:trace>
  <inkml:trace contextRef="#ctx0" brushRef="#br0" timeOffset="171981.347">16913 16476 567 0,'0'0'198'16,"0"0"-11"-16,0 0 3 0,0 0-3 16,0 0-13-16,0 0-21 0,0 0 4 0,0 0-4 15,0 0 4-15,0 0 9 0,0 0-2 0,0 0-8 16,-27 127-11-16,27-106-10 0,0 0-18 15,7-8-7-15,-3 1-9 0,3-5-12 0,1-4-6 16,1-3 4-16,4-2-4 0,0-5 2 0,7-11-11 16,3-4-17-16,3-8-17 0,0-7-20 0,-1 3-6 15,2-2-9-15,-3 6-2 0,-4 3-7 16,2 1-11-16,1 8-15 0,-2 3-24 0,0 2-38 16,0 1-63-16,0 6-116 0,-7-1-205 0,-4 3-1162 0</inkml:trace>
  <inkml:trace contextRef="#ctx0" brushRef="#br0" timeOffset="172146.906">17247 16405 2279 0,'0'0'338'0,"0"0"-134"0,0 0-24 16,0 0-20-16,0 0-33 0,0 0-33 16,0 0-40-16,0 0-27 0,0 0-12 0,0 0-5 15,0 0-11-15,122-53-14 0,-97 53-19 0,4 0-25 16,-1 0-27-16,-1 0-51 0,-1 4-188 0,-5-1-305 15,-5-1-946-15</inkml:trace>
  <inkml:trace contextRef="#ctx0" brushRef="#br0" timeOffset="172403.14">17474 16361 974 0,'0'0'169'0,"0"0"28"0,0 0 52 16,0 0 12-16,0 0-26 0,0 0-51 15,0 0-51-15,0 0-35 0,0 0-16 0,0 0-3 0,-101 132-2 16,97-112-2-16,-3 5-1 0,1 3-2 0,-1 2-3 16,0 3 0-16,-3 5 3 0,0-1-6 15,0 7-4-15,-1-1-6 0,0 6-12 0,0-3 1 16,-1 5-17-16,1-2 3 0,1-4-15 0,1-3-5 16,1-2-2-16,2-2-11 0,2-3 2 15,1-3-8-15,3-3 1 0,0-3-13 0,0-3-10 16,1 0-18-16,2-8-19 0,3 4-42 0,0-7-79 15,2-3-186-15,0-2-306 0,-5-5-881 0</inkml:trace>
  <inkml:trace contextRef="#ctx0" brushRef="#br0" timeOffset="172735.77">17286 16817 1707 0,'0'0'158'0,"0"0"2"16,0 0 9-16,0 0 7 0,0 0-7 0,0 0-37 16,0 0-44-16,0 0-27 0,0 0-4 0,0 0 5 15,0 0 4-15,0 0 7 0,0 0 9 16,107-69-1-16,-80 62-1 0,-3 3-2 0,5-3-13 15,-2 2-4-15,0 0-6 0,-1 1-2 0,-2 1-4 16,1-1-5-16,-4 1-8 0,-2 1-6 16,-4 0-12-16,-1-1 2 0,-2 3-13 0,0 0-1 15,-4 0-2-15,-1 0-9 0,-1 0 2 0,-2 0-6 16,2 0-17-16,-4 0-20 0,-1 0-27 16,-1 0-70-16,0 3-137 0,0 1-387 0,0-1-1019 0</inkml:trace>
  <inkml:trace contextRef="#ctx0" brushRef="#br0" timeOffset="186227.654">20430 11573 0 0,'0'0'395'0,"0"0"-145"0,0 0 16 0,0 0 9 15,0 0 1-15,0 0-16 0,0 0-41 16,0 0-40-16,0 0-34 0,0 0-32 0,0 0-15 16,0 0 2-16,8-26 3 0,4 24-10 0,1 2-15 15,3 0-18-15,-2 0-16 0,1 2-14 0,-1 5-8 16,-2 3-6-16,-2 1-5 0,-1 1-2 15,1 2-3-15,-7-1-1 0,0 1-1 0,-3 0-3 16,0-1 0-16,-4 4 1 0,-5-1-1 0,-1-2 2 16,-1 0 1-16,-1-2-1 0,2-4 0 0,-1 1 1 15,1-4-1-15,1-1 5 0,4-1 2 0,1 1-2 16,3-4-3-16,1 3-5 0,0-1-2 0,4 5 3 16,3 2 4-16,3 3 7 0,5 2 9 15,-1 0 10-15,3 2 8 0,-3-1 5 0,2 1 0 16,-4-2 2-16,-3 0 1 0,-4-2 4 0,-2 0 2 15,-3 2 2-15,-4-3 0 0,-7 4-3 16,-3 2-12-16,-6-1-13 0,-2 2-10 0,-3-1-8 16,-1-3-2-16,0 2-1 0,1-4-3 0,0-7-4 15,5 2-6-15,0-4-9 0,1-1-12 0,4-2-19 16,4 0-28-16,1-2-53 0,5-1-104 16,4-4-163-16,1 3-294 0,0 3-894 0</inkml:trace>
  <inkml:trace contextRef="#ctx0" brushRef="#br0" timeOffset="186695.189">20940 11810 575 0,'0'0'149'0,"0"0"-42"0,0 0 30 0,0 0 53 15,0 0 21-15,0 0 7 0,0 0-21 0,0 0-47 16,0 0-34-16,0 0-22 0,0 0-14 16,0 0-6-16,0 0-1 0,101-110-7 0,-100 105-4 15,0 3-5-15,0-1-1 0,-1-1 0 0,2 4 3 16,-2-3-7-16,0 3-7 0,0 0-8 16,0 0-8-16,0 0 0 0,0 0-4 0,0 0 1 15,0 0-3-15,0 0-3 0,0 0-6 0,-2 0-5 16,-1 3-6-16,1 1-1 0,-4 1 2 0,4 0-1 15,-2-3 3-15,1 3-1 0,1-1-1 16,1-1 0-16,-2 1 0 0,1-1 1 0,-1 1 2 16,1 0-1-16,2 0 1 0,-3 1 1 0,0 0 1 15,-1 2 3-15,-1 2 2 0,0 3 0 0,-3-3 4 16,3 5 1-16,-2 2 7 0,-1 0 1 16,3-1 2-16,-4 6 4 0,1 0 0 0,0 0-1 15,3 0-1-15,-4 0-5 0,2-3-5 0,2 3-5 16,-2-3-5-16,4-2-4 0,-3-2-3 0,4 3-4 15,0-3-4-15,0-6-6 0,1 1-10 0,1-2-14 16,0-2-20-16,0-1-29 0,0-1-43 16,1 1-104-16,2 1-146 0,-2-3-235 0,-1 1-905 0</inkml:trace>
  <inkml:trace contextRef="#ctx0" brushRef="#br0" timeOffset="187046.697">20996 11750 742 0,'0'0'126'0,"0"0"38"0,0 0 34 16,0 0 14-16,0 0 3 0,0 0-31 0,0 0-52 16,0 0-42-16,0 0-33 0,0 0-15 15,0 0-9-15,0 0-6 0,0 0-1 0,0 0 13 16,22-67 14-16,-20 74 12 0,-2 3 12 0,1 4-2 15,-1 0-3-15,0 3 1 0,1 4-2 0,-1 5 2 16,1-1-4-16,2 2-4 0,0 3 5 0,0 0-3 16,1 1 2-16,2-5-4 0,3-2-11 15,0-1-10-15,1-7 1 0,2-4 4 0,-1-3 5 16,1-2 8-16,5-7-1 0,-1 0-5 0,2-5-7 16,5-9-3-16,-1-2-11 0,1-3-9 0,3-4-7 15,0-1-10-15,-1-2-5 0,0 1-3 16,-3 1-8-16,1 3-10 0,-2 4-16 0,-4-2-19 15,2 5-23-15,-1 3-51 0,-4 2-54 0,-1-1-99 16,-3 6-117-16,-4-1-162 0,-5 0-74 16,0 3-794-16</inkml:trace>
  <inkml:trace contextRef="#ctx0" brushRef="#br0" timeOffset="187195.263">21376 11686 1167 0,'0'0'518'0,"0"0"-11"16,0 0-119-16,0 0-85 0,0 0-72 15,0 0-53-15,0 0-37 0,0 0-30 0,0 0-21 16,0 0-14-16,21-122-12 0,14 98-13 0,4 3-16 15,7 0-15-15,-3 9-10 0,6-2-8 0,-6 2-2 16,5 5-5-16,-5 5-7 0,-3 2-13 0,1 0-23 16,-3 4-33-16,-5 6-72 0,-3-1-114 15,-9 0-197-15,-10-4-1195 0</inkml:trace>
  <inkml:trace contextRef="#ctx0" brushRef="#br0" timeOffset="187426.971">21773 11538 2025 0,'0'0'190'16,"0"0"-18"-16,0 0 7 0,0 0 5 15,0 0-3-15,-106 117-9 0,90-86-37 0,4 4-34 16,-2 3-22-16,2 4-18 0,0 3-10 0,3 2-7 16,2-1-5-16,2-3-6 0,2 4-12 0,-2-4-8 15,5 1-6-15,0 0-5 0,0-1 0 0,0-3-4 16,0-1-2-16,0 0-5 0,0-2-7 15,0 0-8-15,5-3-16 0,-3 1-35 0,1-3-36 16,2-4-47-16,-2-4-129 0,-1-5-145 0,1-5-540 16,-1-7-565-16</inkml:trace>
  <inkml:trace contextRef="#ctx0" brushRef="#br0" timeOffset="187763.15">21579 12118 1888 0,'0'0'210'0,"0"0"-12"0,0 0-20 16,0 0-7-16,0 0-7 0,0 0-21 0,0 0-40 15,0 0-32-15,0 0-11 0,0 0-3 0,0 0 3 16,0 0 2-16,0 0-3 0,65-44 0 0,-48 44 0 16,4 0-2-16,0 0 1 0,2-2-2 0,2 2-8 15,-3-1-3-15,0-4-11 0,-1 3-8 16,1-1-2-16,-3-1-11 0,-1 1-2 0,2-1-6 16,-4 1-3-16,-1-1-1 0,-3-1-3 0,3 0 0 15,-5 1-4-15,-3 1-14 0,0 1-20 0,-3 0-38 16,-1 2-90-16,-3 0-187 0,0-3-507 0,0 3-841 15</inkml:trace>
  <inkml:trace contextRef="#ctx0" brushRef="#br0" timeOffset="192888.226">1042 12637 825 0,'0'0'38'16,"0"0"-3"-16,0 0 2 0,0 0 41 0,0 0 54 15,0 0 25-15,0 0 13 0,0 0-27 16,0 0-33-16,0 0-16 0,0 0 5 0,0 0 10 0,-14-3 10 15,12 3 0-15,-2 0-12 0,3 0-1 16,-2 3-9-16,-3-1-6 0,2 2-2 0,-4 3-7 16,0 0-6-16,3 4-8 0,-4-1-11 0,0 3-3 15,0 1-6-15,-1 3-6 0,1 1 3 0,-1 0-17 16,4-2-6-16,-3 7-7 0,0-2-11 16,1-2 1-16,0 2-3 0,4-1-11 0,-2-4-6 15,2 2-25-15,2-4-29 0,1 0-42 0,1 0-101 16,0-4-183-16,0-3-342 0,0 0-823 0</inkml:trace>
  <inkml:trace contextRef="#ctx0" brushRef="#br0" timeOffset="193601.452">775 12464 0 0,'0'0'119'15,"0"0"-2"-15,0 0 49 0,0 0 55 0,0 0 39 16,0 0 16-16,0 0-6 0,0 0-34 0,0 0-36 15,0 0-37-15,0 0-29 0,0 0-22 16,0 0-12-16,-11-45-7 0,7 45-13 0,2-4-9 16,0 4-9-16,-1 0-15 0,-2-1-10 0,3 1-11 15,-1 0-10-15,-2 0-4 0,3 0-3 16,-2 1-2-16,-2 3 1 0,-2 3-2 0,3 0 1 16,-3 3 1-16,-1-1-2 0,-2 3 3 0,1 2-2 15,1-5 2-15,4-2 29 0,-3 2-29 0,2-2 28 16,2 0 0-16,-6 6-32 0,2-4 28 0,-1 5-32 15,0 0-1-15,4 0 0 0,-4 0-1 0,1 2 1 16,3 1-1-16,-2 2 0 0,-2-2 0 16,4 6 1-16,-4 2 0 0,2-1 0 0,-2 5 0 15,6-6 0-15,-2 0-1 0,2-4-2 0,2 2 5 16,0-3 0-16,1 4-1 0,-1 2 4 0,1-3-3 16,0 0 1-16,4 2 1 0,7 8-2 15,6-3-28-15,3 5 1 0,2-8-1 0,1-5 3 16,4-1 25-16,1-3 1 0,-2-4 2 0,2-3-2 15,0-4 1-15,1-1 2 0,-2-4 0 16,2-2 3-16,0-5-2 0,2-5 0 0,-2-4 0 16,0-3-3-16,0-4 2 0,0 1-1 0,-1-4 1 15,1-1 1-15,0-4-2 0,-3 0 1 0,-1 1-1 16,-2-3 1-16,0-1 5 0,-1 2 2 16,-7-1-1-16,3 1 4 0,-7 0 1 0,-1 4 4 15,-3-2 4-15,-5 2-2 0,-2 2 1 0,-1 0 2 16,-9 0-2-16,-5 3 2 0,0 2-6 0,-4 1 1 15,-4 4-3-15,-3 0 1 0,0 2 3 16,-4 2 3-16,-1 3 2 0,-3 0 2 0,2 4-4 16,1-2-6-16,1 2-4 0,-1 1-4 0,3 4-3 15,3-4-6-15,3 4-5 0,-2-2-10 0,7 0-12 16,1 2-22-16,3 0-43 0,3 0-88 0,3 4-249 16,4-4-1269-16</inkml:trace>
  <inkml:trace contextRef="#ctx0" brushRef="#br0" timeOffset="194419.687">5768 12630 530 0,'0'0'280'15,"0"0"-44"-15,0 0-1 0,0 0-30 0,0 0-13 16,0 0-12-16,0 0-33 0,0 0-38 0,0 0-36 16,0 0-34-16,0 0-13 0,0 0 5 15,-2-63 12-15,16 61 5 0,3-1 7 0,4 1 2 16,0 2 6-16,0 0 2 0,4 0-6 0,-1 2-5 16,-2 3-16-16,-1 0-8 0,-1 2-7 15,-1-3-2-15,-4 6-3 0,-2-6-3 0,-3 6-2 16,-5-1-1-16,-2 0 2 0,-3 5 6 0,-1-1 3 15,-8 3 1-15,-7 7-4 0,-2 1-7 0,-4 1 0 16,-1-3-2-16,-5 4 4 0,0-3 4 16,0 0 1-16,1-2 4 0,-2 2 12 0,4-7 11 15,1-2 15-15,7-3 7 0,3-4-2 0,5-2-3 16,5 0-12-16,1-3-16 0,3 0-10 0,0 1-9 16,9-1 3-16,6 0 6 0,7 1 5 0,8-1 0 15,5-2-11-15,5 0-9 0,2-2-7 16,1-3-10-16,-2 0-6 0,0 1-11 0,-2-1-15 15,-6 0-13-15,-1 1-41 0,-3-1-65 0,-6-2-125 16,-6 2-224-16,-6 3-1120 0</inkml:trace>
  <inkml:trace contextRef="#ctx0" brushRef="#br0" timeOffset="194903.702">5911 12376 970 0,'0'0'204'0,"0"0"-33"0,0 0-29 16,0 0-9-16,0 0-2 0,0 0 7 0,0 0-10 16,-116-32-18-16,99 32-29 0,-2 7-25 15,1 0-15-15,-2 4-9 0,-2 3 2 0,-1 3 4 16,3 2-1-16,-3 2 0 0,0 5 1 0,4-1 1 16,1 3 4-16,-1 1 0 0,4 2 1 0,0 1-5 15,4 4-9-15,2-1 4 0,3 2-7 16,1-2-1-16,4 1 7 0,1 2-8 0,2-1-3 15,8 1-4-15,0-3-9 0,2-2 0 0,6-2 3 16,1-1 1-16,1-2-2 0,2-2 1 0,1-2-1 16,5-3 3-16,1-2 5 0,1-3-1 15,2-2 3-15,1-5 1 0,5 0-1 0,-2-4-4 16,1-3 0-16,2-2-4 0,1 0 5 0,-3-9 0 16,3-3-5-16,-2-1 0 0,1-6-5 0,0-4-5 15,-3-3 2-15,-1-1-2 0,-1-3 2 0,-3 0 1 16,-4-2-1-16,0 2 5 0,-5-2-2 15,-1-3 0-15,-5-1 4 0,0-1-1 0,-5-1 4 16,-2 2 6-16,-3 1 3 0,-4-2 7 0,-2 1 0 16,-8-3 3-16,-2 4 2 0,-8-1 2 15,0 1 3-15,-7 5 0 0,-5 2-1 0,-1 6-1 16,-2 1-4-16,-5 2-2 0,-2 5-5 0,0 0-3 16,1 3-7-16,3 1-4 0,-1 3-5 0,6 0-7 15,1 3 0-15,8 0-4 0,2-1-8 16,5 5-10-16,4-2-26 0,4 2-42 0,2 0-89 15,3 9-178-15,2 0-444 0,0-2-891 0</inkml:trace>
  <inkml:trace contextRef="#ctx0" brushRef="#br0" timeOffset="196007.219">11331 12562 609 0,'0'0'229'0,"0"0"-23"0,0 0 43 0,0 0 15 16,0 0 16-16,0 0 2 0,0 0-26 16,0 0-43-16,0 0-37 0,0 0-31 0,0 0-13 15,57-122-12-15,-29 108-10 0,5 3-15 0,-2 0-18 16,1 2-17-16,-1 2-16 0,-1 5-10 0,-4-1-10 15,-4 3-4-15,-2 3-6 0,-8 4-5 0,-1 0-3 16,-5 4 0-16,-4 4-3 0,-2 6 3 16,-12 5-2-16,-7 4-3 0,-6 2 1 0,-4 0-2 15,-2-2-1-15,-1 1 1 0,-1-7-2 0,2-3-2 16,0-3 4-16,6-1-4 0,4-8 3 0,5 0 2 16,6-2-3-16,5-2 0 0,5 0-3 15,0 2 1-15,10 1 2 0,5 1 3 0,6 0 2 16,5 3-2-16,3 0 3 0,-1-3 2 0,1 3 1 15,-4-3 3-15,-4 2 1 0,-4-1 5 0,-3-1 2 16,-4 0 5-16,-6 0 5 0,-4 0 2 0,-3 2 1 16,-10 3-6-16,-5 3-5 0,-8 1-7 15,-4 1-7-15,-2-1 1 0,-3-2-5 0,-2-5-6 16,2 1-4-16,2-5-12 0,5 0-13 0,1-5-20 16,5 0-35-16,1-2-56 0,2 0-97 15,3-4-186-15,4-3-801 0,5 2-380 0</inkml:trace>
  <inkml:trace contextRef="#ctx0" brushRef="#br0" timeOffset="196459.785">11335 12351 1761 0,'0'0'42'0,"0"0"-8"0,0 0-2 16,0 0 27-16,0 0 48 0,0 0 32 15,0 0 11-15,0 0-31 0,-125-76-49 0,109 83-29 16,-3 2-13-16,-1 9 3 0,0 1 4 0,-3 8 5 15,2 1 1-15,0 0-6 0,1 6-3 0,0 1-3 16,2 4-1-16,-4 2 1 0,1 6-3 0,2 0-1 16,1 2-4-16,3 2-3 0,3-3-3 15,3 1-4-15,2-4 2 0,7-1 2 0,0-2 2 16,7-3 1-16,5 0-5 0,7-4-2 0,4-4 0 16,5 0-1-16,6-4 6 0,1-6 1 0,3-1 4 15,3-6-2-15,4 0 0 0,0-5-3 16,3-4-1-16,1 0 0 0,3-5-1 0,1-5 1 15,-2-4-2-15,0-8 1 0,0-1-2 0,-3-4-2 16,0-4-1-16,-3-4-1 0,-1-5-1 16,-4 1-1-16,-1-3 1 0,-4 0 2 0,-1-4 0 15,-5-1 3-15,-3-4 0 0,-2-2 7 0,-4-3 1 16,-5 3 7-16,-3 0 6 0,-4 0-1 0,-7-1-1 16,-1 3 2-16,-5 0-4 0,-10 4 0 15,-2 6-1-15,-7-1-2 0,-3 7 1 0,-6 0-2 16,-3 5-1-16,-6 4-5 0,-4 3-5 0,-5 1-4 15,0 3-1-15,-4 5-6 0,-1 4 4 0,4 1-3 16,2-1 0-16,0 3-2 0,10-1-2 0,8 3-4 16,4-2-7-16,9 2-10 0,6 0-21 15,5 5-22-15,5 2-35 0,3 2-61 0,6 5-156 16,0-2-412-16,2-3-921 0</inkml:trace>
  <inkml:trace contextRef="#ctx0" brushRef="#br0" timeOffset="197258.52">16183 12489 0 0,'0'0'11'0,"0"0"64"16,0 0 20-16,0 0 36 0,0 0 80 0,0 0-9 15,0 0 36-15,0 0 11 0,0 0-27 0,0 0-47 16,0 0-38-16,0 0-12 0,18-58 7 15,-28 58 20-15,-6 7 18 0,4 0 6 0,-2 0 4 16,0 2-6-16,3 3-12 0,1-3-19 0,6 5-17 16,-1 0-17-16,5 0-13 0,0 3-12 15,8 4-12-15,7 3-13 0,0-1-14 0,5-2-8 0,3 1-10 16,4-1-8-16,3-3-8 0,2-1-4 16,7-3-6-16,-1-3-2 0,-1-4-8 0,2-2-13 15,1 2-22-15,-4-5-40 0,-1-2-79 16,-4 0-150-16,-10-2-312 0,-6 0-1047 0</inkml:trace>
  <inkml:trace contextRef="#ctx0" brushRef="#br0" timeOffset="197450.824">16632 12348 2187 0,'0'0'565'0,"0"0"-462"16,0 0 5-16,0 0 11 0,0 0 27 0,-137 42 7 15,108-17-18-15,0 3-34 0,1 7-30 0,3 4-23 16,-1 2-11-16,4 3-16 0,2 1-5 15,0 2-6-15,5-1-9 0,-2 2 0 0,3 1-1 16,0-6-3-16,4-1-1 0,4-5-11 0,-1-6-11 16,4-3-18-16,-1-2-32 0,2-5-54 0,2-3-99 15,0-6-168-15,0-6-324 0,0-2-885 0</inkml:trace>
  <inkml:trace contextRef="#ctx0" brushRef="#br0" timeOffset="197939.62">16303 12254 1864 0,'0'0'98'0,"0"0"0"0,0 0-14 0,0 0 14 16,0 0 16-16,0 0 19 0,-81-119-2 0,59 119-26 16,-5 0-30-16,-1 11-24 0,-4 8-13 15,0 2-1-15,-5 3 5 0,3 9 7 0,0-1 1 16,-1 7-4-16,4 5-5 0,0 0-8 0,1 8-10 15,5-1-1-15,1 2-3 0,7 3-1 16,3-4 3-16,8 1-3 0,2-3 1 0,4-3-2 16,7-3-2-16,4-3 1 0,9-6 0 0,1-3-3 15,4 0-2-15,0-4-3 0,3-1 2 16,-2-3-1-16,4-2 1 0,1-1 1 0,4-5 0 16,0 0 0-16,5 1 0 0,2-6 0 0,2-2 0 15,0 1-2-15,-2-3-2 0,4-5-1 0,-4 0-4 16,0-2 2-16,1 0-3 0,-3-7 2 0,-1 0 1 15,-1-4-3-15,-5-5 5 0,-1-3-1 0,-3 0-3 16,-2-4 4-16,-2-4-1 0,3-3 1 16,-3-2 1-16,3-3-1 0,-3-1 2 0,0-4-1 15,-3-5 1-15,-1 1 3 0,-1-8 1 0,-2 0 3 16,-4-4 4-16,-2 2 1 0,-6-2 6 0,-4 3 0 16,-2 0 1-16,-2 3 2 0,-9 1 0 15,-7 7 2-15,-2 4 0 0,-6 1-2 0,-6 6-3 16,-4 5-5-16,-6-2-2 0,-4 7-7 0,-1 0-2 15,-1 7-6-15,-2 2-1 0,3 4-2 0,3 6-3 16,5 0-4-16,5 2-11 0,3 4-18 16,2 7-29-16,1 3-58 0,5 4-108 0,4-1-256 15,9-8-1242-15</inkml:trace>
  <inkml:trace contextRef="#ctx0" brushRef="#br0" timeOffset="200029.75">18398 6529 1854 0,'0'0'56'16,"0"0"-4"-16,0 0-2 0,0 0 6 0,0 0 21 16,0 0 21-16,0 0 7 0,-122 16-9 0,99 0-17 15,-4 2-13-15,3 0-10 0,2 1-2 0,1 0-4 16,3 2 1-16,2-5-5 0,2 2-2 0,5-2-1 16,1 0-9-16,4-2-6 0,3 2-1 15,1-2-6-15,0 2 7 0,7-2 3 0,1-1 2 16,5 1 8-16,3 0 0 0,2 0-1 0,3 0-2 15,1 2-5-15,2-2 1 0,-3 0 3 0,2 4 3 16,-2 0 9-16,-2-2-2 0,0 3 5 0,-3-3 0 16,1 1-8-16,-4-1 6 0,0-1-5 15,-5-1-3-15,-2 2 4 0,-2-4-9 0,-4 2-4 16,0-5-3-16,0 0-4 0,-3 3 3 0,-6 0 1 16,-7 0-2-16,-3 2-12 0,-5 3-16 0,-1-3 0 15,-3 0 0-15,0-3 0 0,1-1 0 16,0-4 0-16,2-3-25 0,2-1-31 0,0-2-52 15,0 0-90-15,-1-5-176 0,8-1-475 0,3 3-870 0</inkml:trace>
  <inkml:trace contextRef="#ctx0" brushRef="#br0" timeOffset="200181.076">18147 6710 3192 0,'0'0'71'0,"0"0"15"15,0 0 11-15,140-50 0 0,-103 43-16 0,-3 5-17 16,4 2-28-16,-3 0-17 0,3 5-15 0,-3 4-7 15,1 3-9-15,-3-1-22 0,-3 2-29 0,-2-1-54 16,-5-3-126-16,-7 0-248 0,-5-2-1175 0</inkml:trace>
  <inkml:trace contextRef="#ctx0" brushRef="#br0" timeOffset="200993.172">18422 6216 792 0,'0'0'236'0,"0"0"22"15,0 0-6-15,0 0-33 0,0 0-8 0,0 0-8 16,0 0-28-16,-127-81-31 0,113 78-44 0,-1 1-37 16,2 2-19-16,-4 0-11 0,3 7-8 0,-3 0-2 15,1 2-3-15,0 3 1 0,0 0 2 0,0-1-1 16,0 3 4-16,0-2 1 0,-1 2 1 15,-1-1 0-15,-3 0-4 0,1 1-2 0,-1 5-3 16,-1-3-3-16,0 3 2 0,1 0-3 0,-5 0-1 16,3 2 2-16,-5 2-5 0,1 3-1 15,-1 0 1-15,0 0-3 0,0 2 3 0,3 2-1 16,-1-2 2-16,4 1 1 0,2 2 1 0,0-1-2 16,1 0-1-16,5-1-2 0,-3-1 1 0,6 2-2 15,1-2-1-15,0-1-1 0,3 3-1 0,2 0 3 16,0 2 2-16,2-4 1 0,1 2 1 15,0 0 3-15,-1-1 1 0,2 4 0 0,1-1 1 16,0 1-2-16,0 1-2 0,1-2-2 0,5 3 1 16,-1-3-2-16,4 0-1 0,1 1 0 15,4-1-6-15,0 0 4 0,5-2 1 0,3 0 1 16,1 0 9-16,4-5-6 0,3-2 5 0,1-2 1 16,7-2-2-16,-2-6 4 0,2-1 0 0,2-4-6 15,2-1 8-15,0-2-12 0,0-3 0 16,3-2-1-16,-3 0-5 0,-1-7 1 0,-1-1 0 15,-1-1-3-15,-4-3 3 0,0-2-2 0,-3 0 1 16,0 0 1-16,-2-2-5 0,-2 0 1 0,-2-3 0 16,1 2 0-16,-1-2 0 0,1-2 4 0,1 0-1 15,-3-2 2-15,2 3-5 0,-2-3 1 16,0 4-1-16,-1-2 0 0,2 0 2 0,-2 1 0 16,1-3 0-16,1 0-4 0,-3-2 3 0,-1 1-1 15,-2 0 3-15,-5-2 1 0,1 1 0 0,-2-1 1 16,-1-4-2-16,1 1 2 0,1-4 0 15,-3 1-4-15,2-4 1 0,-4 3-1 0,-1-2 1 16,-1 0-2-16,0 4-1 0,-5-2 1 0,1 1-2 16,-4 3 1-16,0-1 2 0,-1 2-1 0,-5 0-1 15,-4 6-1-15,0-4-1 0,0 5 2 16,-2 0 0-16,-2 0 3 0,0-2-1 0,-2 3-2 16,1-3 1-16,-4 2 1 0,1 0-2 0,0 0 3 15,-3 2-5-15,-1 0 4 0,-1 0 1 16,-1 1-2-16,1-3 3 0,-2 4 0 0,3 2 1 15,-1-3 1-15,-1 1 1 0,1-1 2 0,1 2 2 16,-1-1 0-16,-1 1 4 0,2 3-3 0,2 2 0 16,-1-1-1-16,1 0-3 0,4 5 1 15,-2 3-2-15,3-3-1 0,0 4-3 0,0 1-3 16,-1 2-3-16,0 0-4 0,0 0-8 0,-1 7-11 16,-1 0-14-16,3 7-22 0,-3-2-48 0,5 4-65 15,-1-1-140-15,6-3-283 0,2-3-1057 0</inkml:trace>
  <inkml:trace contextRef="#ctx0" brushRef="#br0" timeOffset="-117818.28">1594 17865 400 0,'0'0'156'0,"0"0"-19"15,0 0-38-15,0 0-1 0,0 0 46 0,0 0 28 16,0 0 17-16,0 0-14 0,0 0-34 0,0 0-46 16,0 0-45-16,0 0-15 0,-18-35-11 0,18 35-1 15,0 0-7-15,0 0 9 0,0 0-6 0,0 0 14 16,0 0-1-16,0 0 9 0,0 0-4 16,0 0 6-16,0 0-10 0,0 0 9 0,0 0-1 15,0 0-3-15,0 0 7 0,0 0-10 0,-1 2-10 16,1 0-8-16,-2 3-3 0,0 0 1 15,1-1-7-15,0 3 10 0,1 3-1 0,0-3 1 16,0 4-7-16,-1-2-3 0,1 3 13 0,-1 1-8 16,1 3 16-16,0 0-9 0,-1 1 10 0,0 1-9 15,-2 1 5-15,2-2-10 0,0 4 6 16,1 0-12-16,-2 2 13 0,1-2 8 0,-3 0-18 16,0-1 10-16,3 1-5 0,-1 0-11 0,-3-2-12 15,3-5 8-15,0 2-16 0,0-1 19 0,-2-3-14 16,2-1 12-16,2-2-24 0,0 1-18 15,-1-3 1-15,1-3-33 0,0 1-12 0,0-3-37 16,0 1-28-16,0-3-73 0,0 0-64 0,0 0-128 16,0-5-149-16,0 3-328 0</inkml:trace>
  <inkml:trace contextRef="#ctx0" brushRef="#br0" timeOffset="-117272.603">1540 17865 0 0,'0'0'0'0,"0"0"0"16,0 0 22-16,0 0 154 0,0 0 36 0,0 0 21 15,0 0-35-15,0 0-43 0,0 0-21 16,0 0-28-16,0 0 1 0,0 0-3 0,0 0 8 16,38-120-3-16,-25 117-6 0,5 1-7 0,0 2-5 15,-1 0-10-15,0 2-6 0,-1 3-6 0,-3-3 6 16,-2 5-19-16,0 0 11 0,1 0-15 0,0 3-14 15,1-1 1-15,-3 1-11 0,-1 2-6 16,0 0 1-16,-3 2-7 0,-2-3-7 0,-2 1 13 16,-2 2-14-16,0 0 7 0,-2-3-4 0,-3 2-1 15,-3-1-8-15,-2 0-5 0,2-3 3 0,-2 0-7 16,-3-2-4-16,2 0 7 0,0 0-9 0,-1-2 13 16,0-1-4-16,0-4 8 0,2 5-4 15,2-5-6-15,1 2-1 0,-1 1 1 0,6-3-14 16,0 0 3-16,1 2-3 0,1-2 9 0,0 2 4 15,3-2-1-15,6 5 10 0,0 0-10 16,1 2 4-16,4-2 2 0,-1 2 1 0,3 5 6 16,-1 0-7-16,2 2-5 0,-2 0 13 0,0 2-17 15,-3 0 20-15,2 0 0 0,-2-3-1 0,-2 3 0 16,-2-2 0-16,-2 0-8 0,1-2 17 16,-5 0 8-16,-1-1 13 0,-1-1 16 0,0-1-2 15,-1 0 2-15,-7-1 5 0,-1 2-25 0,-3-1 19 16,0-2-28-16,-4 2 15 0,-1-2 5 0,-1 0-13 15,-2 0 8-15,0-5-22 0,-2 1-16 0,1-1-1 16,1-2-17-16,-2 0 18 0,2-2 4 16,2-3-29-16,0-2 2 0,5 0-42 0,1 0-23 15,4-2-49-15,1 0-42 0,5-1-121 0,2 1-133 16,0 1-225-16,0 3-591 0</inkml:trace>
  <inkml:trace contextRef="#ctx0" brushRef="#br0" timeOffset="-116891.135">2249 17881 1166 0,'0'0'87'0,"0"0"-63"0,0 0 33 15,0 0 43-15,0 0 56 0,0 0 38 0,0 0-7 16,0 0-10-16,0 0-48 0,0 0-27 0,0 0-34 15,0 0 1-15,0 0-21 0,35-84-13 0,-35 84-8 16,-3 0 0-16,-1 0-19 0,-2 2 2 16,-4 1 0-16,2 4-12 0,-3 0 11 0,-1 0-1 15,1 2 12-15,-2 3-11 0,-4-1 4 0,3 3-11 16,-4 0 7-16,-1 2-17 0,3-3 13 0,-4 6 0 16,3-5-6-16,-1 4 17 0,-2-1-12 0,6 1 4 15,-3-1-18-15,4-2 9 0,0 1 2 16,2-2 8-16,2 2-3 0,3-2 8 0,-1 2-10 15,4-2 10-15,1 0-5 0,2-1 5 0,0-1-1 16,0 4 12-16,6-4 4 0,2 2-1 16,2-3-5-16,6 3-11 0,-2-5-8 0,3 1 7 15,1-2-14-15,2-1-9 0,3-2-1 0,-2-5-48 16,2 4-20-16,1-4-94 0,0 0-200 0,-8 0-365 16,-4-2-754-16</inkml:trace>
  <inkml:trace contextRef="#ctx0" brushRef="#br0" timeOffset="-116518.786">2616 17858 1280 0,'0'0'68'0,"0"0"-25"15,0 0 22-15,0 0 79 0,0 0 49 16,0 0 21-16,0 0-22 0,0 0-58 0,0 0-56 15,0 0-42-15,0 0-12 0,0 0 10 0,0 0-8 16,0 0 21-16,0 0 5 0,0 0-4 0,0 0 3 16,0 0-23-16,0 0 11 0,0 0-23 15,0 0-3-15,-1 0-7 0,0 2 8 0,-1 3-3 16,-1-1 9-16,0 1-7 0,1 2-11 0,-3-2-12 16,1 1 11-16,2 1 12 0,-3-2-7 0,2 3-2 15,-3-1 7-15,2 3-15 0,-3-1-5 16,1 2 9-16,-1-1-8 0,-2 1 2 0,1 3-3 15,0-2 21-15,0 2-17 0,-1 1 14 0,0-1-2 16,-1 2-1-16,3 3 1 0,1-5-6 16,-3 4 20-16,1 1-12 0,2-4 2 0,0 1 0 15,-2 1-9-15,5-1-29 0,-2-2 18 0,1 0-19 16,2-2-9-16,1-3-21 0,1-2-53 16,0-1-133-16,0-4-282 0,2 0-976 0</inkml:trace>
  <inkml:trace contextRef="#ctx0" brushRef="#br0" timeOffset="-116207.061">2569 17802 530 0,'0'0'-22'0,"0"0"11"0,0 0 63 16,0 0 53-16,0 0 64 0,0 0 17 0,0 0-17 15,0 0-30-15,0 0-28 0,0 0-15 0,0 0 30 16,0 0 21-16,0 0 22 0,-5 134 14 0,5-109-2 16,2 1-16-16,5 2-14 0,-3-2-25 15,3 0-9-15,0-1-8 0,1 1-9 0,2-6-15 16,-2-2-8-16,2-1-6 0,3-6-1 0,-1-1-16 16,1-6 7-16,-1-1-1 0,2-3-17 15,2-3 10-15,0-4-41 0,0-4-1 0,3-3-17 16,-1-5-16-16,1 2-1 0,-2-2-9 0,1-2-58 15,0 0-56-15,0 3-138 0,-1-3-234 0,-4 8-354 16,-5 4-717-16</inkml:trace>
  <inkml:trace contextRef="#ctx0" brushRef="#br0" timeOffset="-116022.551">3002 17802 2651 0,'0'0'132'0,"0"0"-38"0,0 0 28 15,0 0 2-15,0 0-9 0,0 0-52 0,0 0-28 16,0 0-1-16,0 0-34 0,0 0 9 0,0 0-18 16,0 0-9-16,0 0-2 0,0 0-6 15,135-25-16-15,-104 18-19 0,0 0-38 0,-2-2-53 16,-1 2-136-16,-5-2-204 0,-5 2-252 0,-8 2-684 0</inkml:trace>
  <inkml:trace contextRef="#ctx0" brushRef="#br0" timeOffset="-115755.268">3235 17653 1323 0,'0'0'112'0,"0"0"-61"0,0 0 28 0,0 0 39 15,0 0 25-15,0 0 9 0,0 0-12 0,0 0-45 16,-119 92-32-16,114-81-24 0,0 1 11 16,2-3-2-16,-2 3 19 0,0 1 9 0,1 5 0 15,-2 1 4-15,3 2 2 0,-4 5-11 0,4 0-8 16,-4 2 0-16,3 5-5 0,-2-1 14 0,0 4-34 15,0 2 15-15,0-1-31 0,-3 1-11 16,3 4-14-16,-2-3 4 0,2-9-19 0,0 0 10 16,2-12 53-16,0 3-43 0,1-2 26 0,-1 1-25 15,1 1-27-15,0-3 2 0,-1 3-10 16,0-2-35-16,1-3-11 0,-1 1-77 0,1 2-113 16,1-5-232-16,0 0-346 0,0-7-457 0</inkml:trace>
  <inkml:trace contextRef="#ctx0" brushRef="#br0" timeOffset="-114077.57">3252 12321 265 0,'0'0'512'0,"0"0"-534"15,0 0-32-15,0 0-4 0,0 0 0 0,0 0 28 16,0 0 0-16,0 0-18 0,0 0-429 0</inkml:trace>
  <inkml:trace contextRef="#ctx0" brushRef="#br0" timeOffset="-109853.053">3041 18025 168 0,'0'0'215'0,"0"0"43"16,0 0 41-16,0 0 10 0,0 0-23 15,0 0-20-15,0 0-15 0,0 0-50 0,0 0-28 16,0 0-27-16,0 0-39 0,0 0-27 0,0 0-10 16,-19 2-12-16,19-2 10 0,0 0-16 0,0 0 13 15,0 0-3-15,0 0-21 0,0 0 1 0,0 0-5 16,0 0-19-16,0 0 10 0,0 0-12 16,0 0 0-16,0 0-2 0,0 0-9 0,4 0 8 15,1 0 4-15,3 3 6 0,0-3-6 0,5 2 15 16,0 0-14-16,4 1-6 0,1-3 5 15,1 2 3-15,1-2-1 0,1 0 18 0,0 0-22 16,-1 0 10-16,3 0-13 0,-2-2-10 0,-1-1 12 16,0 1-1-16,0 0 4 0,-2-3 11 0,1 3-23 15,-2-1 11-15,0 0-25 0,-3 1 2 16,0-1 19-16,-3 1-10 0,1 0 11 0,-5 2 3 16,-1 0-10-16,-2 0 6 0,0 0-8 0,-2 0 9 15,-1 0-1-15,-1 0-6 0,0 0 4 0,0 0-15 16,0 0-16-16,0 0-58 0,0 0-107 15,-1 0-314-15,0 0-1264 0</inkml:trace>
  <inkml:trace contextRef="#ctx0" brushRef="#br0" timeOffset="-99658.066">6574 17569 521 0,'0'0'185'0,"0"0"-80"0,0 0 2 15,0 0 31-15,0 0 60 0,0 0 57 16,0 0 12-16,0 0-24 0,0 0-52 0,0 0-49 16,0 0-34-16,0 0-15 0,-6-101-12 0,6 101-7 15,-1 0-10-15,1 0-5 0,0 0-13 16,0 0-4-16,0 0-9 0,0 0-2 0,0 0-7 16,0 2 0-16,0 5 6 0,-3 3-4 0,0 4 6 15,0 7 0-15,-3 2 8 0,1 1-4 0,-3 2 4 16,-1 4-8-16,1 3 1 0,2-4-12 15,-3 1-4-15,2-5-6 0,3-4 11 0,-3 0-16 16,2-3 10-16,-1 5-8 0,1 0-29 0,0 1 12 16,2 1-17-16,-2-5-4 0,3-1-33 15,1-1-28-15,1-2-61 0,0-4-84 0,0 0-158 16,0-8-204-16,1 1-897 0</inkml:trace>
  <inkml:trace contextRef="#ctx0" brushRef="#br0" timeOffset="-99224.926">6552 17616 1541 0,'0'0'113'0,"0"0"11"0,0 0 6 0,0 0 33 16,0 0 32-16,0 0 5 0,0 0-24 16,0 0-35-16,0 0-37 0,0 0-18 0,0 0-14 15,0 0-15-15,0 0-8 0,0 0-23 0,92-97-6 16,-82 97-10-16,-1 3-5 0,0 6-1 15,-1-2-4-15,-4 2 0 0,0 3 5 0,-3-2-8 16,-1 4 7-16,-3 2-5 0,-4 1-2 0,-2 1-1 16,-2 1 0-16,0-3 1 0,1-3 2 0,-3-1-2 15,2-3 8-15,2-4-9 0,1-1-1 16,1 1 5-16,-1 0-6 0,6-5 13 0,0 4-10 16,1-4-3-16,1 0-17 0,0 5 1 0,2-3-3 15,4 5 12-15,4 2 9 0,5 3 4 16,0 2 0-16,0-2 2 0,-3-2-2 0,0 4 13 0,-1-5-2 15,2 1 4-15,-2 4-7 0,-1-3 12 0,0 3-9 16,-2 0 28-16,-1 0-1 0,0-1 6 16,-5 1 21-16,-2 2-6 0,-2-2 2 0,-7 2-13 15,-4-2-7-15,-4 5-14 0,-3-3-7 0,-3-1-26 16,-5 2 29-16,2-1-30 0,0-2 18 0,-3 0 5 16,3-5-14-16,0 0-4 0,3-4-6 15,1 0-39-15,2-5-14 0,3 0-76 0,5-3-67 16,1-4-128-16,4 0-253 0,5 0-779 0</inkml:trace>
  <inkml:trace contextRef="#ctx0" brushRef="#br0" timeOffset="-98907.189">7048 17667 840 0,'0'0'180'16,"0"0"74"-16,0 0 62 0,0 0 4 0,0 0-34 15,0 0-60-15,0 0-54 0,0 0-42 16,0 0-26-16,0 0-9 0,0 0-2 0,0 0-2 16,0 0-14-16,0 0-22 0,42-49-20 0,-46 51-16 15,-4 3-9-15,0 2 3 0,0-2-10 0,-4 6 6 16,1 1-7-16,-2 2 6 0,-3 3-10 0,1 0 6 16,-3 6 2-16,2 0 0 0,1-4 9 15,2-1-3-15,2-3 16 0,-3 2 13 0,3 1-7 16,0 1 0-16,-1 4 7 0,2 2-22 0,1-2 15 15,1 0-14-15,5-2 0 0,3 0-16 0,0-2 5 16,7-7-13-16,5 0 5 0,1-3-7 16,7-4 6-16,4 0 2 0,2-5-36 0,3 0-9 15,3 0-55-15,-1-7-69 0,2 0-161 0,-7 2-255 16,-10 0-1065-16</inkml:trace>
  <inkml:trace contextRef="#ctx0" brushRef="#br0" timeOffset="-98605.795">7390 17712 1704 0,'0'0'68'0,"0"0"-1"16,0 0 74-16,0 0 73 0,0 0 11 0,0 0-41 15,0 0-54-15,0 0-45 0,0 0-25 0,0 0-5 16,0 0-5-16,0 0-5 0,0 0-2 0,-1-45-4 16,1 45 1-16,0 0-10 0,0 0 4 0,0 0 4 15,0 0 2-15,0 0-7 0,0 2 3 16,0 3-8-16,-4-2-8 0,2 7-1 0,-1-1 1 15,-4 5-4-15,2 2 7 0,-1 5 4 0,-3-2-1 16,5-1 8-16,-3-5-20 0,0 1 17 16,4-5-15-16,-1 5 0 0,-2 0-2 0,-1 3-9 15,2 1-3-15,-2-2-3 0,3 2-7 0,-2 1 12 16,3-3-23-16,-4 0-1 0,5-4 10 0,0 2-23 16,0-3-4-16,-2-1-8 0,2-5-29 15,2 2-66-15,0 0-37 0,0-4-103 0,0-1-91 16,0-2-124-16,0 0-158 0,0 0-660 0</inkml:trace>
  <inkml:trace contextRef="#ctx0" brushRef="#br0" timeOffset="-98323.069">7354 17696 1273 0,'0'0'238'0,"0"0"-20"0,0 0 41 0,0 0 5 16,0 0-53-16,0 0-47 0,0 0-75 0,0 0-23 15,0 0 2-15,0 0 16 0,0 0 12 0,0 0 3 16,0 0-10-16,0 0 21 0,40 106-7 0,-33-85-1 16,0 4-11-16,-1-1-33 0,3-1-20 15,0-1-4-15,2-3-23 0,-1-3 13 0,0-2 9 16,1-7-3-16,1-5 8 0,3-2-19 0,-1-2 8 16,2-8-16-16,0-8 7 0,10-5-9 15,3-13 3-15,3-6-22 0,-2 0 7 0,-6 8-18 16,-4 4-5-16,0 7-15 0,-2 2-25 0,0 3-36 15,-2 2-55-15,0 2-55 0,-2 0-88 0,-4 5-138 16,-1 2-243-16,-3 2-868 0</inkml:trace>
  <inkml:trace contextRef="#ctx0" brushRef="#br0" timeOffset="-98155.857">7806 17542 2291 0,'0'0'317'0,"0"0"-50"0,0 0-22 15,0 0-33-15,0 0-39 0,0 0-40 0,0 0-49 16,0 0-33-16,0 0-24 0,0 0-8 0,0 0-2 15,0 0-1-15,0 0 8 0,65 10-5 0,-33-13-13 16,6-1 7-16,0-1-18 0,2 1 3 0,2 4-11 16,-1-3-16-16,-1 1-23 0,-3-3-53 15,0 5-87-15,-5-4-167 0,-7-1-382 0,-11 3-956 0</inkml:trace>
  <inkml:trace contextRef="#ctx0" brushRef="#br0" timeOffset="-97958.063">8133 17494 2269 0,'0'0'250'16,"0"0"-228"-16,0 0 5 0,0 0 51 16,-122 119 45-16,99-91 31 0,0 7 1 0,6-6-28 15,1-1-40-15,5-2-13 0,1 2-24 0,0 1-5 16,0 3-2-16,0 8 0 0,1-2-14 0,-2 4 9 16,3 2-23-16,2 2-13 0,-1-2 13 0,-1-1-25 15,5-4 7-15,-1 3-11 0,0-6-20 0,3-3 24 16,-1-3-10-16,1-2-36 0,1-6 11 15,0-8-60-15,0-5-20 0,0-2-45 0,0-2-164 16,0 2-259-16,0 0-978 0</inkml:trace>
  <inkml:trace contextRef="#ctx0" brushRef="#br0" timeOffset="-97731.462">7860 18051 1470 0,'0'0'282'0,"0"0"2"0,0 0 12 16,0 0-19-16,0 0-44 0,0 0-25 15,0 0-26-15,0 0-39 0,0 0-31 0,0 0-15 16,0 0-47-16,0 0 11 0,130-71-38 0,-106 66 16 16,3 5-7-16,1 0-11 0,-3 0 1 15,2 0-14-15,-4 2-7 0,0 1-44 0,2-1-4 16,-2 0-74-16,-3-2-113 0,-6 0-390 0,-4 0-1100 0</inkml:trace>
  <inkml:trace contextRef="#ctx0" brushRef="#br0" timeOffset="-90062.625">12022 17599 199 0,'0'0'117'0,"0"0"17"0,0 0 24 16,0 0 41-16,0 0 48 0,0 0 31 0,0 0 8 15,0 0-24-15,0 0-32 0,0 0-48 0,0 0-40 16,0 0-43-16,-34-66-27 0,30 78-24 0,-3 5 0 16,-3 9-2-16,-1 6-1 0,-1 3-3 15,-1 6-10-15,2-1-2 0,2-6-18 0,0-2 11 16,3-4-11-16,1 2-5 0,-1 2-16 0,-1 0-9 15,4 0-20-15,-5 3 3 0,6-1-33 16,-3-4-13-16,2-2-58 0,2-5-62 0,1-4-71 16,0-6-136-16,0-4-91 0,0-4-29 0,1-3-126 0</inkml:trace>
  <inkml:trace contextRef="#ctx0" brushRef="#br0" timeOffset="-89730.574">11979 17694 737 0,'0'0'406'0,"0"0"-20"16,0 0-65-16,0 0-46 0,26-132-47 0,-19 115-38 15,1 1-40-15,2 4-34 0,2 3-35 0,-1 2-25 16,4 4-22-16,-3 3-13 0,3 0-3 0,-1 5-6 16,-2 7-7-16,-1 4 4 0,-1 2-14 15,-2 0-2-15,-2 3 3 0,-3 2-2 0,-3-2 1 16,0 2 2-16,0-4-6 0,-5-2 2 0,1 0-6 16,-4-3 5-16,2-5 10 0,-1 2-4 15,-1-1 9-15,-2-1-5 0,0 0 0 0,2 1 7 16,-1-1-5-16,3-1 3 0,2 1 3 0,3-2-11 15,1 0 8-15,0 0 8 0,0 0 7 0,2 3 3 16,2-1 7-16,2-2-12 0,2 5-1 16,-2-1 3-16,0-2 10 0,0-2-7 0,-1 2 11 15,-1-2-2-15,-2 0 4 0,-2-3 5 0,0 3-15 16,-7 0-10-16,-3 2-14 0,-5 1 2 0,-2-1-10 16,-4 3 3-16,-2-3-3 0,-2 0 1 0,-1 1-28 15,1-1 0-15,0-3-46 0,3-2-34 16,2-1-97-16,3-3-183 0,5 0-366 0,6 0-812 15</inkml:trace>
  <inkml:trace contextRef="#ctx0" brushRef="#br0" timeOffset="-89413.563">12460 17722 279 0,'0'0'128'0,"0"0"-20"0,0 0 55 16,0 0 64-16,0 0 20 0,0 0-9 0,0 0-31 15,0 0-57-15,0 0-19 0,0 0-1 0,0 0 4 16,0 0-15-16,0 0-15 0,0 0-34 0,40-81-12 16,-55 91-5-16,0 4 9 0,-4-2 9 15,1 12 2-15,-2-3 12 0,-1 4 3 0,3-4 4 16,3 0-8-16,4-6 6 0,3 1-4 0,-1 1-3 15,1-3-25-15,4 0-13 0,0 4-24 0,4-2-18 16,0-3 0-16,7 1-1 0,3-4-18 0,7-1 14 16,4-2-10-16,2 0-17 0,3-5-21 0,1 0-55 15,3-2-62-15,0 0-166 0,-8 0-231 16,-6 0-1005-16</inkml:trace>
  <inkml:trace contextRef="#ctx0" brushRef="#br0" timeOffset="-89117.433">12901 17611 1301 0,'0'0'206'0,"0"0"-10"0,0 0 55 0,0 0 34 15,0 0-2-15,0 0-39 0,0 0-62 0,0 0-57 16,0 0-28-16,0 0-20 0,0 0-15 0,0 0-13 16,0 0 2-16,-20 28-14 0,9 0 11 0,-4-1-7 15,1 3-10-15,3-5-8 0,-3 1-8 16,4-6-1-16,1-2 3 0,0 1-13 0,0 2 3 16,0-2-9-16,0 1-35 0,5-2-10 0,-2-2-54 15,4-2-71-15,1-5-134 0,1-4-188 0,0 0-307 16,1-5-752-16</inkml:trace>
  <inkml:trace contextRef="#ctx0" brushRef="#br0" timeOffset="-88879.699">12934 17559 2179 0,'0'0'150'0,"0"0"-66"0,0 0 24 0,0 0 24 16,0 0 23-16,0 0-2 0,-53 118-23 0,51-83-23 15,2-5-20-15,0-2-12 0,1-7 5 0,2-3-4 16,6 0-17-16,0-1 3 0,2-1-16 15,5-2-25-15,0 0 23 0,4-10-23 0,4 1 12 16,2-5-8-16,10-11-3 0,7-15-19 0,4-4-14 16,-1-8 6-16,-8 5-11 0,-6 0 6 15,-6 5-11-15,0 4-5 0,0-4-26 0,-1 5-21 0,0-3-46 16,-2 8-55-16,-3 0-84 0,-5 2-124 16,-1 7-215-16,-5 2-231 0,-4 2-452 0</inkml:trace>
  <inkml:trace contextRef="#ctx0" brushRef="#br0" timeOffset="-88743.215">13373 17536 1334 0,'0'0'620'0,"0"0"-153"0,0 0-94 16,0 0-98-16,0 0-60 0,0 0-38 0,0 0-38 16,0 0-41-16,0 0-34 0,0 0-29 0,0 0-9 15,0 0-8-15,0 0 2 0,0 0-3 16,22-45-1-16,7 38-10 0,0 3 0 0,3 1-13 16,2 1-19-16,-1 2-22 0,2-2-51 0,0-1-82 15,-4 1-149-15,-8-3-275 0,-6 1-1091 0</inkml:trace>
  <inkml:trace contextRef="#ctx0" brushRef="#br0" timeOffset="-88527.941">13568 17446 2097 0,'0'0'84'0,"0"0"-35"16,0 0 47-16,0 0 41 0,0 0 27 0,-113 126 1 16,98-101-28-16,3 1-43 0,2 4-15 0,-1-1-16 15,2 6-5-15,0-3 5 0,0-4 1 0,2-1 10 16,1-1-11-16,-2 4-20 0,-3 2 7 15,2 5-38-15,-1 2 1 0,-1 1 3 0,1 0-11 0,0 2-5 16,0 0 4-16,4-1-16 0,0-4 4 16,-1-2-18-16,4-4 16 0,0-1-18 0,0-4-43 15,0-3-7-15,3-3-75 0,0-6-86 0,0 0-202 16,0-9-278-16,0 2-860 0</inkml:trace>
  <inkml:trace contextRef="#ctx0" brushRef="#br0" timeOffset="-88290.943">13287 17994 1659 0,'0'0'264'15,"0"0"-43"-15,0 0-8 0,0 0 17 0,0 0-18 16,0 0-32-16,0 0-41 0,0 0-7 0,0 0-35 15,0 0 9-15,0 0-25 0,123-45-18 0,-98 41-14 16,0 1-15-16,0 3-2 0,1-2-24 16,-3 0 1-16,3 0-30 0,-4 2 9 0,0-3-36 15,-3 1-43-15,0 2-148 0,-8-2-499 0,-1 2-967 0</inkml:trace>
  <inkml:trace contextRef="#ctx0" brushRef="#br0" timeOffset="-82917.496">16233 17484 1050 0,'0'0'459'0,"0"0"-264"0,0 0 32 0,0 0-9 16,0 0 3-16,0 0-16 0,0 0-32 0,0 0-48 15,0 0-27-15,0 0-26 0,0 0-7 0,0 0-11 16,-81 75-2-16,73-42-10 0,2 5-5 15,0-6-12-15,2-3-16 0,-1-3 8 0,3 2-7 16,0 0-5-16,-2 1-2 0,2 6-13 0,1 0-23 16,1-1-17-16,0 0-45 0,0-1-27 0,0-3-102 15,0-8-149-15,3-6-254 0,1-6-899 0</inkml:trace>
  <inkml:trace contextRef="#ctx0" brushRef="#br0" timeOffset="-82556.161">16233 17630 1664 0,'0'0'362'0,"0"0"-126"16,0 0-46-16,0 0-20 0,0 0 3 0,0 0-15 15,0 0-36-15,24-120-35 0,-17 118-35 0,0 2-25 16,3 0-19-16,-2 2 0 0,2 7-6 16,2 8 0-16,-6 1-3 0,2 4-4 0,-2 1-7 15,-3 1-3-15,-2 1-1 0,0-4-1 0,-1 1-6 16,0-3-2-16,-1-3 10 0,-6 0-6 15,2-2 12-15,-5-4 2 0,-2-1 5 0,-3-4 4 16,1-1 5-16,-1 1 2 0,4 1 10 0,0-4-4 16,7 3 10-16,-2-3-9 0,6 0-11 0,0 1-2 15,5 1-8-15,3 3 7 0,5 0 7 0,-1 3 5 16,-1-3 25-16,2-3-1 0,1 3 2 16,1-2 0-16,-3 4-21 0,5 1 16 0,-5-1-7 15,3 0 5-15,-5-2 12 0,-5 4 0 0,0 0-8 16,-5 1-8-16,-4 2-19 0,-5-3 6 0,-4 6-16 15,-6-3 19-15,-2 0-15 0,-3-3-15 16,-4 0-2-16,4-2-13 0,-4-4-23 0,0-1-19 16,5-4-47-16,2 0-90 0,3-2-130 0,6-3-272 15,4 1-967-15</inkml:trace>
  <inkml:trace contextRef="#ctx0" brushRef="#br0" timeOffset="-82307.013">16716 17602 760 0,'0'0'309'0,"0"0"-8"16,0 0 31-16,0 0-2 0,0 0-40 0,0 0-46 15,0 0-71-15,0 0-60 0,0 0-36 0,0 0-24 16,0 0-10-16,0 0-3 0,0 0 11 16,0 0 2-16,-96 39 17 0,72-13 1 0,-2 1 5 15,5 1-3-15,1-1-7 0,6-1-15 0,0-6-6 16,9-4-5-16,-1 0-6 0,4-2-18 0,2 3 1 15,0-3-24-15,8 4-3 0,1-4-2 16,4 1 2-16,6-1-27 0,1-2-8 0,2-3-72 16,6-2-144-16,-7-5-230 0,-9 1-894 0</inkml:trace>
  <inkml:trace contextRef="#ctx0" brushRef="#br0" timeOffset="-82064.714">16979 17623 1000 0,'0'0'419'0,"0"0"-219"16,0 0 40-16,0 0 44 0,0 0-12 0,0 0-49 15,0 0-63-15,0 0-59 0,0 0-35 0,0 0-11 16,0 0-3-16,0 0 6 0,0 0-1 16,-15 11-3-16,8 3-2 0,-1 3-4 0,1 0-12 15,-3 2 4-15,-2 2-17 0,-2 2-3 0,4-2-3 16,-1-3-4-16,2 0 5 0,3 0-11 0,-4 1-1 15,1 0 10-15,0 2-28 0,1-1-6 0,-3 0-12 16,5 1-34-16,1-2-34 0,2-3-55 16,-1-7-188-16,4 1-382 0,0-6-856 0</inkml:trace>
  <inkml:trace contextRef="#ctx0" brushRef="#br0" timeOffset="-81420.657">16956 17588 1057 0,'0'0'56'0,"0"0"-40"0,0 0 92 16,0 0 57-16,0 0 25 0,0 0-1 0,0 0-60 15,0 0-30-15,-30 129-5 0,31-104 10 0,5 3 13 16,-2-6 13-16,2-3 9 0,-2-3 13 0,2-2-1 16,-1 0-12-16,2 0-18 0,1 0-25 15,0-5-4-15,3 3-20 0,0-8 13 0,2-2-8 16,-1-2 12-16,8-4-21 0,6-12-1 0,3-9-29 15,3-3-39-15,-2-3 16 0,-5 5-24 0,2 0 18 16,-4 3-4-16,1 0-2 0,-2 2-5 0,-3 3-2 16,-3 0-11-16,2 1 0 0,-6 8-12 15,-1-3-7-15,-2 5 2 0,-5 3-3 16,-3-1 3-16,-1 3 9 0,0-1 9 0,-4-1-3 16,-6 2 7-16,-2-3-7 0,-3 3 10 0,-2-3-2 0,0 3 6 15,-3-1 11-15,4 3 8 0,0-2 4 0,3 2 11 16,0 0 2-16,6-2-1 0,1-1 7 15,5 3-6-15,1 0-4 0,0 0-16 0,6 0 0 16,6-3-5-16,7-2 9 0,5-4 0 0,5 0 5 16,2 2-10-16,1-3-6 0,2 1 3 15,1 4-9-15,-1 1-1 0,4-1-8 0,-3 0-8 16,2 3-13-16,-3-3-12 0,-1 3-23 0,-7-3-24 16,0-2-55-16,-7 3-50 0,-5-3-61 15,-4 2-42-15,-6 0 12 0,-3 2 37 0,-1 3 71 16,-5-2 71-16,-5 2 62 0,-4 0 43 0,-3 0 36 15,-2 0 25-15,1 0 23 0,1 4 17 0,-1 0 6 16,1 3-4-16,4 0-6 0,0 2-13 16,-2 0-5-16,4 1-4 0,2 4-9 0,0 0-6 15,0 0-5-15,2 4-2 0,-1-3 0 0,-2 4-6 16,1-1 3-16,0 6 6 0,-2 1 0 16,1-3 11-16,0 9-3 0,-1-6 7 0,2 1-8 0,1-3 11 15,1-1-23-15,-3 4 1 0,1 4-18 16,-2 5-9-16,-2 1 0 0,2 3-1 0,-3 3-9 15,2 1-5-15,1 1-19 0,0-3-6 0,3 1-6 16,0-2 5-16,5-7 15 0,-3-5-19 0,5 2-2 16,1-6-19-16,0-6-30 0,4-3-65 0,1 2-68 15,-1-6-178-15,0-1-213 0,-2-6-1003 0</inkml:trace>
  <inkml:trace contextRef="#ctx0" brushRef="#br0" timeOffset="-81151.587">17347 18034 940 0,'0'0'437'0,"0"0"-255"0,0 0 54 0,0 0 61 16,0 0 1-16,0 0-46 0,0 0-73 0,0 0-52 15,0 0-14-15,0 0-5 0,0 0 5 0,0 0-4 16,0 0-15-16,36-50-20 0,-20 46 9 0,0-1-42 16,2 3 17-16,3-3-24 0,1 0-6 0,2 3-12 15,-2-5-8-15,1 5-17 0,-3-1-7 16,1 1-40-16,0 0-62 0,-6 2-213 0,-4 0-1442 0</inkml:trace>
  <inkml:trace contextRef="#ctx0" brushRef="#br0" timeOffset="-72614.198">20452 12887 561 0,'0'0'113'0,"0"0"9"0,0 0 25 0,0 0 45 16,0 0 33-16,0 0 7 0,0 0-24 0,0 0-42 16,0 0-51-16,0 0-56 0,0 0-32 15,0 0-10-15,4-41 24 0,-4 50 25 0,1 3 23 16,0 3 17-16,-1 6-13 0,0 2-7 0,0 3-5 15,-1 0-6-15,-4 3 0 0,1 1-9 0,-2 2-9 16,-3-1-4-16,2 0-15 0,1 4-3 0,-2-5-7 16,2-1-10-16,0-1-2 0,-1-2-9 0,4-1-4 15,-3-4-3-15,4-1-8 0,1-1-6 16,0-3-9-16,1-5-13 0,0 1-10 0,0-3-25 16,1-4-28-16,4 2-46 0,0-2-78 0,-1-5-90 15,2 0-149-15,-1 0-469 0,-1 0 85 0</inkml:trace>
  <inkml:trace contextRef="#ctx0" brushRef="#br0" timeOffset="-72247.38">20444 13009 1243 0,'0'0'284'16,"0"0"0"-16,0 0-53 0,0 0-14 0,0 0-17 15,30-122-23-15,-13 100-23 0,4-4-28 0,1 3-27 16,6 4-25-16,-4 1-27 0,4 8-17 0,-5 1-11 15,2 7-12-15,-2 2 2 0,-4 0-4 16,-2 9-2-16,-3-2 2 0,-2 7-4 0,-6 0-1 16,-2 5 2-16,-4-1-2 0,-2 3 2 0,-8 3-1 15,-6 0 0-15,2-6 1 0,-5 3 0 0,0-4-2 16,2-1 2-16,0-3-2 0,-1-2 5 16,5 1 3-16,0 0 1 0,4-3 3 0,2 0-7 15,3 3-3-15,4 2 0 0,0 0-3 0,5 0 8 16,6 3 8-16,0-3 4 0,4 5 10 15,-1-3 0-15,1-2-1 0,-3 0 4 0,0 0-6 16,-2-6 1-16,-6 1 2 0,-1-2 1 0,-3 0 4 16,-3 2-2-16,-8 1-7 0,-2-1-7 15,-6 3-11-15,-2-1-2 0,-4-1-1 0,0-3-6 16,-3 0-5-16,4-3-13 0,0-4-18 0,1 5-28 16,4-5-41-16,2 0-80 0,4 0-132 0,5 0-254 15,3 0-1005-15</inkml:trace>
  <inkml:trace contextRef="#ctx0" brushRef="#br0" timeOffset="-71890.222">21127 12961 1243 0,'0'0'180'0,"0"0"-37"0,0 0 11 16,0 0 12-16,0 0 17 0,0 0 5 15,0 0-21-15,0 0-29 0,0 0-29 0,0 0-20 16,0 0-9-16,0 0-7 0,0 0-5 0,62-106-12 16,-67 106-11-16,0 0-9 0,-3 0-7 0,-2 0-4 15,-2 7-4-15,-2 0-4 0,1 4 0 16,-5 3-2-16,1 0 0 0,-1 0 1 0,0 4-4 16,-3-1-2-16,0 1 0 0,-2 2-3 0,0 1 2 15,1 0 1-15,1-3 4 0,3 6 7 16,1-6 2-16,2 2 2 0,3-1 1 0,1-3-5 15,3 3-3-15,-1-6-1 0,7 1-7 0,0 0 0 16,2-1 0-16,0-1-5 0,0 2 2 0,3-3-3 16,5 1 0-16,1-3 1 0,1 3-1 0,3-3-4 15,-1 1 0-15,7-1-7 0,-2-2-10 16,2-1-13-16,3-2-25 0,-2 1-38 0,1-3-91 16,-2-2-160-16,-5 0-277 0,-5 0-956 0</inkml:trace>
  <inkml:trace contextRef="#ctx0" brushRef="#br0" timeOffset="-71493.66">21356 13021 826 0,'0'0'116'0,"0"0"23"16,0 0 44-16,0 0 31 0,0 0 13 15,0 0-20-15,0 0-45 0,0 0-35 0,0 0-30 16,0 0-12-16,0 0-5 0,0 0-2 0,0 0 1 16,0 0-4-16,51-76-5 0,-49 74-5 0,1-1-12 15,-1 1-6-15,-2 2-3 0,1 0-9 16,-1 0-3-16,0 0-6 0,0 0-5 0,0 0 3 16,0 0-1-16,0 0 1 0,0 0 0 0,0 0-8 15,0 5 4-15,-3 2-2 0,-2 2 3 0,0 3 5 16,-1 1 0-16,-3 3 0 0,0 0 4 0,0 2-2 15,2-1 5-15,-1 1 1 0,-1 3-5 0,0-1 2 16,-1-1-6-16,0 2-3 0,2-3-5 16,1 3-4-16,0-2-4 0,-1-2-4 0,2 2-3 15,1-3 1-15,0 0-6 0,1-2-3 0,4 0-6 16,-2-4-14-16,2-1-11 0,0-2-15 16,2-1-19-16,3-6-12 0,1 0-22 0,2-3-39 15,2-7-70-15,2-9-109 0,2-2-144 0,-3 5-87 16,-5 2-842-16</inkml:trace>
  <inkml:trace contextRef="#ctx0" brushRef="#br0" timeOffset="-71296.138">21471 12896 1451 0,'0'0'372'0,"0"0"-120"15,0 0-48-15,0 0-12 0,0 0 9 16,0 0 11-16,0 0-9 0,-100 134-30 0,91-104-30 16,2 3-33-16,5-4-25 0,2-4-18 0,4-1-13 15,8-6-12-15,6-6-4 0,5-5-5 0,9-7 0 16,4-7-2-16,7-10-7 0,6-6-6 0,2-9-7 15,5-4-4-15,0-6-5 0,2 0 0 16,-5-1-7-16,0 3-7 0,-1 3-14 0,-4 6-18 16,-1 3-30-16,-6 2-46 0,-6 5-63 0,-2 7-107 15,-12 3-215-15,-7 7-1144 0</inkml:trace>
  <inkml:trace contextRef="#ctx0" brushRef="#br0" timeOffset="-71027.635">21993 12754 676 0,'0'0'21'0,"0"0"-19"0,0 0 5 15,0 0 27-15,0 0 55 0,0 0 42 0,0 0 31 16,0 0 19-16,0 0-16 0,0 0-1 16,0 0 14-16,0 0 12 0,0 0 16 0,-69 126 5 15,59-98-7-15,-2 0-20 0,-3 4-21 0,2 7-20 16,-2 0-16-16,-1 8-16 0,-2 3-14 0,-1 1-19 15,4 1-14-15,-3 2-15 0,5-4-11 0,-4 1-7 16,7-4-12-16,-1 0-4 0,2-5-8 16,5-4-2-16,0-1-3 0,4-6-6 0,0-3-3 15,7-9-10-15,1 0-13 0,2-3-15 0,1-2-28 16,1-2-69-16,0-1-255 0,-2-6-71 16,-2 0-1184-16</inkml:trace>
  <inkml:trace contextRef="#ctx0" brushRef="#br0" timeOffset="-70805.159">21862 13297 2617 0,'0'0'524'0,"0"0"-370"16,0 0-48-16,0 0-9 0,0 0-4 0,0 0-7 15,132-108-24-15,-99 97-27 0,5 1-17 16,-2 3-15-16,3 3-3 0,0 1-9 0,-2 1-16 16,-3 2-24-16,-1 0-59 0,-5 0-162 0,-7 0-478 15,-9 2-953-15</inkml:trace>
  <inkml:trace contextRef="#ctx0" brushRef="#br0" timeOffset="8568.814">17788 12993 300 0,'0'0'250'0,"0"0"19"0,0 0 8 0,0 0 14 16,0 0-37-16,0 0-46 0,0 0-38 0,0 0-29 16,0 0-23-16,0 0-14 0,0 0-7 0,0 0-7 15,-2 14-9-15,2-14-11 0,0 0-16 16,0 0-8-16,0 0-7 0,0 0-6 0,0 0 0 15,0 0-8-15,0 0-3 0,0 0-3 0,0 0-6 16,0 0 3-16,0-5-2 0,1 3-2 16,1-8-1-16,-1 2-5 0,2-3-1 0,1-1-2 15,-2-4-1-15,-1-1 1 0,4 1-3 0,-3-3 2 16,0-3 0-16,3 1 0 0,-1 1 0 0,-2-1-2 16,0-3 1-16,1 6-1 0,-1-2 2 15,-1-1 0-15,-1 0 1 0,0 2-2 0,0 3 3 16,0 2 2-16,0 3 4 0,0 2 5 0,0 0 3 15,0 5 5-15,0 1 2 0,0 1 6 0,-1 0 2 16,1 2-2-16,-1 0-6 0,1 0-8 16,0 0-11-16,0 0-6 0,0 0-4 0,0 0-2 15,0 4 2-15,0 1 5 0,2 4 4 0,0 2 3 16,3 3-2-16,-1 2 2 0,0 0 2 0,2 0 1 16,-4 3 3-16,4-3-3 0,-3 4 2 0,-1-4-2 15,0 5 0-15,2 0-1 0,-2 0-3 0,1 0-1 16,3-1 0-16,-2 1-2 0,1 0-1 15,-2-3-1-15,3-1 1 0,-3 1-1 0,4 0 0 16,-2-2 0-16,3 3 0 0,-1-1-1 0,-3 1 0 16,5-1 3-16,-4 2-6 0,1-1 2 15,0-1 0-15,-2-1 0 0,0-3 2 0,2-1-1 16,-3-1 0-16,-1 0 0 0,2-4-2 0,-3 1 1 16,0-4 1-16,1-1-3 0,-2-1 3 15,0 1-2-15,0-4 1 0,0 5-1 0,-2-3 4 16,-4 1-3-16,-2-1-1 0,0 0 0 0,-2 1 1 15,-2-1-1-15,1 0 0 0,-2 1 1 0,-1-3-3 16,2 0 3-16,-3 0-2 0,1 0 1 0,-5-3-1 16,4-1 1-16,-4-1 3 0,0-2 0 15,-2 0-5-15,0-2 6 0,-3 0-1 0,3-2 0 16,-2-1 6-16,0 1-5 0,2-3 2 0,-2 2-3 16,4-2 2-16,0 3 0 0,2-3 1 0,3 4 3 15,0 1 8-15,3 1-3 0,5 3 2 16,-1-2 0-16,4 5-7 0,0 0 3 0,1-1-3 15,2 3-3-15,0-2 2 0,0 0-6 0,6-1-2 16,3 1 0-16,3-5-7 0,3 5 9 0,3-3-1 16,4 3 0-16,4-3 4 0,-3 0-5 0,1 5 0 15,2-2 2-15,-1 0-11 0,1-1 8 16,0-1 1-16,-1 2-1 0,0-1 7 0,1-1-6 16,-2-1 0-16,-1 3 0 0,-2-3-4 0,0 0 4 15,-3 3-1-15,-2 0 0 0,-3-1 6 16,1 1-6-16,-4 2 1 0,-1-2 2 0,-2 2-3 15,0-3 2-15,-3 3 0 0,1 0-2 0,-4 0 6 16,2 0-6-16,-2 0 1 0,1 0 2 16,-2 0-3-16,1 0 1 0,-1 0 1 0,0 0-2 15,1 3 4-15,-1 1-2 0,0-1 2 0,0-1 1 16,0 3-1-16,0-1 2 0,-2-1-2 0,-1 4-2 16,0-3 0-16,-1 1 1 0,-1-1-1 0,1 1 2 15,-2 2-2-15,0-2 2 0,-1-1-2 0,1 6 0 16,-2-3 0-16,1 0 0 0,-1 2 2 15,-1-2 0-15,2-1 0 0,-2 3-1 0,1-2-2 16,0 2 1-16,-1-2-1 0,-1 3 1 0,5-6 1 16,-2 3-1-16,-1 0 2 0,3 0-2 0,-2 0-1 15,1 0 2-15,0 0-3 0,-1 0 2 16,-1 2 2-16,1-2-1 0,-2 2 1 0,1 0-1 16,-3 2-2-16,2-1 2 0,-1 1-2 0,-1 1 3 15,0 0-1-15,1-1 0 0,-2-1 1 0,2 1 1 16,1-1-1-16,0-5 3 0,3 2-3 15,2-2 3-15,1-3 0 0,1 1-1 0,1-3 0 16,1 0-1-16,0 0-2 0,0 0 0 0,0 0 2 16,0 0 2-16,0-3 0 0,3-4 3 15,-1-2 1-15,0 1-3 0,-1-6-1 0,1 5-1 16,-1-3 1-16,1 0-1 0,-2-2-4 0,0 3 2 16,0-3-5-16,0 2 4 0,1-1 1 0,1-1-4 15,0-2 6-15,1 0-5 0,3 0 0 0,-1-3 2 16,1-2-3-16,2 1 1 0,0-1 3 15,0 3-2-15,-1-1 4 0,2 1-5 0,-3-1 2 16,-1 6-2-16,1-3-4 0,-3 2 7 0,-2 2-2 16,2-2 1-16,-3 3 3 0,1 1-3 0,-1-1 0 15,0 1 1-15,0-1-5 0,0 3 5 0,0 3-1 16,0-2-1-16,0 5 4 0,0-3-4 16,0 5 0-16,0-2 0 0,0 2-2 0,0 0 2 15,0 0 0-15,0 0 0 0,0 0 2 0,0 0-4 16,0 0-2-16,0 0-3 0,-1 2-5 15,1 0 5-15,-3 3 2 0,3 2 4 0,-2 2 2 16,0-3-1-16,-1 3 0 0,0 1-2 0,2 1-2 16,0 1 3-16,1-3 0 0,0 5 2 0,0-2-1 15,0 0 0-15,0 2-1 0,2-2-1 16,1 2 4-16,2 0-2 0,-2 2 0 0,3 1 2 16,-1-3 0-16,3 2-1 0,-2 0 0 0,-1-1-2 15,2-3-1-15,-2 2 1 0,1-2 2 0,-3-3-1 16,3 0 2-16,-3-2-4 0,0-2-1 0,0-3-4 15,-1 0-12-15,0 1-5 0,-2-1-19 16,2-2-20-16,-1 0-26 0,-1 5-54 0,2-3-89 16,-2 3-115-16,0-1-231 0,1-1-967 0</inkml:trace>
  <inkml:trace contextRef="#ctx0" brushRef="#br0" timeOffset="15942.916">7393 13074 1074 0,'0'0'165'0,"0"0"-71"16,0 0 42-16,0 0 70 0,0 0 41 16,0 0-18-16,0 0-75 0,0 0-51 0,0 0-24 15,0 0-10-15,0 0-6 0,0 0-9 0,31-40-7 16,-24 31-7-16,-2 0-2 0,3-3-4 16,-1 1-1-16,-3 0 4 0,3-3-1 0,-4 3 3 15,5-6-5-15,-5 1-1 0,3-3-5 0,-3 1-1 16,3-4-2-16,-3 1 0 0,-1 0-5 0,3 0 0 15,-4-2-5-15,0 2 0 0,0 1-2 0,-1-3-4 16,1 2 1-16,-1-2-3 0,0 2 1 16,0 1 2-16,0 1 4 0,0 5 1 0,0 0 3 15,0 3 4-15,0 1 3 0,0 1 1 0,0 4 1 16,-2 1 1-16,1 1-1 0,0 1-2 16,-3 2-2-16,4 0-4 0,0 0-7 0,0 0-4 15,0 0-7-15,0 0-6 0,0 0-4 0,0 2 3 16,4 3 2-16,-1 2 6 0,0 2 1 0,3 3 0 15,-2 0-1-15,2 4-1 0,-3-2 4 16,5 4-4-16,-5-2 3 0,4 2 0 0,-3 3-2 16,3 0 3-16,2 2-2 0,-1-2-1 0,0-1 1 15,0 3-2-15,1 1 2 0,0-1-2 0,0-2 0 16,0 3-1-16,0-3-1 0,-3-5 0 0,2 5-1 16,0-4 3-16,-4-1 0 0,3-1 0 15,-3-1 3-15,2-2-4 0,-3-1-2 0,3-2 2 16,-5-4-6-16,0 4 5 0,0-4-2 0,-1 0 1 15,0-1 3-15,0-1-2 0,-3-1-2 16,-5 3 1-16,1-5-3 0,0 2 4 0,-2 0 1 16,-2-2 0-16,-2 0 6 0,1 0-5 0,1 0-2 15,-1-2 1-15,-3 0-4 0,1-3 4 0,0-2 2 16,-3 0 0-16,-2 2 0 0,0-4-1 0,2 2-2 16,-6-2 1-16,6 2-1 0,-3-2 3 15,1-3 2-15,1 5 0 0,0-2 4 0,5 3-5 16,-1-3 1-16,1 2-1 0,6 0-3 0,-2 0 5 15,2 2-2-15,5 0 5 0,-2-2-4 16,2 3-1-16,2-1-2 0,0-4-2 0,5 2 2 16,-1-3 0-16,5-1 0 0,1-1 2 0,1 2-2 15,5 0 2-15,-3 1-3 0,5 0-1 0,-2 2 3 16,7 0-3-16,0 0 0 0,-1 0 1 16,6 2-4-16,-2 1 3 0,2-1 0 0,1 0-2 15,0 1 5-15,-3-1-4 0,1 0 2 0,-4 3-1 16,2 0-2-16,-4-1 2 0,-6 3 0 15,2-2 0-15,-5 0 2 0,-1 2-2 0,-2 0 2 0,-1 0-1 16,-4 0-1-16,2 0 0 0,-4 0 0 0,-2 0 0 16,1 0 2-16,-1 0-1 0,0 0 0 15,0 0 0-15,0 0-4 0,0 0 2 0,0 0 0 16,0 0 0-16,0 0 4 0,0 0-2 0,0 2-2 16,-1 3 3-16,-4-1-2 0,-2 3 1 15,-2 3 0-15,-1-1 0 0,0 0 2 0,-1 1 0 16,0-1 0-16,-1 0-2 0,-2 3-2 0,1-3 2 15,-1 4-1-15,-3-2 2 0,4 1 0 0,-3 0-3 16,4-3 3-16,0 0-1 0,-3 1 1 16,3 4 0-16,0-5-1 0,0 3 0 0,-3-1 0 15,4-3-1-15,0 2 1 0,0-3 1 0,1 0 1 16,-1 0 1-16,0 0-1 0,-1-1 2 0,0 1 0 16,-2-2 0-16,3 4 0 0,-2-4 3 15,-2 4-1-15,2 1 4 0,1-3 2 0,1 0 0 16,0-3 3-16,4 0-1 0,0-2-3 15,5 0-3-15,1-2-6 0,0 0-4 0,1 0-6 16,0 0-13-16,0 0-7 0,1 0-10 0,2 0-22 0,4 0-46 16,3 0-137-16,-2 0-322 0,-4 0-1104 0</inkml:trace>
  <inkml:trace contextRef="#ctx0" brushRef="#br0">26608 13822 2688 0,'0'0'163'0,"0"0"25"0,0 0-23 0,0 0-19 15,0 0-8-15,0 0-24 0,0 0-29 16,0 0-22-16,-37-132-24 0,67 113-16 0,2 0-12 16,7 0-9-16,1 8-8 0,4 1-9 0,3 6-20 15,1 1-32-15,0 3-77 0,0 10-167 16,-12-3-465-16,-12 0-925 0</inkml:trace>
  <inkml:trace contextRef="#ctx0" brushRef="#br0">30946 13937 3640 0,'0'0'133'15,"0"0"-102"-15,0 0 21 0,-65 134 12 16,38-97 1-16,-3-4-17 0,0 0-27 0,0-3-11 16,1-2-8-16,0-3-3 0,1-2-4 0,5-5-9 15,5-4-20-15,5-4-53 0,4-10-102 0,6 2-276 16,2-2-1336-16</inkml:trace>
  <inkml:trace contextRef="#ctx0" brushRef="#br0">31963 14357 4072 0,'0'0'23'0,"0"0"-23"0,0 0 0 0,165 89 0 15,-113-60 0-15,-1 1-10 0,-4-2-40 0,-4 0-31 16,-3-1-42-16,-3 1-37 0,-6 2-8 0,-6 0 10 15,-2-4 66-15,-7-6 34 0,-5-4-11 16,0-7-142-16,-3 1-563 0,-4-6-832 0</inkml:trace>
  <inkml:trace contextRef="#ctx0" brushRef="#br0">31865 15539 1687 0,'0'0'75'16,"0"0"-57"-16,0 0-11 0,0 0-1 0,0 0 10 16,0 0 26-16,0 0 17 0,0 0 40 0,0 0 26 15,0 0 16-15,0 0 9 0,0 0-32 16,7 68-29-16,-6-42-30 0,0 0-14 0,0 4-6 0,4 0-3 16,-1 4 3-16,3-1-5 0,-3 1-2 15,4-2-7-15,-1 0-3 0,-1-1-9 0,4-1-4 16,-1-1-4-16,0-3-1 0,0-1-2 0,0-2 1 15,-2-2-3-15,1-1 4 0,2-4-3 16,-3 1-9-16,1-6 5 0,-4 1-5 0,3-5 3 16,-3 0 6-16,1-3 0 0,-4-1 0 0,0-1-3 15,-1-2 4-15,0 0 8 0,0 0 0 16,-2 0 5-16,-5 0-1 0,-4 2-9 0,-1-2 1 16,-6 0 0-16,-1 3-2 0,-2-3 3 0,-3 0-2 15,-2 2 2-15,-3-2 2 0,-1 0-2 0,1 0 3 16,-5 0-2-16,1 0-1 0,-3 2-4 15,3 1 3-15,-5-1-4 0,3 0 3 0,-4 1 0 16,1 0-1-16,2 0-2 0,-1-1-1 0,-3 0 2 16,4 1-2-16,-2-1 0 0,0 0 0 0,3-2 4 15,-3 2-3-15,1-2 1 0,4 0 0 0,-1 0 1 16,-2 0 1-16,3-2 3 0,0 0-1 0,-1 0 0 16,2-1-1-16,1 1 1 0,-2 0 0 15,1-1-4-15,-3 2 1 0,4 1-1 0,0-2 1 16,1 2-3-16,0 0 2 0,-1 0-2 0,0-3 0 15,0 3 0-15,-2 0 1 0,-4 0-1 0,3 0 2 16,-4 0-1-16,4 0 3 0,-4 0-5 16,0 0 4-16,3 0 5 0,-3 0-2 0,3 0 6 15,-3 0-2-15,0 0-3 0,3 0-2 0,-3 0-2 16,-1 0-5-16,3 0 3 0,0 0-5 16,2 0 6-16,-3 0 0 0,4 0-1 0,-4 0 3 15,4 0-3-15,-4 0-1 0,4 0-1 0,0 0 1 16,-1 0 0-16,0 0 4 0,2 0-6 0,-3 3 5 15,1-1-3-15,2-2 3 0,-1 1-2 16,-4 2 1-16,5-1-3 0,-3-2 0 0,0 2 4 16,3-2-4-16,0 3 4 0,2-3-8 0,0 0 4 15,2 2-2-15,4-2-1 0,-3 0 5 16,3 2 1-16,-3 0-1 0,3-2 1 0,-3 3-3 16,5-3 0-16,-4 0-2 0,2 0 3 0,-3 0 0 15,2 2-1-15,-3-2 1 0,3 2 1 0,-2 3 2 16,-1-3-8-16,1 3 7 0,1 0-1 0,0-1 0 15,2 1 2-15,1 0-2 0,-1-1-2 0,1 3-2 16,1-2-2-16,1 4 3 0,-3 1-4 16,2-1 4-16,-2 3 4 0,3-2-4 0,-3 2 1 15,2 2-4-15,2-3 4 0,0-2-4 0,0 5 4 16,3-4 0-16,-1-1 2 0,7-2-1 0,0-2 1 16,2-1-3-16,4-1 1 0,0-1 1 15,4-2 5-15,0 0 6 0,-1 0-4 0,1 0 4 16,0-5-5-16,1 1 0 0,0-3-5 0,0 0 1 15,0-5-2-15,0 3 3 0,2-5-4 16,1 2 4-16,-1-2-4 0,1 0-2 0,-1-1 5 16,0-1-4-16,0 0 0 0,-2 2 2 0,1-3 1 15,0-1 0-15,1 2 1 0,-1 0-5 0,-1-2 6 16,0 4 0-16,0-7-1 0,0 2 5 0,0-2-2 16,0-1-4-16,-1-1 5 0,-1-3-7 15,0 3-1-15,0 0-2 0,-1-1 1 0,-1-2 4 16,2 0-2-16,-3 1 2 0,1 2 1 0,-2 0-3 15,1-2-2-15,1 2 2 0,0-3-5 0,2 2 5 16,0-2-2-16,0 3 1 0,2 2 6 0,-1 2-5 16,1 3 1-16,0 3 0 0,0-1-3 15,-2 5 2-15,2-3 0 0,-1 5 1 0,0-2 1 16,1 4-1-16,-1-2-1 0,-1 3 2 0,1 1-6 16,-1-1 2-16,2 1 5 0,-1-1-4 15,1 4 4-15,0 0-6 0,0 0 3 0,-2 0-1 16,2 0-2-16,0 0 1 0,0 0 4 0,0 0-4 15,0 0 4-15,0 0-2 0,0 0-2 0,0 0 2 16,0 0-1-16,0 0-1 0,0 0-1 16,-1 0-1-16,1 0 1 0,0 0 0 0,-1 0 0 15,1 0 0-15,0 0 5 0,-2 2-1 0,-4 3-2 16,3 2 3-16,-6 2-1 0,-1 3 1 16,0-1 1-16,-3 1 2 0,-3 2 1 0,-1 2 0 15,0 2 1-15,-2 0 5 0,-1 3-1 0,-1 0 5 16,0-2 1-16,1 3 1 0,0-1 0 0,0-3-3 15,2-1-3-15,1-4-3 0,2 4-6 16,2-6-3-16,1-1 3 0,4-2-7 0,-1-1-4 16,4-3-10-16,1 3-16 0,4 0-14 0,0 0-22 15,0-2-34-15,1 0-58 0,7-1-95 0,3-1-199 16,-2-3-199-16,-3 0-863 0</inkml:trace>
  <inkml:trace contextRef="#ctx0" brushRef="#br0">28204 15677 1479 0,'0'0'1098'16,"0"0"-957"-16,0 0-47 0,0 0-27 0,0 0-37 15,0 0-2-15,0 0 25 0,0 0 18 0,0 0 9 16,0 0 1-16,133 69-23 0,-110-39-19 0,4 0-12 16,-5 3-15-16,1-4-10 0,0 4-21 15,1-5-34-15,-3-1-83 0,-4-7-345 0,-5-6-1154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8T18:26:40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6660 983 1509 0,'0'0'501'0,"0"0"-500"0,0 0 6 0,0 0 40 15,0 0 81-15,0 0 39 0,0 0 16 0,0 0-25 16,0 0-47-16,0 0-27 0,0 0-19 16,0 0-14-16,-9-30-4 0,4 30-15 0,0 0 1 15,-3 0-1-15,3 5-10 0,-4 0-3 0,0 2-10 16,-1 1 11-16,0 1-14 0,-1 0 11 0,-1 5-6 16,-2-2 4-16,1 2-14 0,2 0 15 15,0 0-9-15,-1 2-3 0,0-1 5 0,-1-1 0 16,3 3 6-16,0-1-15 0,-1 0 10 0,3 3-7 15,-1-3 1-15,1 4-2 0,-5 5 9 16,1 3-18-16,-1 7 5 0,2 1-4 0,0-6-3 16,2-2 4-16,-1-2-3 0,5-2 17 0,0 0-12 15,1-1 7-15,-1-2 2 0,4 2 0 0,1-3-3 16,0 3 7-16,0 0-4 0,1 5 4 16,6 0 6-16,-2-1 7 0,3 1 12 0,2 0-9 15,2 0 12-15,0-6-7 0,3 3 4 0,-3-2-2 16,3-4-1-16,0 0-9 0,-3-4-3 15,4-1-1-15,-4-3-11 0,1 1 3 0,2-3-13 16,-2-2 12-16,-1 0-5 0,-1-2-1 0,2 0 4 16,-1-3-9-16,-1 0-8 0,-2-2 2 0,-1 0-10 15,-1 0-22-15,2 0-12 0,-4 0-32 0,0 0-55 16,-1 0-88-16,1 0-173 0,-4 0-357 0,1 0-858 0</inkml:trace>
  <inkml:trace contextRef="#ctx0" brushRef="#br0" timeOffset="1735.918">7626 1083 666 0,'0'0'151'16,"0"0"-20"-16,0 0 21 0,0 0 47 15,0 0 36-15,0 0 15 0,0 0-20 0,0 0-31 16,0 0-50-16,0 0-25 0,0 0-25 0,0 0 1 15,-10-82-18-15,10 77 1 0,0 1 2 0,0 2-4 16,0-1-15-16,-1 1-13 0,1 2 13 0,0 0-25 16,-1 0 7-16,-1 0-17 0,-2 0-5 15,2 2-17-15,-2 3 6 0,-3 2-2 0,-2 2-4 16,0 3-6-16,0 2 12 0,-2 0 1 0,0 4-14 16,0 1 19-16,-1-2-11 0,-3 7 13 0,1-4-14 15,2 6 21-15,-8 8-17 0,-2 5 7 16,-4 3 3-16,2 1-12 0,2-3-6 0,4-8-13 15,1-3 16-15,4-1-14 0,-3 2 11 0,4-4-4 16,0 3 6-16,1-3-12 0,1 2 5 16,-1 0-12-16,3-3-16 0,1 0-17 0,4 0-18 15,1-4-27-15,1 0-71 0,1-5-113 0,0-4-199 16,3-6-578-16,-2-4-348 0</inkml:trace>
  <inkml:trace contextRef="#ctx0" brushRef="#br0" timeOffset="2019.411">7527 1091 1704 0,'0'0'55'0,"0"0"28"0,0 0 56 16,0 0 50-16,0 0 15 0,0 0-24 0,0 0-65 16,0 0-53-16,0 0-42 0,0 0-2 0,0 0 3 15,0 0 20-15,0 0 1 0,0 0 15 16,39-8 8-16,-28 20 9 0,-1 5 9 0,2 4-1 15,2 2-10-15,-2 2-1 0,0 9-18 0,5 10 0 16,-4 5-13-16,0 3-15 0,1-7-5 0,-4-5-9 16,-1-7 4-16,-1-1-6 0,0-4-3 15,1-1-9-15,0-4 4 0,-1 3-12 0,-3-5-6 16,3 2-14-16,-2-3-23 0,-1-2-42 0,-3-1-81 16,-1-1-161-16,2-7-267 0,-3-4-1026 0</inkml:trace>
  <inkml:trace contextRef="#ctx0" brushRef="#br0" timeOffset="2171.513">7402 1551 3162 0,'0'0'152'0,"0"0"-8"0,0 0-25 16,0 0-27-16,0 0-38 0,0 0-24 0,0 0-25 15,0 0-5-15,0 0-20 0,0 0-12 0,0 0-28 16,149-29-82-16,-98 38-207 0,-14-2-493 15,-9-1-868-15</inkml:trace>
  <inkml:trace contextRef="#ctx0" brushRef="#br0" timeOffset="2323.837">8296 1715 3476 0,'0'0'48'0,"0"0"8"0,0 0 31 15,0 0 2-15,0 0-7 0,0 0-34 0,0 0-14 16,0 0-17-16,-104 124-13 0,96-117-8 15,-2-2-1-15,1 0-17 0,1-1-15 0,-1-1-37 16,-2-1-88-16,0 0-162 0,2-2-405 16,3 3-1002-16</inkml:trace>
  <inkml:trace contextRef="#ctx0" brushRef="#br0" timeOffset="3281.989">8958 1076 2628 0,'0'0'216'0,"0"0"-75"16,0 0-28-16,0 0-7 0,0 0-15 0,0 0 7 16,0 0-9-16,0 0-30 0,0 0-9 0,0 0-10 15,0 0-2-15,-34 124-5 0,27-62-20 16,-2 4-16-16,6-1-3 0,-1-10-11 0,1-7 15 16,2-1-9-16,1-4-8 0,0-3-23 0,0-2-25 15,0-3-54-15,0-5-108 0,1-4-207 0,2-10-355 16,-1-10-835-16</inkml:trace>
  <inkml:trace contextRef="#ctx0" brushRef="#br0" timeOffset="3671.224">8840 1198 2825 0,'0'0'61'0,"0"0"21"0,0 0 15 0,0 0 30 15,0 0-14-15,0 0 5 0,85-134-31 0,-56 115-21 16,2 1-21-16,3 4-3 0,3 2-26 15,-2 7-7-15,2 3 17 0,-4 2-15 0,-2 5-1 16,-2 4-16-16,-7 5 14 0,-2 2-21 0,-5 3 28 16,-6 2-7-16,-4-1-4 0,-5 5-1 0,-2-2 2 15,-10 5 10-15,-4-1-25 0,-4-1 11 0,-4-3-12 16,-3 0 7-16,-5-2-15 0,-6-2 24 16,5-6-24-16,2-2-15 0,12-6 26 0,10-3-14 15,7 0-1-15,2 1 13 0,8 4 3 0,6 0-7 16,5 4 20-16,5 3-7 0,8 0 7 15,2 0-6-15,0 1 14 0,5 2 1 0,-7 1 0 16,0 3 1-16,-3 0 5 0,-5-2 3 0,-7 0-3 16,-1-2 17-16,-9-1 4 0,-4-4 17 0,-3 4 2 15,-9-2 4-15,-9 4-15 0,-3 1-15 16,-9-1-26-16,-1 2-9 0,-8-3 0 0,0-1 0 16,-4-4 0-16,3-5 0 0,1-5 0 0,4-2 0 15,1-2 0-15,2-8 0 0,6-1-57 0,2-1-49 16,7 3-71-16,7-3-152 0,3 5-433 0,6 3-999 15</inkml:trace>
  <inkml:trace contextRef="#ctx0" brushRef="#br0" timeOffset="3832.47">9906 1656 3643 0,'0'0'37'16,"0"0"-12"-16,0 0 22 0,0 0 11 0,0 0 5 15,0 0-10-15,-135 103-23 0,107-91-17 16,0-6-16-16,3 1-13 0,4-3-20 0,1-4-55 16,6 0-113-16,4 0-346 0,2 0-1237 0</inkml:trace>
  <inkml:trace contextRef="#ctx0" brushRef="#br0" timeOffset="4203.657">10817 1043 2792 0,'0'0'26'0,"0"0"6"0,0 0 59 0,0 0 13 15,0 0 29-15,0 0-21 0,0 0-53 16,0 0-18-16,0 0-26 0,0 0-11 0,0 0-8 16,0 0 15-16,0 0-16 0,-119-19 21 0,89 33-7 15,-2 5 8-15,0 2-4 0,-2 1 12 0,2 4 35 16,0 1-1-16,-2 13 16 0,-1 8-10 16,-1 3-11-16,6 3-13 0,12-9 8 0,8-6-18 15,7-7 1-15,3-5-1 0,9 1 3 0,6-2 3 16,5-2-12-16,9 0-14 0,5-1-11 0,7-4 0 15,4-3 0-15,5-6 0 0,3-3 0 16,2 0-22-16,-2-2-61 0,-1-5-99 0,-14 2-298 16,-14-2-1358-16</inkml:trace>
  <inkml:trace contextRef="#ctx0" brushRef="#br0" timeOffset="4366.38">11408 1683 3859 0,'0'0'67'0,"0"0"-31"0,0 0 12 16,0 0 14-16,0 0-39 0,0 0-23 16,0 0 0-16,-79 129 0 0,66-118 0 0,3-1 0 15,-3-4 0-15,-2 1 0 0,3-2 0 0,-6-3-43 16,2-2-154-16,1 3-279 0,5-3-1370 0</inkml:trace>
  <inkml:trace contextRef="#ctx0" brushRef="#br0" timeOffset="4743.617">12034 1130 2861 0,'0'0'106'16,"0"0"6"-16,0 0 13 0,0 0 7 0,0 0 15 15,0 0-17-15,0 0-14 0,0 0-32 16,0 0-12-16,34 127-30 0,-41-65-29 0,-1 7-8 16,0-5-7-16,1-6 10 0,3-10-15 0,0 1 4 15,3-7-26-15,1-4-11 0,0-8-48 0,0-6-81 16,4-8-164-16,-3-9-349 0,0-5-1039 0</inkml:trace>
  <inkml:trace contextRef="#ctx0" brushRef="#br0" timeOffset="4986.901">11970 1085 2649 0,'0'0'220'0,"0"0"-171"0,0 0-10 16,0 0 11-16,0 0 19 0,0 0 13 15,0 0-10-15,0 0-2 0,0 0-17 0,0 0-3 16,148-5-9-16,-110 18 0 0,2 6 1 0,1 4 2 16,14 9 0-16,5 14 6 0,-1 5-13 0,-1 4 0 15,-17-7 0-15,-13-10 3 0,-8-5 14 16,-9-5 8-16,-4-2 0 0,-7-3-1 0,-1 3-21 15,-11-2-40-15,-6-1 0 0,-6 5 0 0,-7-2 0 16,-8-2 0-16,-4 2 0 0,-4-5 0 16,-1-3 0-16,1-4 0 0,2-4 0 0,1-8 0 15,6-2 0-15,0 0 0 0,6-9-66 0,6-3-210 16,6 3-413-16,10 2-1158 0</inkml:trace>
  <inkml:trace contextRef="#ctx0" brushRef="#br0" timeOffset="5153.945">12901 1812 4007 0,'0'0'24'16,"0"0"-18"-16,0 0 7 0,0 0-13 0,-122 94 0 16,92-80 5-16,2-5-16 0,5-2-9 0,3-5-36 15,4-2-70-15,2-2-166 0,4-3-633 16,5 1-868-16</inkml:trace>
  <inkml:trace contextRef="#ctx0" brushRef="#br0" timeOffset="5546.051">13547 1015 3240 0,'0'0'157'0,"0"0"3"15,0 0-13-15,0 0-12 0,0 0-21 0,0 0-12 16,0 0-62-16,156-69-40 0,-106 56 0 0,2-1 0 16,2 0 0-16,5 2 0 0,-1 3 0 0,-4-1 0 15,-4 6 0-15,0-1 0 0,-8 3 0 16,-3 2-17-16,-5 0-189 0,-6 0-189 0,-9 2-615 15,-8-2-777-15</inkml:trace>
  <inkml:trace contextRef="#ctx0" brushRef="#br0" timeOffset="5805.848">13887 958 1900 0,'0'0'98'0,"0"0"0"16,0 0 41-16,0 0 61 0,0 0 18 0,0 0-3 15,0 0-45-15,-125 135-22 0,99-91-20 16,2 10-22-16,-2 10 5 0,4 2-11 0,8-8-16 16,6-7 4-16,4-8-1 0,4-3-23 0,5-4-2 15,6-4-21-15,8-1-3 0,2-4-38 16,4-2 0-16,3-4 0 0,5-5 0 0,3-2 0 16,2-7 0-16,-2-5 0 0,2-2 0 0,0 0 0 15,-2-4 0-15,-4-3 0 0,-3 0 0 16,-4-5 0-16,-3 3-65 0,-6-3-133 0,-4 1-129 15,-7 5-369-15,0 1-1077 0</inkml:trace>
  <inkml:trace contextRef="#ctx0" brushRef="#br0" timeOffset="5954.163">13712 1405 3544 0,'0'0'193'16,"0"0"-46"-16,0 0-22 0,0 0-39 0,0 0-86 15,0 0 0-15,0 0 0 0,0 0 0 0,0 0 0 16,0 0 0-16,0 0 0 0,124-116 0 0,-76 100 0 15,0 2 0-15,8 0 0 0,-3 5 0 16,2 4 0-16,-3 3 0 0,7 4 0 0,5 15-312 16,-13-3-731-16,-14 0-811 0</inkml:trace>
  <inkml:trace contextRef="#ctx0" brushRef="#br0" timeOffset="6133.684">14928 1541 4095 0,'0'0'0'0,"0"0"0"16,0 0 0-16,0 0 0 0,0 0 0 0,0 0 0 15,-73 118 0-15,61-104 0 0,1 2 0 16,0-4 0-16,-2-3 0 0,-1-2 0 0,2-2 0 16,1-3-89-16,-5 1-251 0,3-3-643 0,4 0-835 0</inkml:trace>
  <inkml:trace contextRef="#ctx0" brushRef="#br0" timeOffset="6594.712">15686 902 1904 0,'0'0'431'0,"0"0"-80"0,0 0-65 0,0 0-52 15,0 0-28-15,0 0-24 0,0 0-42 0,0 0-38 16,0 0-30-16,0 0-16 0,0 0-8 0,0 0 0 15,0 0-13-15,0 0-35 0,86-66 0 16,-40 64 0-16,4-1 0 0,3 3 0 0,-1 0 0 16,1 0 0-16,-5 3-22 0,-2 1-85 0,-5 6-114 15,-11-6-294-15,-15 1-1301 0</inkml:trace>
  <inkml:trace contextRef="#ctx0" brushRef="#br0" timeOffset="6829.622">15884 951 2233 0,'0'0'125'0,"0"0"22"0,0 0 50 15,0 0 14-15,0 0-9 0,0 0-44 0,0 0-28 0,-85 137-33 16,74-92-5-16,-2 13-6 0,2 8-27 16,-4 5-3-16,9-4-13 0,-1-7-8 0,0-5-11 15,5-5 0-15,0 2-14 0,1-5 2 0,1 2-5 16,0-5 2-16,2-8-10 0,1 2-8 0,4-8 1 15,-1-2-18-15,-1-9-14 0,5 0-29 0,-3-5-48 16,1-2-105-16,-2-3-188 0,2-4-442 16,-5-3-829-16</inkml:trace>
  <inkml:trace contextRef="#ctx0" brushRef="#br0" timeOffset="6985.206">15647 1506 3254 0,'0'0'198'0,"0"0"-50"16,0 0-37-16,0 0-30 0,0 0-15 16,0 0-24-16,0 0-14 0,156-115-16 0,-110 112-8 15,2 3-17-15,2 7-26 0,-1 5-52 0,2 7-116 16,-16-7-380-16,-9-2-1199 0</inkml:trace>
  <inkml:trace contextRef="#ctx0" brushRef="#br0" timeOffset="7128.447">16705 1877 3731 0,'0'0'79'0,"0"0"-9"0,0 0-1 15,0 0-22-15,-124 82-10 0,103-72-17 0,2-3-20 16,6-3-12-16,2-4-21 0,1 0-41 0,2-9-108 16,4 2-271-16,-2 0-1361 0</inkml:trace>
  <inkml:trace contextRef="#ctx0" brushRef="#br0" timeOffset="8709.292">17850 1076 0 0,'0'0'185'0,"0"0"76"0,0 0 63 16,0 0 64-16,0 0-6 0,0 0-38 0,0 0-76 15,0 0-56-15,0 0-49 0,0 0-23 0,0 0-35 16,0 0-16-16,121-132-13 0,-112 114-6 15,-1-1-16-15,-4 0-13 0,3 1 7 0,-3 0-13 16,-4 2 1-16,0-3 2 0,0 5 6 0,-6 1-22 16,-5 1 14-16,-3 0-17 0,-3 5 1 0,-5 3-4 15,-3 1 14-15,-3 3 5 0,-6 7-18 16,-3 5 23-16,-1 7-5 0,-4 6 14 0,-1 10-6 16,-1 3 14-16,-2 9-18 0,3 5 0 0,-7 20 3 15,1 11-4-15,4 13-19 0,7-6-8 0,17-16 6 16,13-21-22-16,8-12 15 0,9-8-8 15,9-6 4-15,3-2-12 0,6-6 12 0,7-5-9 16,2-7-4-16,7-7 1 0,2-7-2 0,2-12-2 16,-1-4-6-16,2-5 6 0,-3-6-6 15,-4-3 12-15,-4 0-7 0,-7 6 13 0,-8 7-6 16,-6 8 2-16,-6 4 15 0,-4 3-2 0,0 7 2 16,-4 2-4-16,-2 7 4 0,-1 14-5 0,-8 9 10 15,-2 6-3-15,-1 6 5 0,2-5-10 0,1 1 7 16,2-3-7-16,4-2-5 0,3-1-3 0,0-2-1 15,1-3-4-15,5 1-8 0,1-2-5 16,-1-9-17-16,-1 2-17 0,0-3-47 0,-1-6-62 16,-1-1-108-16,-2-2-210 0,0-5-916 0</inkml:trace>
  <inkml:trace contextRef="#ctx0" brushRef="#br0" timeOffset="8905.483">17515 1499 2509 0,'0'0'285'0,"0"0"-8"16,0 0-60-16,0 0-32 0,0 0-40 0,0 0-41 15,0 0-28-15,0 0-31 0,0 0-15 16,0 0-12-16,101-129-12 0,-62 119-6 0,1 3-2 16,-3 3-9-16,0 1 4 0,0 3-23 0,-3 0-15 15,-1 0-55-15,-3 7-104 0,-3-2-211 0,-8 0-447 16,-8-1-833-16</inkml:trace>
  <inkml:trace contextRef="#ctx0" brushRef="#br0" timeOffset="9475.051">18711 1687 2404 0,'0'0'186'0,"0"0"-51"0,0 0 37 16,0 0-2-16,0 0-16 0,0 0-16 15,0 0-39-15,0 0-28 0,0 0-20 0,-31 122-24 0,22-112-8 16,-1-1-10-16,1-2-9 0,-2 0-13 16,0-5-13-16,0 3-33 0,-1-5-46 0,-1 0-109 15,-1 0-212-15,4 0-764 0,4 0-412 0</inkml:trace>
  <inkml:trace contextRef="#ctx0" brushRef="#br0" timeOffset="10240.962">19482 1027 1388 0,'0'0'215'16,"0"0"3"-16,0 0 12 0,0 0 4 0,0 0 4 15,0 0-48-15,0 0-57 0,0 0-31 0,0 0-7 16,0 0 19-16,0 0 7 0,0 0 10 0,15 35-25 15,-10-17-5-15,0 2-8 0,2 8-21 0,-3 11-11 16,0 11-12-16,-3 11-21 0,-1 0-22 0,0 0 5 16,-5-9-21-16,-1-1 12 0,0-3-14 15,1 3-10-15,1 0-37 0,3-3-68 0,-1-4-105 16,2-12-272-16,0-11-1234 0</inkml:trace>
  <inkml:trace contextRef="#ctx0" brushRef="#br0" timeOffset="10398.639">19402 1581 3423 0,'0'0'70'0,"0"0"-3"0,0 0 5 15,0 0 6-15,0 0-1 0,0 0-35 0,0 0-11 16,132-18-24-16,-97 22-3 0,5 1-6 16,-4 2-1-16,0 0-10 0,-1-2-27 0,-1 2-34 15,-3-3-75-15,-4-1-155 0,-7-1-436 0,-7-2-975 0</inkml:trace>
  <inkml:trace contextRef="#ctx0" brushRef="#br0" timeOffset="10619.349">19984 857 2790 0,'0'0'74'0,"0"0"19"0,0 0 39 0,0 0 1 15,0 0-3-15,0 0-29 0,0 0-21 16,0 0-5-16,0 0-1 0,0 0 9 0,0 0-7 15,-29 128-13-15,23-89-2 0,0 8-15 0,-6 10-4 16,1 13-10-16,-1 8-22 0,-1-1-10 16,4-9 0-16,2-11 0 0,3-8 0 0,2-6 0 15,2-1 0-15,0-1 0 0,0-2 0 0,1 0-44 16,4-4-52-16,1-3-127 0,-1-11-341 0,-2-7-1255 0</inkml:trace>
  <inkml:trace contextRef="#ctx0" brushRef="#br0" timeOffset="10772.648">20464 1823 3695 0,'0'0'40'0,"0"0"8"0,0 0 20 16,0 0 0-16,0 0-6 0,0 0-22 0,0 0-15 16,0 0-24-16,0 0-2 0,0 0-27 0,0 0-27 15,-124 113-87-15,114-113-220 0,2 0-1444 0</inkml:trace>
  <inkml:trace contextRef="#ctx0" brushRef="#br0" timeOffset="11165.359">21281 1017 3576 0,'0'0'125'0,"0"0"-13"0,0 0-14 16,0 0-1-16,0 0-32 0,0 0-43 0,0 0-22 16,0 0 0-16,0 0 0 0,135-80 0 0,-92 69 0 15,4 1 0-15,1 6 0 0,3 1-18 16,-5 3-146-16,-11 0-213 0,-11 0-1479 0</inkml:trace>
  <inkml:trace contextRef="#ctx0" brushRef="#br0" timeOffset="11343.989">21639 1022 3253 0,'0'0'90'15,"0"0"5"-15,0 0 24 0,0 0 13 0,0 0-35 0,0 0-30 16,0 0-33-16,-87 143-16 0,83-107 3 15,0 8-22-15,1 3 0 0,3-2-6 0,4-3-13 16,1-5 14-16,0-5-14 0,0 3-9 0,-1-5-31 16,0 3-65-16,-3-2-131 0,0-8-347 0,-1-7-1139 15</inkml:trace>
  <inkml:trace contextRef="#ctx0" brushRef="#br0" timeOffset="11543.865">21165 1669 3316 0,'0'0'152'0,"0"0"-19"0,0 0-26 16,0 0-16-16,0 0-32 0,0 0-9 15,0 0-8-15,0 0 0 0,136 9-8 0,-80-7-8 16,5-2-5-16,0 0-10 0,-2 0 0 0,-2 0-11 16,-4 3 0-16,-8-3 0 0,-3 0 0 0,-6 2-11 15,-9-2-5-15,-9 2-22 0,-1-2-10 16,-9 2-31-16,-5-2-61 0,-3 0-103 0,0 0-285 15,-3 0-1234-15</inkml:trace>
  <inkml:trace contextRef="#ctx0" brushRef="#br0" timeOffset="12878.017">22548 1784 2913 0,'0'0'105'0,"0"0"28"0,0 0 35 16,0 0-1-16,0 0-23 0,0 0-52 0,0 0-36 16,-73 122-32-16,58-106-5 0,0-2-17 15,1 0 5-15,3-5-8 0,2-2-33 0,0 0-14 16,2-4-49-16,5-3-103 0,-1 0-237 0,2 0-1286 0</inkml:trace>
  <inkml:trace contextRef="#ctx0" brushRef="#br0" timeOffset="14329.417">23222 926 1828 0,'0'0'853'0,"0"0"-570"0,0 0-30 0,0 0-32 16,0 0-31-16,0 0-53 0,0 0-42 0,0 0-47 15,0 0-14-15,0 0-20 0,0 0-7 0,0 0 7 16,-7-47-9-16,39 47-2 0,8 0 6 15,4 0-22-15,4 0-20 0,2 0-11 0,-1 5-35 16,-1 2-90-16,-14-3-231 0,-12 1-1379 0</inkml:trace>
  <inkml:trace contextRef="#ctx0" brushRef="#br0" timeOffset="14621.254">23493 946 2127 0,'0'0'22'0,"0"0"-3"0,0 0 50 16,0 0 29-16,0 0 39 0,0 0-3 0,0 0-14 16,-23 116-28-16,23-87-1 0,6 6-1 0,4 13-13 15,2 14 7-15,1 8-16 0,4 3-3 16,-4-9 0-16,-1-4 16 0,-3-7-7 0,0 0-4 16,-6-3-8-16,2-1-2 0,-5-5-8 0,0-8 1 15,-8-1 4-15,-1-5-19 0,-3-2 4 16,-6-8-7-16,-3 1 5 0,-1-2-4 0,-7-5-2 15,-1-3-31-15,-1-1-3 0,-3-6 0 0,-3-4 0 16,4-4 0-16,-5-6 0 0,4-4 0 0,-2-4 0 16,4-6 0-16,3 0-38 0,6-6-48 15,4 0-85-15,5-1-123 0,6 10-301 0,2 9-1182 0</inkml:trace>
  <inkml:trace contextRef="#ctx0" brushRef="#br0" timeOffset="14905.68">24311 1687 3262 0,'0'0'50'0,"0"0"-13"0,0 0 44 0,0 0 33 15,0 0 7-15,0 0-21 0,0 0-39 16,0 0-25-16,0 0-18 0,-81 122-3 0,62-112-5 16,0-3-9-16,0-3-6 0,3-1-7 0,0-3-25 15,3 0-35-15,1 0-75 0,2-5-129 0,2 3-354 16,2-1-1106-16</inkml:trace>
  <inkml:trace contextRef="#ctx0" brushRef="#br0" timeOffset="15430.47">25033 848 1251 0,'0'0'52'0,"0"0"70"0,0 0 74 0,0 0 40 16,0 0-1-16,0 0-42 0,0 0-49 0,0 0-13 15,0 0-8-15,0 0 6 0,0 0 7 16,0 0-4-16,0 0-10 0,86 66-3 0,-80-38-20 16,-2 3-9-16,0 6-9 0,-2-2-21 0,-2 5-2 15,0-2-5-15,0 13-8 0,-5 4-16 0,0 5-9 16,-3-3-11-16,2-10-1 0,-1-6-1 16,0-6-5-16,2-1 1 0,-1 1 3 0,-2-3-6 15,3-2 1-15,0-2-9 0,2-3-12 0,0-2-20 16,0-5-18-16,3-2-40 0,-1-2-60 0,1-4-118 15,0-3-236-15,0-5-1186 0</inkml:trace>
  <inkml:trace contextRef="#ctx0" brushRef="#br0" timeOffset="15798.543">25601 1140 1414 0,'0'0'514'0,"0"0"-461"0,0 0 31 16,0 0 43-16,0 0 21 0,0 0-16 16,0 0-32-16,0 0-35 0,0 0-35 0,115-60 11 15,-112 60-1-15,-3 0 15 0,0 7 1 0,-4-1 1 16,-6 6-23-16,-3 2-14 0,-4 0 4 16,-3 2-3-16,-3 2 0 0,-3 1 0 0,0 1 7 15,-4-2-8-15,-9 3 10 0,-4 0-7 0,-5 0 6 16,4-5-4-16,8-4 7 0,9-6 0 0,6-1-5 15,3-3 1-15,1 0-1 0,2 1 11 16,4 1-6-16,4-4 12 0,1 2-6 0,5-2-8 16,1 3-4-16,0-1-4 0,1 3-6 0,8 4 17 15,3 7 13-15,7 3 6 0,2 4 4 0,7-1-15 16,2 2 3-16,2-1-14 0,2 0 1 0,2-4-10 16,0-2-9-16,1-1-9 0,-2-4 2 15,-1 2-16-15,-2-5-11 0,-2 5-26 0,-2-2-78 16,-5-3-151-16,-5 0-553 0,-8-4-949 0</inkml:trace>
  <inkml:trace contextRef="#ctx0" brushRef="#br0" timeOffset="16282.089">26646 757 2584 0,'0'0'-15'0,"0"0"-2"16,0 0 47-16,0 0 53 0,0 0 17 0,0 0-8 16,0 0 3-16,0 0-24 0,0 0-5 15,0 0-18-15,78 122 13 0,-59-94-5 0,2 2 4 16,0 3 10-16,0-2-5 0,2 4-4 0,-2 0-10 15,-1-1 15-15,5 10-15 0,0 8-8 0,-1 6-16 16,-2-1-6-16,-10-3-11 0,-4-5 14 16,-7-2 11-16,-1 0-1 0,-3 5-5 0,-5-1-7 15,-6 2 1-15,-2-5-7 0,-8-1 8 0,-2-4-2 16,-4 1 3-16,-2-3-10 0,-2 1 3 0,-2-5 1 16,2 1-13-16,-1-5-5 0,2-3-10 15,3-4-16-15,0-4-9 0,4-4-16 0,1-4-88 16,8-4-226-16,4-6-1462 0</inkml:trace>
  <inkml:trace contextRef="#ctx0" brushRef="#br0" timeOffset="43876.933">8081 2972 1312 0,'0'0'68'0,"0"0"-4"0,0 0-14 16,0 0 9-16,0 0 35 0,0 0 37 0,0 0 3 16,0 0-14-16,0 0-21 0,0 0-27 0,0 0 2 15,0 0 7-15,0 0 4 0,0 0-5 16,50-44-12-16,-37 41-8 0,6 1-10 0,0 2-5 15,0 0-11-15,-1 0-3 0,2 0-7 0,-1 0-4 16,2 0 1-16,-2 0-2 0,2 0 1 0,0 0 1 16,4 0-1-16,-3 0 7 0,3 0 1 15,2-2-3-15,2 0 0 0,-4 0-6 0,2 0-7 16,-5 0 2-16,4-1-5 0,-2 1 1 0,-2 0-1 16,4-1-2-16,-3 1 3 0,3-3-3 0,-1 3 1 15,1 0-3-15,-2 2 0 0,-1-3 0 16,3 1 2-16,-3 2-1 0,3 0 2 0,-2-2-2 15,-1-1 1-15,3 3 1 0,-3-2-1 0,3 0-5 16,-3-1 5-16,0-1-3 0,3 2-1 0,-1-1 5 16,3-1-1-16,-2 1-1 0,-1-1 0 0,0 1-3 15,-1 1 1-15,-3 2 1 0,-1-2-3 0,1-1 6 16,0 3-6-16,-2-2 6 0,2 2-6 16,1 0 1-16,-2 0-1 0,4 0-1 0,-1 0 3 15,0 2 0-15,-2 3-3 0,1 0 2 16,3-1 2-16,-2-1-4 0,-1 1 1 0,5-1-1 15,-3-3-2-15,3 0 2 0,-2 0 5 0,4 0 2 16,-3 0 1-16,2-3-8 0,-2-1 5 0,0 1-2 16,0 1-2-16,-1 0 3 0,1-1-3 15,-2 1-6-15,3 2 0 0,1-2 5 0,-2 2-3 16,1 0 3-16,-3 0 0 0,-1 0 0 0,0 0-1 16,-1 0 0-16,4-3 1 0,-2 1 2 0,2 0-2 15,-1-3 4-15,3-2 2 0,-1 2-9 16,0 1 3-16,1-3-2 0,-2 2 1 0,0 0-2 15,-1 0 2-15,0 2-2 0,-2 1 3 0,0 0-2 16,1-1 3-16,-1 1-1 0,0 2-6 0,1-2 4 16,-3 2-6-16,3 0 3 0,-1-3 0 0,-2 1 6 15,2 2-2-15,-2-2-1 0,-4-1 1 0,0 1 3 16,1 0-3-16,-6-3 4 0,1 3-1 16,0-3-1-16,-5 5 2 0,0-2 5 0,0 2 1 15,-4-3-3-15,0 3 4 0,-2 0 0 0,-1 0 6 16,-1-2 3-16,0 2 9 0,0 0 2 0,0 0 5 15,0-2-11-15,0-1-3 0,0-1-10 16,-3-1-13-16,-1-2 5 0,0 0-2 0,0-2-5 16,0-3 6-16,-1 1-2 0,-1-2-6 0,3-1 7 15,-2 0-14-15,1-2 10 0,-2-3 1 16,2 5 3-16,-1-5 3 0,1 2-6 0,2-4-5 16,0-2-2-16,-2 0-1 0,2-1 0 0,0 2 0 15,-3-3-2-15,3 1 5 0,0 1-9 16,0 2 8-16,0 1-2 0,0 2-7 0,2-1 11 0,-1 1 3 15,1 1-1-15,0 1 13 0,0 0-9 16,0 1-1-16,0 1-1 0,0 2-5 0,0 0 5 16,0 1 3-16,0 2 3 0,0-1-1 15,0 3 2-15,0 0 2 0,0 5-5 0,0-3-6 16,0 3 8-16,0 2-3 0,0-2 3 0,0 2 2 16,0-3 3-16,0 3-4 0,0 0 9 0,0 0-1 15,0 0 5-15,0 0 5 0,0 0 10 16,-2 0-1-16,0 0 0 0,-1 0-7 0,-3 3-1 0,-4 1 0 15,0 1-2-15,-3 4-6 0,-5 3-7 16,-2 4 2-16,0 3-9 0,0-1 9 0,-2 1-5 16,2 1 2-16,0-2-4 0,0 3-5 0,0 0-6 15,2 0-9-15,2 1-24 0,-1-3-29 0,4 2-70 16,-1-5-111-16,7-4-252 0,1-5-1232 16</inkml:trace>
  <inkml:trace contextRef="#ctx0" brushRef="#br0" timeOffset="44028.067">10641 2176 3385 0,'0'0'46'0,"0"0"21"15,0 0 16-15,0 0-3 0,0 0-18 0,0 0-15 16,131 73-17-16,-114-57-13 0,4 0-8 0,0-2-5 16,1 0-12-16,-3 0-12 0,0-2-25 0,-4-2-36 15,-4 2-84-15,-3-3-166 0,-5-2-488 0,-2 0-891 16</inkml:trace>
  <inkml:trace contextRef="#ctx0" brushRef="#br0" timeOffset="45161.218">7483 2131 1460 0,'0'0'106'0,"0"0"-12"0,0 0-24 15,0 0-13-15,0 0-14 0,0 0-1 0,0 0-2 16,0 0-12-16,0 0-6 0,0 0 4 0,0 0 5 15,0 0-3-15,0 0 6 0,0 0-5 0,-21 108 3 16,23-89 0-16,-2-3 5 0,0 1 0 16,0 1 4-16,0 1 1 0,0 1-1 0,0 3-5 15,-3 0-5-15,-2 3-7 0,1 4-5 0,-4-1 3 16,-2 6 1-16,2 0 0 0,1-2-4 0,-2 0-2 16,-1 2-8-16,2-5-1 0,-1-3 1 15,1-2-3-15,3 1 1 0,-3-5-2 0,5-2-3 16,-3-4 5-16,4-1-4 0,-5-3 3 0,5-1-1 15,0-1-2-15,0 0-1 0,-2 0 0 0,2 1 1 16,2-1 1-16,-1 0-2 0,1-2 0 16,0-2 1-16,0 1-4 0,1-2 4 0,1 1 0 15,4 0 2-15,-2-1 3 0,3-1 4 0,-3-1 2 16,3-2 4-16,2 0-2 0,1 0 6 0,0 0 2 16,2 0-1-16,1 0 2 0,3 0-3 15,-2 0-5-15,4 0 0 0,0 0-4 0,-3 0 0 16,3 2-3-16,1 1-2 0,-5 1 0 0,4 1-1 15,-2-3-1-15,-1 3 0 0,2-3-2 0,-2 3 1 16,2-3 0-16,0 1 0 0,-3-1 5 16,4 0-4-16,-3-2 0 0,3 0 0 0,0 3-1 15,-4-1-2-15,4 0 2 0,-5 1-5 0,2 1 5 16,-1-1-5-16,-2 1 1 0,3-1 0 0,-3 1 0 16,0-1-1-16,-1-1 2 0,0-2 0 15,4 2 0-15,-3-2-1 0,1 0 2 0,2 0 0 16,-1 0-1-16,2 0 4 0,-1-2-2 0,2 0 2 15,-2-3-2-15,3 3 2 0,1-1 4 16,-2 3 1-16,0-2 1 0,1 2 10 0,2-2 3 16,0 2 6-16,-1-3 8 0,1 3 1 0,-1-2 1 15,-4 2 0-15,2-2-9 0,-5 2 0 0,0-3-6 16,-1 3-4-16,-1 0 2 0,-2-2-15 0,0 2-2 16,-4-2-5-16,2 2-9 0,-3-3-9 0,3 3-19 15,-3 0-39-15,4-4-76 0,-3 1-184 16,-2-1-407-16,3-1-884 0</inkml:trace>
  <inkml:trace contextRef="#ctx0" brushRef="#br0" timeOffset="45678.349">9041 2182 1902 0,'0'0'69'15,"0"0"-24"-15,0 0 9 0,0 0 29 0,0 0 29 16,0 0-1-16,0 0 0 0,0 0-17 0,0 0-21 16,0 0-9-16,0 0-10 0,0 0-10 0,0 0-2 15,0 0 0-15,41 47 0 0,-36-39-1 16,-2 4 0-16,-1-1-1 0,3-1-4 0,-2 1-1 16,-1 1-4-16,3 0 2 0,-4 4-5 0,1-2 4 15,-2 1-5-15,1 1-8 0,-1 3-2 16,0-1-5-16,0 1 1 0,-1 4 3 0,-1-1-4 15,-2-1-1-15,0 3-1 0,2-4-3 0,0 1 0 16,-2 0-5-16,3-3 4 0,0 0-1 16,0 6 3-16,-1-6-1 0,0 3 3 0,-1-3-3 15,1 5 4-15,2-5 1 0,-1 1 0 0,0-3-3 16,1-2 2-16,0 0-1 0,0-6-4 0,0-1 5 16,0 0 0-16,0-4-6 0,0-1 2 15,0 0-6-15,0-2-3 0,0 0 0 0,1 0-9 16,0 0-4-16,1 0-14 0,3 0-25 0,-2 0-69 0,2-4-186 15,-2-1-689-15,-1 3-663 0</inkml:trace>
  <inkml:trace contextRef="#ctx0" brushRef="#br0" timeOffset="48505.682">8913 3110 1220 0,'0'0'233'0,"0"0"-102"0,0 0-41 16,0 0-1-16,0 0 19 0,0 0 36 0,0 0 19 15,0 0-12-15,0 0-41 0,0 0-39 0,0 0-27 16,0 0-16-16,-10-37-11 0,10 37-6 0,0 0-3 16,0 0 3-16,3 0 5 0,0 0 9 0,5 5 2 15,-2-1 5-15,-2 1-3 0,2 2 0 16,-2 2 2-16,0 1 3 0,-1 1 3 0,-1 1 0 15,0 1-6-15,-2 1-6 0,0 2-9 0,0-2-3 16,0 2-1-16,0 0-3 0,0 1 1 16,0-1-2-16,0 1-2 0,0-3-1 0,-2 0-1 15,0 0 1-15,1-4 1 0,-3-1 0 0,3-2 3 16,0 0-2-16,0-2 1 0,0-3-1 0,0 0-1 16,1 1-1-16,0-3-1 0,0 0-2 15,0 0 1-15,0 0-3 0,0 0-1 0,0 0-1 16,0 0 0-16,0 2 3 0,2 0 0 0,0 1 3 15,4-1-1-15,-2 0 1 0,3 0-2 0,-2 0 0 16,4 2-2-16,1-1 5 0,0-1-2 16,0 3 4-16,4-3-1 0,-1 0-3 0,-1 1 3 15,3 1 0-15,0-1 0 0,4-3 3 0,0 0 0 16,1 0 1-16,2 0 0 0,0 0-5 0,-1 0 2 16,0 0-4-16,0 0 0 0,-2 0 0 15,2 0-1-15,-1 0-2 0,-1 2 2 0,2 0 0 16,0-2 0-16,-1 3 1 0,1-1 2 0,1-2 0 15,1 0-2-15,-1 0 2 0,0 0-5 0,1 0 4 16,-3 0-1-16,4 0 3 0,0 0 1 0,-1-2-1 16,0-1-1-16,1 3 1 0,0-2-2 15,0 2-1-15,2 0 4 0,-1-2-1 0,1 2 2 16,1 0-2-16,-1 0 1 0,2 0-4 0,0 0 1 16,-1-3 0-16,1 3 1 0,-1-2-1 15,1 0 2-15,-3-1-1 0,2 1 0 0,-2 0 2 16,3-1-2-16,0 1 3 0,-3 0-4 0,4-1 2 15,0 1-3-15,0 2 1 0,1 0-3 0,1 0 1 16,2 0-3-16,-1 0 1 0,6 2 2 16,-2-2-1-16,1 3 3 0,0-3-3 0,-2 0-1 15,4 0 1-15,-3 0 2 0,1 0-1 0,-3 0 5 16,1 0-2-16,-3 0 1 0,-2 0-2 0,0 0-2 16,-2 2 2-16,0-2 0 0,0 2 0 0,0-2 4 15,0 3-3-15,0-3-3 0,1 0 5 16,1 2-3-16,0-2 2 0,-2 2-2 0,5-2 0 15,-5 3-1-15,2-3 0 0,-2 0 0 0,-2 0 2 16,0 0-2-16,-2 4 2 0,1-4-1 0,-3 0-4 16,2 3 4-16,-2-3 0 0,0 0 2 15,2 0-2-15,-1 0 3 0,-2-3-3 0,-1-1-1 16,0 4-1-16,1-5 3 0,-4 3-3 0,3-1 2 16,-1 1 1-16,0 0-3 0,0-1 0 0,1 3-2 15,0-2 2-15,1 2-2 0,-2 0 0 16,0 0 2-16,1 0 1 0,-3 0-3 0,0 0 2 15,0 0 0-15,1 0 1 0,0 2-4 0,1 1 2 16,-1-1 0-16,1 0-2 0,2 1 6 16,1-3 4-16,2 2-2 0,0 0 7 0,3-2-2 15,1 3 1-15,0-3-1 0,1 0-2 0,1 0 9 16,-3 0 2-16,-2 2 1 0,-3-2 0 0,1 2 0 16,-3-2-2-16,-2 0 1 0,2 0 2 15,-3 0 2-15,0 0-5 0,-3 0 0 0,2 0-4 16,-3 0-1-16,-1 0-4 0,0 0-1 0,2 0-6 15,-2 0 5-15,0-4-2 0,-1 4-1 0,-1-3 5 16,0 3-8-16,1-2-1 0,-2 0 3 0,0-1-4 16,-1 3-1-16,-2 0 1 0,-1-2-1 0,-2 2 4 15,-1 0-4-15,-1 0-1 0,-1 0 0 16,0 0-10-16,0 0-3 0,0 0-14 0,0 0-45 16,0 0-93-16,-1 0-271 0,0 0-1362 0</inkml:trace>
  <inkml:trace contextRef="#ctx0" brushRef="#br0" timeOffset="50065.752">12288 2335 1320 0,'0'0'230'0,"0"0"-21"0,0 0-8 15,0 0-7-15,0 0-2 0,0 0-23 0,0 0-44 16,0 0-45-16,0 0-44 0,0 0-23 15,0 0-12-15,0 0-1 0,-17-7 4 0,17 18 6 16,0 0 0-16,3 5 4 0,0 3 0 0,2-1 2 16,-4 1-2-16,3 2-1 0,-3-1 4 0,2 1-1 15,-2 2 2-15,-1-2 1 0,0 2-1 16,0 0-4-16,0-1 4 0,0 4-3 0,0 0 3 16,0 1-5-16,0-2 0 0,0-2-1 0,0 3-3 15,-1-1 0-15,-2 1 1 0,2-2-5 16,-2 0 3-16,1-1 1 0,-1 0 0 0,0 0 4 15,-2-3-5-15,2 1 5 0,-1 0-4 0,1 0 1 16,0 2 2-16,1-3 1 0,-2 3 0 0,3 0 1 16,-3 1 1-16,1-1 0 0,-1-1 1 0,2 1-3 15,-1 3 2-15,-1-3-3 0,1 0 2 0,-2 2 1 16,3-2 1-16,-3-2-2 0,1-2 3 16,1-3-4-16,-1-2 1 0,1-1-1 0,1-2-2 15,-1-1 0-15,1-3-7 0,0-3-1 0,2 1-5 16,0-3-9-16,0 0-15 0,3-2-18 0,2 0-26 15,4 0-29-15,3-2-75 0,2-5-162 16,-2 0-322-16,-4 3-914 0</inkml:trace>
  <inkml:trace contextRef="#ctx0" brushRef="#br0" timeOffset="50985.314">12364 3400 1099 0,'0'0'315'0,"0"0"-98"0,0 0-35 16,0 0 8-16,0 0 5 0,0 0-26 0,0 0-41 15,0 0-54-15,0 0-35 0,0 0-16 0,0 0 5 16,0 0 11-16,0 0 15 0,0 0 5 0,29 0 2 15,-12 0 0-15,3-2-2 0,0 2-4 16,1 0-10-16,3-3-12 0,-4 3-4 0,2 0-7 16,2 0 2-16,0 0-5 0,-2 0 0 0,4 0-1 15,-1 0-7-15,2-2 6 0,1 2-5 16,-2-2-2-16,3-1 2 0,-3 1-4 0,1 0-1 16,3-3-1-16,0 1-6 0,0 0 4 0,-1-1-2 15,-1-2 0-15,2 0 4 0,1 0-2 0,3-2-2 16,-2 2 1-16,6 0-5 0,-3 0 5 0,2 2-2 15,-1-2 2-15,0 3 2 0,-1-3-3 0,1 2-2 16,0 0 1-16,0-2-1 0,-1 1-1 16,0-1 2-16,-3 1-1 0,0 1 7 0,-2 0-7 15,0 3 1-15,0 2-1 0,-1 0-1 0,-2 0 2 16,-1 0 0-16,1 2-2 0,-4 1 2 16,4 4-2-16,-4-1 1 0,-2-2 0 0,-3-1 1 15,-3-1-1-15,1-2 1 0,-4 0 2 0,-1-2-5 16,0-5 8-16,0 1 3 0,-1-4 1 0,-1 3 1 15,0-2 2-15,0 0-2 0,-1 0 1 16,-3-1-2-16,3-1 4 0,-1-1-4 0,-3-2-1 16,4 2 2-16,-3-3-5 0,2 1-3 0,-2-2 1 15,0-5 0-15,2 0-3 0,-3-2 1 0,2-1-2 16,-2-2 1-16,2-4-6 0,-4-3-2 16,-1 2-2-16,0-6 4 0,0-1-8 0,-1 2 9 15,0-1-3-15,0 2-5 0,0 1 5 0,0 2-1 16,0-3 1-16,-1 2-1 0,1 0 3 0,0-2-1 15,0 0 2-15,0 1-6 0,0 2 8 16,0-1-2-16,0 3 3 0,0 3 2 0,0-1 0 16,1 3-1-16,2 1 4 0,-1 5 2 0,0 0-4 15,-1 3 3-15,-1 2 2 0,0 2 5 0,0 1-2 16,0 4 2-16,0 0-2 0,0 0 0 0,0 2-7 16,0 0 8-16,0 3-8 0,0-3 7 15,0 5 10-15,0-1-4 0,0 1 6 0,0 0-1 16,-2 0 2-16,-3 0 3 0,2 1-3 0,-5 4-8 15,-2 2 14-15,-2 7-17 0,-2 2 10 16,-4 5-6-16,-3 2-10 0,-3 3 3 0,0 1-3 16,1 1-4-16,-1-3-4 0,0 1-11 0,5-2-20 15,1-3-26-15,3-2-84 0,3-1-112 0,4-8-236 16,2-3-1217-16</inkml:trace>
  <inkml:trace contextRef="#ctx0" brushRef="#br0" timeOffset="51121.024">14020 2117 3332 0,'0'0'57'0,"0"0"3"0,0 0 14 0,0 0-1 16,0 0-6-16,121 47-18 0,-101-31-14 0,0 3-17 15,6 2-13-15,1-4-18 0,3 6-14 0,2-2-34 16,3 5-53-16,-4 4-134 0,-8-10-343 0,-8-4-1121 16</inkml:trace>
  <inkml:trace contextRef="#ctx0" brushRef="#br0" timeOffset="51955.837">13932 3315 1632 0,'0'0'308'0,"0"0"-232"16,0 0-48-16,0 0 7 0,0 0 46 0,0 0 26 15,0 0 13-15,0 0 1 0,0 0-21 16,0 0-15-16,0 0-18 0,120-99-8 0,-100 97 0 15,1 0-5-15,1 2-3 0,1 0-2 0,1 0-6 16,-1 0 3-16,4 0 0 0,0 0 2 16,-1 0-3-16,3 0-5 0,0 0-7 0,-1 0-6 15,-4 0-4-15,4 0-3 0,-4 2-1 0,4-2-4 16,-2 0-2-16,1 0-5 0,2 0 3 0,-1 0 0 16,0-2 3-16,4-3-1 0,0 0 0 15,1 1-4-15,-2-1-4 0,3 0-2 0,1 1-1 16,-2-1-3-16,-1 0 4 0,2 1 0 0,-3-1-3 15,2 0 4-15,-1 1-5 0,0-1 2 0,4 0-1 16,-2 4 2-16,3-3 1 0,-4-1-1 16,3 3 1-16,-3 2 1 0,-2-3-1 0,1 1-2 15,-2 0 3-15,1-1-2 0,-1 3 0 0,0-2-2 16,-2 2 5-16,-2 0-3 0,2 0 2 0,0 0 2 16,-2 0-5-16,2 0 1 0,0 2 3 0,-5-2 1 15,2 3 1-15,-4-3 4 0,-4 0-1 0,1 2 5 16,0-2 0-16,-4 0 7 0,2 0 4 15,-3-5 4-15,-1-2-2 0,2 0 0 0,-3-2-5 16,0 0-8-16,-2-5-1 0,-4-2-5 0,2 2-3 16,-4-6-3-16,4-1-1 0,-4-5-4 15,-2 1 1-15,3-3-6 0,-2-1 2 0,-2-4-10 16,0-2-1-16,0-1-1 0,0-1-3 0,0-2 0 16,-5 0-2-16,2 0 4 0,-5-1 0 15,3 4 8-15,-2-1 4 0,2 2 8 0,-1 5-4 16,-2 5 6-16,5 2-4 0,-3 4 0 0,3 3 2 15,1 0 2-15,0 4 2 0,-2 2-3 0,3-2 1 16,0 1-2-16,0 1 0 0,0 3-3 0,-1-2 2 16,1 2 0-16,-2 0 4 0,2 0-1 15,1 0 2-15,-1 2 0 0,1 3-2 0,0 0 3 16,0-1 4-16,-1 1-1 0,0 2 5 0,0-2-1 16,0 2 1-16,-3 0 0 0,2 0-4 0,-1 0 5 15,-4 0-2-15,-2 4 0 0,-2 3 3 16,-1 3-4-16,-6 1-1 0,-2 3-4 0,0 0-5 15,-3 3 2-15,0-1-8 0,-2-1-3 0,4 1-17 16,-1-2-21-16,2-2-38 0,3-1-61 0,3-6-99 16,6-3-223-16,5 1-1259 0</inkml:trace>
  <inkml:trace contextRef="#ctx0" brushRef="#br0" timeOffset="52123.031">15692 2187 3000 0,'0'0'123'0,"0"0"5"0,0 0 25 15,0 0-1-15,0 0-22 0,135 42-28 0,-107-27-25 16,2 1-32-16,1 3-19 0,1-3-8 16,-1-2-8-16,-2 3-4 0,0-6-3 0,-4 0-4 15,-3-4-6-15,-2 0-11 0,-3 0-10 0,-5-5-31 16,-3 3-47-16,-6-3-77 0,0 0-171 0,-3-2-481 16,0 0-881-16</inkml:trace>
  <inkml:trace contextRef="#ctx0" brushRef="#br0" timeOffset="55287.798">7340 3531 53 0,'0'0'326'16,"0"0"-191"-16,0 0-22 0,0 0 28 0,0 0 46 15,0 0 17-15,0 0 8 0,0 0-15 16,0 0-39-16,0 0-34 0,0 0-44 0,0 0-33 16,-22-50-23-16,22 50-10 0,0 0-6 0,0 0 8 15,0 5 13-15,0 3 16 0,0 6 16 0,1 2-2 16,0 5-11-16,-1 0-11 0,1 0-12 15,0-1-5-15,-1 1-3 0,0 0-2 0,0 0-2 16,0 0 0-16,1-3-4 0,-1 0-3 0,1-2-1 16,3 0-3-16,-2-2-1 0,0-2 1 15,-1-1 1-15,1-1 0 0,3-1-2 0,-2-2-1 16,4 2 1-16,-3-5 1 0,4 3 0 0,-1 0 2 16,-2 0 1-16,4-3-2 0,-1 3 3 0,0-2-3 15,-2 2 1-15,3 0 2 0,0-2-1 0,-1-1 3 16,2 1 0-16,-4 0-1 0,3-1 4 0,0-1 0 15,2-1 3-15,0 0 1 0,3 0 1 16,-2 1-1-16,0-1-2 0,5 0-1 0,-4 1-2 16,1-1-2-16,2 0-1 0,-2 3 1 0,3 0 0 15,0-1 2-15,-2 0-3 0,4 1 2 0,2-3-4 16,-2 3 2-16,2-3-1 0,0 0-1 16,-1 3 1-16,1-3-3 0,0 0 2 0,-1 1-2 15,2-1 0-15,-1 0-1 0,1 1 3 0,-1-3-4 16,0 2 3-16,0-2-1 0,1 2-3 15,0-2 4-15,-1 0 0 0,4 3-2 0,-3-3 0 16,0 0 1-16,-1 2-2 0,1-2 3 0,3 2-3 16,-3-2 1-16,0 3 0 0,0-1 1 0,0 0 0 15,3 1-1-15,-4-1-1 0,1 0-2 16,0-2 5-16,3 0 0 0,-2 0 4 0,0 0-1 16,5 0 1-16,-4 0-1 0,4-2-1 0,-6-3 0 15,4 3-4-15,-4 2 1 0,-1-2-1 0,-1 2 0 16,-1 0-1-16,-1 0 2 0,-1 0-2 15,2 2 3-15,-2 3-3 0,2-3 3 0,0 3-2 16,-1-3-1-16,6 0 2 0,-3 1 0 0,2-1 2 16,0-2 1-16,3 0 1 0,-3 2-1 0,4-2 0 15,-4 3-4-15,4-3 4 0,-3 2-3 16,-1 0 2-16,3 1 0 0,-3-1 2 0,4 0 0 16,-3 3 1-16,4 0 1 0,0-3 2 0,-3 3 0 15,4 2 0-15,2-6-1 0,-1 3-5 0,0 1 3 16,1-3-1-16,0 3-1 0,1-3 1 0,4 3-1 15,-2-3 0-15,0 1 0 0,1-3-6 16,-2 2 3-16,3-2-1 0,-2 0 3 0,3 0 4 16,-1 2-1-16,2-2 0 0,-2 0 1 0,0 3-4 15,4-3 4-15,-1 0 1 0,0 2-2 16,-1-2 4-16,1 0-7 0,0 2 1 0,0-2 0 16,0 0-5-16,2 0 5 0,-1 0-2 0,1 0-1 15,1-2 3-15,-1-3-4 0,1 3 1 0,0-3 2 16,1-2-1-16,1 5 1 0,-2-3-1 15,0 3 0-15,0 0 2 0,-2-1-2 0,0 1 0 16,-3 0 0-16,0 1-2 0,-1 1 0 0,-1-3 2 16,1-1-3-16,-1 1 8 0,2 1-5 0,1-3 0 15,-3 1-1-15,2-1-3 0,-1 0 2 0,0 1 0 16,1-1 2-16,-1 0 0 0,-1 3-2 16,0-3 0-16,-1 3 0 0,0 2-3 0,-2-2 3 15,0 2-1-15,-1 0 0 0,0 0-3 0,1 2 4 16,-1-2-2-16,0 2 2 0,1-2-1 0,1 0 0 15,1 0-1-15,-1 3 1 0,-1-3-4 16,2 2 5-16,-2-2-3 0,2 2 3 0,-3 1 0 16,1 1 0-16,2-1-2 0,-2-1 2 0,1 0 0 15,3 1 0-15,0-3 0 0,1 0 0 0,2 0 4 16,-2 0-6-16,2-3 3 0,2-1-3 16,-4-1-1-16,2-2 2 0,1 0 1 0,-2 0 1 15,1 0 1-15,0 0-3 0,0 2 0 0,-1 1-1 16,-1-1-6-16,2 3 6 0,2-3-1 15,-1 3 2-15,2 0-1 0,3-1 2 0,-1-1-4 16,0 1 2-16,-2 1 1 0,0 0 0 0,-2 0 1 16,0 2-2-16,2-2 4 0,-2 2-5 0,0 0 1 15,0 0 2-15,2 0-2 0,0 0 1 0,-1 0-1 16,3 0 0-16,-2 2 0 0,1-2 0 0,3 2 1 16,-3-2-1-16,0 2-1 0,0 0 3 15,-2 1-2-15,0 1-1 0,-3-1 0 0,0 1 3 16,3 3-2-16,-3-2 3 0,0-1-1 0,0 1 0 15,2-3-2-15,-1-2 2 0,1 0 0 16,-1 0-2-16,1-2 0 0,-2-3-1 0,0-2 2 16,0 3-1-16,3-5 2 0,-3 4-2 0,-3-2 0 15,1 1 3-15,-3-1 0 0,-1 2 1 0,-1 1 1 16,0-1 2-16,0 3-2 0,1-3-1 16,-3 3-4-16,3-3 5 0,1 1-3 0,-5-3 1 15,0 2 2-15,3-2-5 0,-1 2 1 0,0-2 0 16,0 0-1-16,0 0 1 0,0 3-1 0,-1-1 2 15,0 0 0-15,1 1-1 0,-3 1 3 16,2 1 2-16,0 2 1 0,-1 0 4 0,-2 2 5 16,1 3 3-16,2 2 8 0,2 0 1 0,1 0 3 15,7 0-4-15,1 0-3 0,-1 0 2 0,2 0-1 16,-1 0 6-16,-3 0-2 0,2 0-2 16,1 0-4-16,-2-3-10 0,-4 1-9 0,1 0-3 15,-4-3-11-15,-5 0-16 0,2-2-34 0,-6 0-88 16,-3-2-151-16,-6-3-391 0,-5 1-1006 0</inkml:trace>
  <inkml:trace contextRef="#ctx0" brushRef="#br0" timeOffset="55973.278">12105 3679 26 0,'0'0'309'15,"0"0"-114"-15,0 0-33 0,0 0 29 0,0 0 45 16,0 0 14-16,0 0-13 0,0 0-22 16,0 0-39-16,0 0-33 0,0 0-33 0,0 0-23 15,0 0-20-15,0 0-8 0,34-35-11 0,-34 35-10 16,0 0-4-16,1 2 2 0,0 3 4 0,0 2 0 15,1 0 0-15,0 2-9 0,2 1-5 0,-3 1-4 16,0-1-1-16,2 3 1 0,-2 0 0 0,0-1-2 16,1 2-1-16,-2-3-1 0,0 1-1 15,0 2 4-15,0 0-1 0,0 0 1 0,-5-1-1 16,1 1 1-16,-2 0-3 0,1 0 1 0,-2-3-4 16,2 1-1-16,-1 0-4 0,3-3-3 15,-1 0 0-15,1 0-3 0,2 0 0 0,1-2 1 16,0-3-2-16,0 1-1 0,0-3 1 0,0 0 0 15,0 1 1-15,0-3-2 0,0 0-3 0,0 0-2 16,0 0-2-16,0 0-3 0,4 0-6 0,0-5-14 16,4 1-29-16,-3 4-66 0,3-5-173 15,-6 3-339-15,2 2-909 0</inkml:trace>
  <inkml:trace contextRef="#ctx0" brushRef="#br0" timeOffset="58359.358">15843 4013 283 0,'0'0'286'0,"0"0"-104"0,0 0 34 16,0 0 27-16,0 0-3 0,0 0-17 16,0 0-19-16,0 0-24 0,0 0-6 0,0 0-9 15,0 0-20-15,0 0-15 0,-30-40-22 0,30 38-25 16,0 2-20-16,0 0-19 0,0 0-11 0,0 0-7 15,2 0 1-15,1 0 4 0,5 0 3 0,1 0-4 16,3 2 3-16,1 0-7 0,5 1 0 16,-1-3 1-16,3 0-1 0,0 0-4 0,2 0-1 15,1 0-3-15,4-3-2 0,-2-1 1 0,3-1 0 16,1 1 4-16,0-1-8 0,-3 0-4 0,3 1-3 16,0 2-3-16,-1-2 1 0,-2 1 1 15,3 1-1-15,0 0 4 0,0 2-4 0,1-3 1 16,0 3 1-16,0 0-6 0,1-2 3 0,0 0 1 15,3-1-2-15,-3-1-2 0,1-1 3 0,3 1-3 16,-3-1 2-16,1-2-1 0,-1 2 2 16,4 3-1-16,-2 0 1 0,4-1 1 0,-2 1-2 15,1 2 4-15,2-2-2 0,1-1 3 0,1 3-6 16,-1-2 0-16,-1 2-1 0,0 0 2 16,-2 0-2-16,2 0 3 0,-1 0-1 0,-3 2-3 15,2 3 2-15,-6-5-1 0,-8 2-1 0,0-2 0 16,-5 0 3-16,-1 0 0 0,-3-2 0 0,1-5 2 15,-2 0 3-15,-2-2-3 0,-1-1 5 0,0-4-1 16,0 2 1-16,-1-5 1 0,1-1 2 16,-1-3-3-16,0-2-5 0,1-1 0 0,0 0-2 15,-2-2 3-15,1-2-5 0,-1-2 2 0,2-1-2 16,-2-4-5-16,0 0 4 0,-3 1 2 0,0 2-2 16,-1-3 3-16,0-2 0 0,0 3-1 0,-1-3-2 15,0-3-2-15,1 2 0 0,-2-2-1 16,-1-2 0-16,-1-1 0 0,0-3 0 0,0 5-3 15,0-5 2-15,0 1-2 0,-1 2 1 0,-2-1-1 16,-3 1 2-16,3 1-1 0,-1 3 4 0,0 3 0 16,1-4 4-16,-3 1 6 0,4 0-11 15,-1 0 7-15,-3 2-6 0,6 1 0 0,-1-2 3 16,1 6-1-16,0-1-1 0,0 7 9 0,0-2-9 16,2 7 1-16,4 0-2 0,-3 3-8 15,0 7 10-15,0-3 0 0,-1 2 0 0,0 0 4 16,-1 6 2-16,-1 1 3 0,0 3 1 0,0 2-1 15,0 0 5-15,0 0 1 0,-1 4-3 16,-9 5 0-16,-9 12-1 0,-7 8-6 0,-10 13-3 16,-4 5-10-16,-1-2-3 0,3 2-12 0,5-3-15 0,3-6-30 15,6 2-80-15,5-5-164 0,4-13-329 16,9-8-1011-16</inkml:trace>
  <inkml:trace contextRef="#ctx0" brushRef="#br0" timeOffset="58501.3">17533 2321 3113 0,'0'0'30'0,"0"0"11"0,0 0 17 0,0 0 16 16,0 0 0-16,123 0-16 0,-96 11-18 15,1 5-23-15,6 2-9 0,2 1-9 0,2 2-11 16,-1 0-16-16,-2 4-35 0,-1 2-64 0,-2 1-137 16,-9-5-257-16,-9-9-1107 0</inkml:trace>
  <inkml:trace contextRef="#ctx0" brushRef="#br0" timeOffset="59526.195">17379 3895 1891 0,'0'0'166'0,"0"0"-82"0,0 0-20 16,0 0 23-16,0 0 54 0,0 0 22 15,0 0-10-15,0 0-23 0,0 0-30 0,0 0-29 16,0 0-14-16,137 30-10 0,-108-27-3 0,0-3-3 16,0 0-3-16,1 0-4 0,0-3-1 15,-1-1 2-15,2-3-4 0,2 0 5 0,-2 0-8 16,0 2-5-16,0 1-7 0,0-1-4 0,0 3-4 0,0-1-1 15,5 1-2-15,-1 2-1 0,1 0-1 16,-2-2-3-16,0 2 3 0,0 0-3 0,0 0 5 16,4-3 0-16,-1 3-1 0,2-2 0 0,3 0 1 15,-2-3-3-15,0 0 3 0,0 1-1 16,-1-3-1-16,-3 2-1 0,-1-2-1 0,-1 1 4 16,1 2-2-16,0-3 1 0,2 0 1 0,-1 0 1 15,2 0-2-15,-3 0 2 0,1 0-3 16,0 0 2-16,-1 2 0 0,1 0-1 0,-1 1 1 15,0 2-6-15,1-1 6 0,0 1-3 0,1 2-1 16,0-2 3-16,0 2-1 0,-1 0 2 0,0-3 1 16,-2 3-3-16,-3 0-1 0,0 0 1 15,-1 0-3-15,0 0 3 0,-4 3-1 0,0-1-3 16,-5 0 1-16,-2-2-4 0,-2 3 6 0,-2-1-3 16,1 0 3-16,-3-2-3 0,-1 0 3 0,-2 0 0 15,-1 0 2-15,1 0-2 0,-4 0 0 0,-2-2 1 16,1 0 2-16,-1-1 4 0,-2-1 1 15,0-1-1-15,3-2 1 0,-2 0-1 0,-2-2-3 16,0-2-2-16,2 0-4 0,-1-1 3 0,0-2-3 16,-1-2 1-16,1 2 1 0,2-5-3 0,-1 1 1 15,-1-2-2-15,1-4-2 0,0 1 4 0,0-2-4 16,-2-1 1-16,0-1-3 0,2-3-3 16,-2 0 1-16,0-4-2 0,-1-1 2 0,0-2 3 15,0 0-3-15,0-2 2 0,-2 0-4 0,-1-1-2 16,2 2 2-16,-2-4 0 0,2 4 2 15,1-6 0-15,0 2-2 0,0-1 2 0,1-1-2 16,2-3 2-16,3 6 2 0,-1-3 3 0,3 6 1 16,-3 5 0-16,1-2 6 0,-1 5-6 0,-1 3 3 15,-1 2-3-15,2-1-1 0,-2 1 3 16,1 4 1-16,-1 1-1 0,0-1 3 0,-3 5-3 16,0-1 2-16,0 1-1 0,0 2 1 0,0 3-1 15,0 2 0-15,0 0 4 0,0 0 1 0,0 4-1 16,0-2 2-16,-2 7 5 0,0-2-2 15,-2 2 3-15,2 0-3 0,-2 0 0 0,-2 0-4 16,-2 0 3-16,-3 5-3 0,-1 4 2 0,-6 0-2 16,1 3 5-16,-6 5 2 0,0 0-7 0,-1 3 6 15,-2-1-4-15,0 4-4 0,1-2-2 16,-1-1-2-16,2 1-9 0,4-2-8 0,3-3-19 16,2-2-29-16,4-3-73 0,2-1-128 0,3-6-248 15,2-2-1184-15</inkml:trace>
  <inkml:trace contextRef="#ctx0" brushRef="#br0" timeOffset="59701.515">19681 2293 2894 0,'0'0'91'16,"0"0"8"-16,0 0 20 0,0 0 11 0,0 0-6 16,0 0-9-16,135 55-18 0,-112-39-29 0,1 5-19 15,-1-3-19-15,5-1-13 0,-6 1-10 0,3-1-2 16,-2-5-5-16,-3-2-4 0,-4-1 1 15,0-4-4-15,-5-5-14 0,-2 2-16 0,1-2-23 16,-7 0-51-16,0-5-69 0,-3 1-138 0,0-1-354 16,0 3-996-16</inkml:trace>
  <inkml:trace contextRef="#ctx0" brushRef="#br0" timeOffset="64480.394">8969 4289 460 0,'0'0'163'0,"0"0"-20"0,0 0 33 0,0 0 44 16,0 0 17-16,0 0 6 0,0 0-19 15,0 0-37-15,0 0-48 0,0 0-39 0,0 0-23 16,0 0-20-16,5-37-11 0,-5 37-13 0,0 0-10 16,0 0-8-16,0 0-4 0,1 0 0 0,-1 3 6 15,1 3 5-15,1-1 8 0,-1 2 4 16,-1 2-2-16,0 0 1 0,1 2-6 0,-1-2-1 15,0 3-2-15,0 0-2 0,0-1-4 0,0 1-2 16,0 0-4-16,-1 2-3 0,0-3-1 16,-3 2-1-16,0 3 2 0,2 1-4 0,0-1 1 15,-2 2 0-15,0-1-4 0,1 1 3 0,-2-3-2 16,3-1-1-16,-1 3 1 0,-1-6 0 0,1-1-1 16,2-1-1-16,-1-4 2 0,1 2-1 0,0-5 0 15,-1 0 0-15,0 1 1 0,2-1 1 16,0-2-2-16,0 0 1 0,0 0-1 0,0 0 0 15,0 0-1-15,0 0-1 0,0 0 3 0,0 0-3 16,0 0 0-16,0 0 1 0,0 0-4 16,0 0 4-16,0 0 0 0,0 0-1 0,0 0 3 0,0 0-3 15,0 0 0-15,0 0 0 0,4 0-1 16,-2 0 3-16,0 0 2 0,-1 0 0 0,2 2 2 16,0 0-2-16,-1-2-1 0,1 0 0 0,2 3-1 15,-2-1 2-15,0-2-1 0,4 5 1 16,-1-3 0-16,0 0-2 0,3-2-1 0,-1 3 3 15,1-1-2-15,3-2 4 0,-1 0 1 0,1 0 1 16,1 0 1-16,1 0-1 0,0 0-2 0,3 0 0 16,-3 0-5-16,2 0 2 0,-3 0-1 15,3 0 1-15,-2 2 0 0,0 0-3 0,0 0 3 16,-2-2-3-16,-1 0 2 0,1 0 2 0,2 0-1 16,-2 0 0-16,-1 0 0 0,0 0-2 0,1 0 1 15,-2 2-1-15,1-2 1 0,1 3 1 0,-2-1-2 16,1 0 0-16,-3 1-1 0,2-1 0 15,0 0 0-15,2 1 2 0,-2-3-1 0,0 2 0 16,3-2-1-16,-3 2 0 0,2-2 0 0,-2 2 1 16,0 1-1-16,1-3 1 0,-1 2 0 0,0-2-1 15,0 0 0-15,0 2 1 0,-1 1-2 16,2-3 3-16,-1 0-2 0,1 0 0 0,1 0 2 16,-1 0-2-16,5 0 1 0,-3 0-1 0,2 0-1 15,2 0 0-15,-2 0 2 0,0 0-1 0,1 0 1 16,-1 0-1-16,-2 0 0 0,3 0 0 15,-4 0 1-15,3 2-2 0,-3-2 3 0,1 0-3 16,-2 2 3-16,4-2 1 0,0 0 0 0,0 0 2 16,0 0-1-16,2 0 1 0,0 0-1 15,1-2-1-15,1 0-1 0,0 2 2 0,-1-3-2 16,-1 3 1-16,1-2 0 0,-2 2 2 0,1 0-2 16,-2 0 0-16,1 0 0 0,0 0 0 0,1 0 0 15,-3-2 1-15,4 2 0 0,-2-3 1 16,1 3 0-16,0-2-1 0,-1 0 2 0,0 0-2 15,2-1-3-15,-4 3 3 0,4-2-4 0,-5 2 1 16,4 0 1-16,-2 0-2 0,1-2 1 0,0 2-2 16,0 0 4-16,2 0 0 0,-2 0 1 0,2 0 0 15,-1 0 0-15,0 0-1 0,-1 0 0 0,3 0-2 16,-4 0 1-16,2 0-1 0,1 2 1 16,-3 0 0-16,2 1 0 0,-2-1-3 0,2 0 3 15,1 0-1-15,1 1 1 0,-2-3-1 0,0 0-3 16,3 0 3-16,-4 0 0 0,-1 0 0 0,1 0 0 15,-2 2 3-15,2-2-2 0,-2 0-1 16,-1 2-1-16,1 1 1 0,0-1-1 0,-1 3 0 16,2-5 0-16,-1 4 2 0,1-1-3 0,-1-1 1 15,2 0 0-15,-3 1-1 0,2-1 2 16,1-2-1-16,-1 0 1 0,1 0-3 0,-1 0 3 16,0 0 0-16,0 0 1 0,0-2-1 0,1 2 1 15,-1 0-1-15,-1 0 0 0,1 0-5 0,-3 0 3 16,3 0-1-16,-2 0 0 0,0 2 4 15,-1 0-2-15,1 1 0 0,1-1 2 0,-1-2-2 16,-1 2-2-16,2 1 2 0,-1-3 1 0,-1 2 5 16,3-2-4-16,-2 0 0 0,0 0-2 0,2 2-1 15,-2-2 1-15,1 0 1 0,1 0-1 0,-1 0 4 16,1 0-4-16,-1 0 0 0,0 0 1 16,2 0-6-16,-3-2 5 0,4 2 1 0,-4-2-2 15,2 2 3-15,0 0-2 0,-3-3 0 0,3 3 2 16,-1 0-4-16,1 0 3 0,0 0-1 0,1 0-1 15,-2 0 2-15,3 0 0 0,-3 0-3 16,2 0 3-16,-2 0-3 0,2 0 1 0,-1 0 1 16,2 0-1-16,-2 0 4 0,4 0-3 0,-2 0 1 15,1-2 0-15,1-3 2 0,0 3-3 0,1-3 2 16,-1 3-1-16,0 0 0 0,-1-1 1 16,-2 1 0-16,2 0 0 0,-3 2-2 0,2 0 1 15,1-3-1-15,-3 3 2 0,2 0-4 0,0-2 4 16,1 2-2-16,-1-2 2 0,3-3-2 15,1 3 1-15,-1-3-2 0,1 3 2 0,-1 0 0 16,-1-1 0-16,1 1-2 0,-1 0 1 0,1 2-2 16,-2-3 2-16,0 1 1 0,3 2-1 0,-1-2-1 15,0 2 2-15,1-3-1 0,0 1-2 0,-2 0 5 16,2 0-4-16,-1 0 1 0,-2 2 1 16,1 0-1-16,-1 0-2 0,-2 0 3 0,0 0 0 15,2 0-2-15,-1 0 1 0,0 0-1 0,2 0 0 16,0 0 0-16,2 0 3 0,0-2-1 0,-1-1-2 15,2-1 1-15,-1-1 0 0,-1 3-1 0,1-1 2 16,-1-1-1-16,0-1 4 0,0 3-5 16,1-3 2-16,-2 3 0 0,1-3-2 0,0 3 3 15,-1 0-2-15,1 2 2 0,0-3-2 0,-3 3 1 16,3-2 1-16,0 2-2 0,3-2 0 16,-1-1 2-16,0-1-3 0,2-1 3 0,2-2-3 15,0 0 3-15,0 0-3 0,1-2 0 0,-3-1-1 16,0 6 4-16,1-2-1 0,0 1 2 0,0 1 0 15,-3-1-3-15,5 3 0 0,-4-1-1 16,3 1 3-16,-1 2-1 0,4 0-1 0,-2-2 4 16,0 2-4-16,3-3 0 0,1 1 2 0,0 0-6 15,1-1 4-15,-3 3-1 0,0-2 1 0,0 0 0 16,1-1 0-16,-1 1 0 0,-3 0 2 0,2 2-1 16,1-3-1-16,-3 1 1 0,0 2-1 15,-1 0 1-15,1 0-1 0,1-2 4 0,-3 2-5 16,4-3 2-16,-1 1 1 0,0-2-2 0,1 1 0 15,0-1 3-15,-3-1-5 0,4-2 4 16,-3 2-2-16,1-2-2 0,1 0 4 0,-4 3-3 16,2-3 1-16,-3 3 3 0,1 0-2 0,-1-1 1 15,-3 3 0-15,1-3-1 0,0 0 0 0,-1 1-2 16,1-1 4-16,0 0-4 0,-1 1 1 0,1-3 1 16,0 2-1-16,0-2 2 0,1 2-4 15,0 3 4-15,-4-3 1 0,2 3-1 0,-1 0 1 16,0-1-1-16,0 3-2 0,-1-2 0 0,-1 2-1 15,2-2 2-15,0 2-2 0,0 0 2 16,-2 0-1-16,0 0 0 0,2 0 0 0,-2 0-1 16,-1 0 1-16,2 0 1 0,2 2-3 0,-2 0 7 15,1 1-4-15,1-1-2 0,-1 3 3 0,-1-3-7 16,2 0 5-16,-1 1 0 0,1-1 0 16,-1 3 3-16,1-3-3 0,0 0 0 0,0 1 1 15,1-1-4-15,0-2 3 0,0 0 0 0,1 0 1 16,3 0 6-16,-2 0-7 0,-2 0 1 0,4 0-1 15,-2 0-6-15,-1 0 6 0,-1 0 1 16,-1 0-1-16,1 0 4 0,-1 0-6 0,1 0 2 16,1 0-1-16,-2 0-1 0,4 0 3 0,-2 0-1 15,0 0 0-15,0 2 4 0,3-2-2 0,-1 0-2 16,0 0 2-16,4 0-6 0,-2 0 2 0,0-2 0 16,3-3 0-16,-2 3 0 0,-3-3 2 15,3 1 0-15,-3 1 0 0,-2 1 1 0,4 0 0 16,-3-1 0-16,3 3 0 0,-1 0-2 0,-3 0 2 15,5 0 0-15,-2 0-3 0,2 3 4 0,0-1-4 16,-1-2 1-16,2 2 0 0,2-2-4 16,-1 0 3-16,0 3 0 0,-2-3 1 0,1 2 4 15,1 0-1-15,-1 1-3 0,-2 1 1 0,3 1 0 16,1 2 0-16,-2-2-2 0,-3 2 4 16,3-3-1-16,-1 1 1 0,-2 0-1 0,4-3 0 15,-1 3 0-15,-2-3-2 0,3 0 1 0,1-2 0 16,-1 3 0-16,-1-3 0 0,1 1 1 0,-4 1-2 15,4 0 2-15,-1 1-2 0,-2 4 1 16,3-5-1-16,-1 3 2 0,-1-1-1 0,-1-1 1 0,3 1-1 16,-3-1 0-16,1-3 1 0,3 0 1 15,0 0-2-15,0-3-1 0,0-1 2 0,1-1-2 16,-3-2 3-16,0 2-1 0,-1 1 3 0,1-1-4 16,0 3 0-16,-4-2 0 0,3 4 2 0,-3-2-2 15,1 2 3-15,0 0-1 0,-3 0-7 16,1 0 3-16,0 0 0 0,0 0 0 0,-1 0 1 15,1 0 3-15,2 0-1 0,-1 0 0 0,1 0-1 16,-1 0 1-16,0 0-2 0,2-2 2 16,-1-1-1-16,0 1 0 0,1 0 0 0,1 2 0 15,0 0-2-15,-2 0 2 0,1 4-1 0,-4-1 1 16,2 1 2-16,1 0-1 0,-1 3 1 0,3-5-3 16,-3 3 3-16,3 2-2 0,0-5 1 15,0 0-2-15,3-2 4 0,-1 0-4 0,0 0 5 16,-1 0-1-16,1 0 0 0,1 0 0 0,-3 0 1 15,1 0-1-15,-2 0-2 0,1 0 2 0,-1 0 0 16,2 0 2-16,-1 0-3 0,2 0 1 0,1 0-3 16,1 0 4-16,0 0-6 0,-1 0 5 15,1 3-2-15,-1 1 0 0,-2-1 2 0,1 1-3 16,1 1 1-16,0 0-1 0,-3-1-1 0,4-2 2 16,-1 1 1-16,1-1-6 0,-1-2 10 15,1 0-9-15,-1 0 3 0,1-2 2 0,-1-1-2 16,2-1 5-16,-4 2 1 0,2-1-1 0,-1 1 1 15,-2 0-2-15,3-1-1 0,-1 1-1 0,-1 0-4 16,1 2 1-16,-2 0 3 0,2 0 0 0,-3 0 3 16,0 0-4-16,2 0-1 0,-1 2 0 15,-1 0-5-15,3-2 6 0,-2 0 0 0,0 0 2 16,1 0-1-16,-3 0 1 0,2-2-2 0,1-3 4 16,-1 1-8-16,0-1 7 0,1-2-2 15,0 0-2-15,-2 5 11 0,1-3-10 0,-4 2 1 16,4 0-2-16,-4 1 0 0,2 2 0 0,0 0 0 15,-3 0 0-15,2 0 4 0,0 0-4 0,-3 0 2 16,-1 0-2-16,1-2 0 0,-1 2 1 16,1-3 1-16,0-1 0 0,-1 1 0 0,3-1 5 0,-1-1-1 15,1-2 7-15,-1 2-3 0,-1 1 1 16,2-1 3-16,0 5-4 0,-1-2 0 0,0 2 2 16,0 0-1-16,-1 0 2 0,3 2-1 0,0 0 2 15,0 3-5-15,1 0 1 0,-2-1-1 16,-1 3 2-16,0-4 0 0,-2 1 3 0,0 1-4 15,-1 0-1-15,-1-1-4 0,-3-1-4 0,0-2 3 16,-2 1-9-16,1-2-4 0,-3 0-10 0,-1 0-17 16,-4 0-29-16,0 0-56 0,-4-3-88 15,-1-2-154-15,-1 3-327 0,0-1-949 0</inkml:trace>
  <inkml:trace contextRef="#ctx0" brushRef="#br0" timeOffset="65931.56">21545 2364 915 0,'0'0'363'0,"0"0"9"0,0 0-10 0,0 0-6 15,0 0-50-15,0 0-68 0,0 0-55 16,0 0-42-16,0 0-33 0,0 0-23 0,0 0-18 16,0 0-11-16,-54-36-14 0,36 43-5 0,-2 0-11 15,-4 6-9-15,0 5-13 0,-4 5-9 0,-1 3-5 16,1 7-17-16,2-2-18 0,0-1-42 0,5 0-88 15,6-6-213-15,3-9-398 0,6-6-867 0</inkml:trace>
  <inkml:trace contextRef="#ctx0" brushRef="#br0" timeOffset="66072.202">21436 2345 2950 0,'0'0'54'15,"0"0"24"-15,0 0 25 0,0 0 9 0,0 0-23 16,0 0-26-16,0 0-28 0,115 31-19 0,-96-18-15 15,1 1-8-15,1 0-12 0,-1 5-27 16,-2-3-54-16,-2 2-157 0,-2-7-407 0,-9-1-995 0</inkml:trace>
  <inkml:trace contextRef="#ctx0" brushRef="#br0" timeOffset="66549.702">21575 2429 2200 0,'0'0'53'0,"0"0"1"0,0 0 32 16,0 0 12-16,0 0 0 0,0 0-19 0,0 0-31 16,0 0-8-16,0 0-1 0,0 0-3 0,-15 124 7 15,22-105-7-15,-3 1-3 0,4-2 0 0,-5 6-5 16,3-3 5-16,-4-1 2 0,1 0 3 0,1 4 6 16,-4-1-1-16,0 0-2 0,0 0-1 15,0 2-9-15,-7 0 2 0,5 1-7 0,-5-1-2 16,4 3-6-16,-4-3-9 0,3 3-3 0,-1 0 0 15,2-3-5-15,1 2 2 0,-1-2-2 0,0 3 0 16,2 0 3-16,1-3-4 0,0 3 2 16,-2 0-1-16,1 2-1 0,-2-1 2 0,-1 1 0 15,3 0-1-15,-1 1 3 0,-3-5-3 0,3 0 2 16,0-3-3-16,-2-2 0 0,0 0 2 16,1-4-3-16,-3 0 0 0,4 4 3 0,0-5-2 15,-2 2 3-15,1 1-2 0,1-3-2 0,0 2 4 16,0 0-4-16,1 3 1 0,-1 0-2 15,2 0 1-15,-1 4 1 0,1 0 1 0,0 3 1 16,-1 2 4-16,1-1 0 0,-1 4 2 0,-1 0 2 16,-1-1 1-16,-1-1 6 0,3 2 4 0,-1 0 1 15,-1-5 3-15,0-2 0 0,2 0-2 0,0-1 1 16,0-1-10-16,0 0 0 0,0-3-8 16,1 0-1-16,0-2-6 0,0-3-5 0,1 0-9 15,1-1-13-15,3-1-18 0,0-5-30 0,0 1-56 16,0-3-105-16,-3-3-198 0,1-1-351 0,-2-1-817 0</inkml:trace>
  <inkml:trace contextRef="#ctx0" brushRef="#br0" timeOffset="66966.02">20929 4346 1568 0,'0'0'332'15,"0"0"-251"-15,0 0-29 0,0 0 5 0,0 0 2 16,0 0 14-16,0 0 1 0,0 0 4 0,0 0 4 15,0 0-4-15,0 0-6 0,0 0-7 0,0 0 0 16,0 0 2-16,104 49 1 0,-83-49 6 16,-1 0 0-16,0 0-6 0,1 0-7 0,-2-2-11 15,1 2-14-15,-2 0-5 0,1 0-8 0,-1 0-3 16,-1 2-1-16,2 1-2 0,0-1 2 0,0 0-5 16,-2 1 7-16,-1-2 3 0,2 1-9 15,-4 3 5-15,5-5-1 0,-4 2-3 0,0 0 9 16,0 1-7-16,-1-3-3 0,-3 0-4 0,-2 0-8 15,-2 0 4-15,-2 0-4 0,-2 0-1 0,1 0 1 16,-3 0-6-16,-1 0-10 0,0 0-15 16,0 0-48-16,-5 0-87 0,1-5-178 0,-4 3-415 15,6-1-888-15</inkml:trace>
  <inkml:trace contextRef="#ctx0" brushRef="#br0" timeOffset="70237.551">17443 4625 647 0,'0'0'228'0,"0"0"25"0,0 0-17 0,0 0-8 15,0 0 4-15,0 0-22 0,0 0-17 0,0 0-37 16,0 0-40-16,0 0-28 0,0 0-24 16,0 0-13-16,-2-25-17 0,2 25-10 0,0 0-6 15,0 0-5-15,0 0-4 0,0 0 0 0,0 0-4 16,0 0 5-16,0 2 2 0,0 5 10 0,0 0 5 16,0 2 1-16,1 2 1 0,-1 1-3 15,0 1-1-15,0 1-3 0,-1 3 1 0,-1 1-5 16,-3-1-2-16,3 1-1 0,-3-3-3 0,1 2-1 15,1-3-1-15,-2-3 0 0,3 3 1 0,0-2-5 16,0-1-2-16,-1-1-3 0,1 1-1 16,1 0 3-16,1 0-2 0,-1-1 1 0,0 1 0 15,0-1-2-15,0-1 1 0,1-2-1 0,-1-2-3 16,1-1 5-16,-2-1-2 0,2-1 3 0,0-2 1 16,0 0 1-16,0 0 1 0,0 0 2 0,0 0-1 15,0 0 2-15,0 0-2 0,0 0 1 16,0 0-3-16,0 0-2 0,0 0-3 0,0 0 0 15,0 0-4-15,3 0 7 0,-1 2 2 0,1-2 1 16,2 0 4-16,-1 3-4 0,4-3 1 16,-3 2 2-16,2 0-1 0,1-2 3 0,2 2 0 15,-1 1-2-15,1-3 4 0,1 2-3 0,0-2-1 16,0 2 0-16,2-2-1 0,2 0-3 0,-1 0 3 16,0 0-4-16,2 0 3 0,-2 3-3 15,2-3-2-15,-4 2 1 0,3-2-1 0,-3 2-2 16,-2-2 1-16,1 3-1 0,0-3 2 0,0 2 0 15,0-2 2-15,2 2-1 0,1-2 0 0,-1 0 1 16,0 2-1-16,3-2 1 0,-1 2-1 16,2-2 0-16,1 2 0 0,0 1 0 0,-2-3-1 15,2 2 1-15,1 0 0 0,-1-2 1 0,0 0-2 16,2 3 2-16,0-3-1 0,0 2 2 16,1-2-2-16,0 0 3 0,-1 0-4 0,1 2 3 0,-2 1-1 15,1 1-1-15,-1-2 1 0,-1 3-2 0,0 0 3 16,-2-1-2-16,2-1 1 0,1 1 0 15,-1-1 2-15,-1-1 0 0,0-2 1 0,1 2-1 16,-3-2 1-16,3 0 0 0,-2 0-1 0,1 0 3 16,-1 0-5-16,2 0 3 0,-4 0-3 15,5 0 3-15,-3 0-3 0,0 0 1 0,3 0-1 16,-1 0-3-16,-1 0 2 0,0 3-1 0,3-1-2 16,-1 5 2-16,-1-2 1 0,2 2-2 15,-3-3 2-15,3 3 0 0,0 0 0 0,-3-2-1 16,2-3 2-16,-2 1 0 0,2-3 1 0,-1 0 1 15,0 0 1-15,0 0-2 0,-2-3 0 0,0 3-1 16,-2 0-1-16,2 0 0 0,-1 0-2 16,0 0 2-16,0 0-3 0,0 0 1 0,1 3 2 15,2-1 1-15,1 0-3 0,1 1 3 0,1-2-1 16,-1 1-2-16,2 0 1 0,0 1 1 0,-4-3-4 16,0 0 2-16,-1 0-2 0,-2 0-1 0,-1 0 4 15,0 0-2-15,-2 2 5 0,2-2-5 16,0 0 0-16,0 0 4 0,-1 0-1 0,2 0 0 15,-2 0 5-15,1 0-5 0,1 0 0 0,-2 0 1 16,1 0-4-16,2-2 4 0,-3 2-2 16,1 0 0-16,1 0 7 0,-1 0-7 0,0 0 1 15,0 0 0-15,3 0-3 0,-1 0 3 0,1-3 1 16,-1 3 1-16,3-2 3 0,-3 2-2 0,4-2-1 16,-3 1 1-16,1-2-3 0,-1-1 1 0,1 1 1 15,2 1-3-15,-2 0 4 0,0-1-4 16,0 3 1-16,0 0-1 0,2 0-6 0,-2 0 5 15,1 0-2-15,1 0 3 0,1 3 1 0,-2-3-3 16,1 2 3-16,-3-2-4 0,2 0 1 0,-3 2 3 16,1-2 0-16,2 0 2 0,-1 0 0 0,-1 0 0 15,0 0 0-15,2 0-2 0,1 0 3 16,-2-2-1-16,0 0-2 0,0 2 1 0,0 0-4 16,1 0 2-16,0 0 2 0,-2 0 1 0,0 2 4 15,2 0-1-15,1 1 0 0,-2-1-3 0,-1 0-1 16,-2-2 1-16,2 0-1 0,-4 0 2 15,2 0 4-15,-3 0-4 0,0-2 0 0,-1 0-2 16,-3-3-6-16,0 3 4 0,-1-3-3 0,0 3 1 16,-4-3-1-16,0 0-12 0,-2 1-11 0,-1 1-26 15,0 1-65-15,-3-3-113 0,0 1-323 16,-1 1-1199-16</inkml:trace>
  <inkml:trace contextRef="#ctx0" brushRef="#br0" timeOffset="73109.507">20233 5099 813 0,'0'0'218'0,"0"0"22"16,0 0-28-16,0 0 5 0,0 0 4 15,0 0-28-15,0 0-40 0,0 0-47 0,0 0-47 16,0 0-24-16,0 0-3 0,0 0 10 0,14 0 9 16,-3 0 6-16,0 0-5 0,6 0-9 15,-1 0-2-15,3 0-7 0,2 0-3 0,0-3-5 16,2 1-2-16,2 0 1 0,-1 1-4 0,2-2 0 15,-2 3-3-15,4 0-3 0,-1 0-2 0,-1 0 2 16,2 0-3-16,-2 0 4 0,-1 0-3 16,3 0 4-16,-1 0-4 0,0 0-1 0,1-2 0 15,-3-3 1-15,3 3-2 0,-4 0 2 0,2-1 0 16,-1 1-4-16,1 2 1 0,-2 0-2 0,3 0 1 16,-2 0-5-16,1 0 4 0,0 0-1 0,1 0 1 15,2 2-3-15,1-2 5 0,1 0-1 16,3 0 2-16,2 0 4 0,3 0-4 0,1 0-4 15,0 0-3-15,-1 0 5 0,2-4-7 0,-1-1 3 16,0 0-2-16,-2 1 0 0,1-1-1 0,0-2 1 16,-4 0 2-16,3 0-7 0,-2-2 7 15,-2-1-2-15,-2-1 2 0,-2 2-2 0,0-1 2 16,-2 4-1-16,-4-1 2 0,5 0-6 0,-2 0 6 16,0 1-2-16,2 1 2 0,1-2 9 0,0 2-6 15,1-2-1-15,0 3-3 0,0-1-4 16,0-2-2-16,0 0 4 0,-1 0 0 0,-1-2 6 15,1 2-3-15,-2-3 2 0,2 5 3 0,0-2-8 16,1 0 6-16,0 2-1 0,0-2-2 0,-1 5-1 16,0-1 1-16,0 3-3 0,1 0 2 0,0 3-2 15,1 1 1-15,0 3 0 0,3 0 0 16,-2 3-2-16,0 0 3 0,-1-1-3 0,5 3 3 16,-3-3 0-16,4 1-3 0,-6-3 1 0,-2-3-4 15,-4-1 2-15,-3-3 3 0,-2 0 0 16,-2 0 5-16,1 0 1 0,-4 0-2 0,2-5 2 15,0 0-2-15,-1 1 2 0,-2-6 1 0,1 3 2 16,-1-4-1-16,0-1 1 0,-1-1-4 0,-1-3-2 16,4-3-1-16,-5-4-1 0,4 0 1 0,-3-3 1 15,-1-5-1-15,3 1 1 0,-3-5-3 16,1 1 1-16,-3-5-1 0,-1-1-2 0,1-3 0 16,-2-3 0-16,-3-1-4 0,3 2 5 0,-1-4-4 15,-3 1 0-15,1-1 2 0,-2 2-9 16,-1-2 7-16,-2-2 1 0,0-2-1 0,0 0 2 15,0 1-3-15,0-2-1 0,0 2 2 0,-2 1-3 16,-1 1 4-16,-2 1 3 0,2 0-2 0,-3 1 1 16,4-3-2-16,0 1-2 0,0-3-1 0,-1-2-2 15,2-3 1-15,0-2 1 0,1 2-2 16,0 4 0-16,-1-4 4 0,-2 8 0 0,-2-2 4 16,1 5-2-16,-4 3 1 0,-1-1-4 0,3 5-1 15,-1 2 2-15,-2 6 1 0,5 0-1 16,-3 7 0-16,0-3 2 0,4 2-3 0,-3 3 2 15,3 1 0-15,2 1 5 0,-1 3-8 0,1-1 4 16,1 5-1-16,0 2-1 0,0 1 1 0,0 5 2 16,0-1-4-16,0 5 0 0,0-1 2 0,0 3-1 15,0 0 2-15,0 0-9 0,0 0 7 16,0 0-7-16,0 0-3 0,0 0 4 0,0 0 1 16,-1 5-2-16,1 0 7 0,-4 3 3 0,2 6 2 15,-2 2 1-15,-2 3 5 0,-4-1 3 0,1 3-8 16,-1-2 4-16,-2 0 1 0,-1 0-3 15,-4 2-1-15,3 0 3 0,-5 0-8 0,1-1 3 16,-1 1 0-16,1-1-1 0,2-1-4 0,0 0-8 16,4-1-3-16,1-3-14 0,2 4-14 15,0-5-27-15,6 2-50 0,-2-2-94 0,4-5-159 16,0 1-320-16,1-3-933 0</inkml:trace>
  <inkml:trace contextRef="#ctx0" brushRef="#br0" timeOffset="73311.173">23283 2549 2112 0,'0'0'68'16,"0"0"43"-16,0 0 47 0,0 0 31 0,0 0 5 15,0 0-19-15,0 0-31 0,144-5-28 16,-112 21-18-16,0 4-16 0,0 1-11 0,2 5-10 16,-2-1-8-16,-2 1-11 0,-1-2-9 0,-3-1-13 15,2-2-3-15,-6 0-11 0,-1-2-1 0,-1-5-6 16,-2 1-7-16,-4-3-14 0,0-1-18 0,-6-4-33 15,0 0-73-15,-3-4-130 0,-3-1-262 16,-1 0-1143-16</inkml:trace>
  <inkml:trace contextRef="#ctx0" brushRef="#br0" timeOffset="75957.915">15747 4741 242 0,'0'0'455'0,"0"0"-301"0,0 0-17 0,0 0-3 15,0 0 9-15,0 0 24 0,0 0 12 0,0 0-4 16,0 0-18-16,0 0-27 0,0 0-28 15,0 0-31-15,-13-42-19 0,13 42-16 0,0 0-15 16,0 0-9-16,0 0 4 0,0 2 11 0,0 5 11 16,1-2 5-16,1 2 1 0,3 4-9 15,-2-1-4-15,-1-2-2 0,3 1-1 0,-1 3 1 16,-3-3 3-16,1 3 3 0,2-1-3 0,-3 1 0 16,0 2-6-16,0 0 0 0,0 0-6 0,-1-2-5 15,0 5-2-15,0-1-6 0,0 0 1 0,0 1 0 16,0-3-1-16,0 2-1 0,0-3 1 15,0-2-1-15,0 5 1 0,0-2-2 0,0 0 3 16,0 0-2-16,-1 0 1 0,-1 3 1 0,-4-3-1 16,3 1 0-16,-4 1 2 0,4 0 2 15,-4-2-3-15,4 0-1 0,-3 0-4 0,4 0 2 0,-1-1-1 16,0-2-1-16,-1 1 2 0,3 0-3 16,-1-3 0-16,0 3 1 0,-2-3-2 0,2 0 1 15,2 1 0-15,-1-3 0 0,1-1 1 0,0 1-1 16,0-2 3-16,0 1 0 0,0-1 1 15,0-1 1-15,0 1 0 0,0-3 1 0,0 1 1 16,1-1 0-16,1 0-1 0,1 1 0 0,-1-1 0 16,-1 0 0-16,1 0 1 0,-2-2-1 0,1 0 1 15,0 3 0-15,2-1 0 0,-1 0 1 16,-2 1-1-16,0-1 2 0,1 0 2 0,-1 1-1 16,0-1 0-16,0 0-1 0,0-2-1 0,0 3-3 15,0-3-1-15,0 0 0 0,0 0-1 0,0 0 2 16,0 0-3-16,0 0 0 0,0 0-2 15,0 0-3-15,1-3-6 0,0-1-6 0,2-3-11 16,3-3-23-16,2 1-36 0,-2 0-102 0,2 0-258 16,-2 3-1149-16</inkml:trace>
  <inkml:trace contextRef="#ctx0" brushRef="#br0" timeOffset="79916.618">15729 5387 11 0,'0'0'436'0,"0"0"-162"0,0 0-6 0,0 0 27 16,0 0-16-16,0 0-24 0,0 0-35 15,0 0-35-15,0 0-42 0,0 0-47 0,0 0-33 16,0 0-26-16,0 0-20 0,0 0-8 0,-48-16 1 16,51 16 5-16,1 0 7 0,5 0 4 15,0 2 2-15,1 0 1 0,3 3-1 0,1-3 1 16,0 3-3-16,2-3-1 0,0 1-1 0,3-1-1 16,1-2-1-16,1 0-2 0,-2 0 0 15,2 0-2-15,0 0 0 0,1-2 0 0,3-1-3 16,-2 1-1-16,3 2-5 0,-3 0-3 0,1 0-2 15,2 0-4-15,-2 0 2 0,3 0 1 0,-3 0-2 16,2 0 2-16,-2 0-3 0,2 0 0 16,-1 0 1-16,1 0-2 0,-2 0 1 0,-1 0 0 0,2 0 2 15,-2 0 1-15,-3 0-2 0,2 0 1 16,-1 0-1-16,-1 0-2 0,1 0 3 0,0 0-2 16,4 0-1-16,-5 0 4 0,2 0-1 15,0 0 0-15,-2 0-1 0,1 0-2 0,-1 0 1 0,0 0 0 16,-1 0 1-16,1 0 2 0,-2 0-2 15,0 0 0-15,0 0 1 0,1 0-6 0,1 0 5 16,-1 0 0-16,1 2 0 0,1 1 2 0,-1 1-4 16,1-1 1-16,-1 1 0 0,0-1-2 0,2-1 3 15,-1 0 0-15,-1 1 0 0,5-3 3 16,-3 2-4-16,0-2 2 0,0 2-2 0,2-2-2 16,0 0 5-16,-2 0 0 0,2 0-1 0,1 0 1 15,-1 0-1-15,3 0-1 0,-4 0 0 16,5 0 0-16,-2 0-1 0,1 0 2 0,-1-2-1 15,-1 0-2-15,2-1 2 0,-3-1-2 0,3 1 0 16,-1-1 3-16,0 1 0 0,-2 1-2 16,3 0 1-16,-4-1 1 0,4 1-2 0,-1 2 2 15,1-2 0-15,0 2-1 0,0 0 0 0,1 0-1 16,-2 0 0-16,1 0 0 0,1 0 0 0,0 2 1 16,1-2 0-16,-1 2-1 0,2-2 0 15,-2 0 1-15,2 3 0 0,0-3-2 0,-2 0 2 16,-2 0-1-16,0 0 1 0,1 0 0 0,-2 0-1 15,3 0 1-15,-2 0-1 0,1 0-2 0,0 0 2 16,-1 0 1-16,2 0-1 0,1 0-1 0,0 0-1 16,1 0 1-16,0 2-1 0,-2 3 3 0,2-3 1 15,0 3-2-15,0-3 1 0,-1 3-1 16,3-3 2-16,-3 3-1 0,3-1 0 0,0-1 1 16,-1 1-1-16,2-1-3 0,-3 0 4 0,1-1-2 15,-1 1 0-15,-1-1 1 0,3-2 0 0,0 0-2 16,-1 0 1-16,1 0 1 0,0 0 1 15,-1 0 0-15,0 0-1 0,-1 0 0 0,1 0-2 16,0 2 1-16,-1-2 0 0,0 0 1 0,1 3 0 16,-3-1 1-16,2 0-1 0,2 1-1 15,0 1 1-15,-1-4-1 0,4 3 1 0,-1-3-1 16,-1 0 1-16,2 0-1 0,0 0-2 0,-2 0 2 16,1-3 2-16,0 1-3 0,-1 0 2 0,0 2-3 15,-1-3-2-15,1 3 2 0,-2 0-1 0,-1 0 3 16,1 0 0-16,-1 0-1 0,0 3 2 15,-1-1-2-15,3 0 1 0,-1 1 1 0,1-1 0 16,-1 0-2-16,4 1 1 0,-1-1 0 0,-2-2 0 16,3 0 0-16,-4 2 2 0,1-2-2 0,-2 0-2 15,0 3 1-15,0-1 2 0,-3 0-1 0,1 3 0 16,-1 0 2-16,-1-3-4 0,2 3 2 16,-4-1-1-16,4 1 1 0,-2-1-1 0,-1 1 1 15,5 0 0-15,-4-3 1 0,0 0 0 0,2 1 3 16,-4-3-2-16,4 0 2 0,-5 0-1 15,4 0 0-15,-4 0 2 0,2 0-2 0,-1-3 2 16,-3 1-2-16,0 0 0 0,1 2-1 0,-3-3 0 16,2 3-2-16,-1 0 3 0,-1 0-3 0,1 0 1 15,-1 0 0-15,1 3-1 0,-1-1 1 16,-1 0 0-16,3 1-2 0,-1-1 3 0,0 0-3 16,0-2-1-16,-2 0 0 0,1 0 2 0,0 0-1 15,0 0 6-15,0-2-2 0,1 0 1 16,-4-1 0-16,4 1 0 0,-1 0 0 0,2-1-2 0,-1 1 0 15,-1 0-1-15,1 2-1 0,0 0 0 16,-1 0 0-16,2 0 0 0,0 0 1 0,-1 0-1 16,2 0 1-16,2 0-1 0,0-3 0 0,-2 1 0 15,1 2 0-15,3-5 2 0,-3 1 1 0,1-1 0 16,1 1-1-16,-1-3 0 0,2 2-1 16,-3 0-3-16,3 1 4 0,-2 1-2 0,1 1 3 15,1 2-1-15,-3 0 2 0,2 0-2 0,-2 0 0 16,2 0-1-16,0 0-2 0,-2 0 3 0,2 0-1 15,-2 0 0-15,-1 0 1 0,4 0 0 16,-4-2-1-16,1-1 3 0,3-1-3 0,-1 1 0 16,2-4-1-16,-4 3 2 0,4-1-1 0,-3 2 0 15,-2 0 0-15,3-1 0 0,-4 1 0 16,0 1 1-16,0 0 0 0,-1 2 2 0,1-3-2 16,-1 3 0-16,0-2 0 0,1 2-2 0,0 0 3 15,-1 0-2-15,1 0 3 0,0 0-7 0,-1 0 3 16,1 0 0-16,1 0 0 0,1 0 1 15,-1 0-1-15,0 0-1 0,-1 0 1 0,-1 0 1 16,0 0-2-16,-2 0 3 0,-1 0-4 0,2 0 7 16,-1 0-4-16,0 0 0 0,-3 0 0 0,3 0 1 15,-2 0-3-15,0 0 3 0,1 0-1 16,1 0-4-16,-2 0 5 0,2 0 0 0,0 0 0 16,-2-2-1-16,2-1 1 0,2 1-1 0,-2 0-1 15,1-1-1-15,-4 1 3 0,5 0-1 0,-3 2 1 16,1-3 3-16,-3 3-5 0,4 0 2 0,-4-2-4 15,2 2 4-15,2-2-2 0,-2-1 2 16,-1 1-2-16,2 0 3 0,0-3-1 0,-3 0 0 16,3 1 2-16,-1-1-6 0,-2 0 3 0,4-2 0 15,-2 3 1-15,-1-1 0 0,2 1 1 0,-1-1-1 16,-2 3 2-16,2-1-4 0,-3 1 3 16,2 0-3-16,-3-1 0 0,0 1 4 0,1 1-4 15,0-2 2-15,-2 3-3 0,4-2 2 0,-3 0-1 16,2 2 2-16,0-3-2 0,0 1 0 15,0 0 0-15,-1-1 2 0,2 1-2 0,-4 0 0 16,3 0 0-16,-4 2 0 0,1-3 1 0,-2 3-1 16,0 0 2-16,1 0-2 0,-2 0 2 0,0 0-4 15,0 0 2-15,1 0 0 0,-3 0 1 0,2 0-2 16,1 0 2-16,-1 0 0 0,1 0-1 16,1 0 2-16,-1 0-1 0,1 0-1 0,0 0 2 15,-1 0-1-15,0 0-1 0,1 0 1 0,-2 0 0 16,0 0 1-16,-1 0-1 0,1 0 1 0,-5 3-1 15,4-3 0-15,-1 0 3 0,-3 0-2 0,5 0 1 16,-2 0 5-16,-1 0-5 0,3 0 2 16,1-3 0-16,-2 1-4 0,0 0 4 0,-1-1-1 15,1-1-2-15,1 1 3 0,-1 1-4 0,-1 2 1 16,0-2 1-16,0 2-4 0,0 0 2 16,-2 0 1-16,2 0-1 0,-3 0 1 0,4 0-1 15,-3 0 0-15,1 0-1 0,2 0-1 0,-3 0 2 16,3 0-1-16,-1 0 2 0,2 0 1 0,-4-3-1 15,2 1 0-15,-1 0 0 0,0 2-2 16,-1-3 3-16,0 3-1 0,-2 0 2 0,2 0 1 16,-3 0-3-16,0 0 2 0,3 0 0 0,-2 0-2 15,2 0 2-15,0 0-2 0,0 0 0 0,1 0 3 16,1 0-3-16,-2 0 0 0,4 0 1 16,-2 0-1-16,1 0 1 0,-2 0-2 0,3 0 1 15,-1 0-2-15,-2-2 1 0,1 0 1 0,2 2 2 16,-1-3 1-16,0 3-4 0,-2 0 1 0,4-2 0 15,0 2-5-15,-1-2 4 0,1 2 1 0,0 0 0 16,0 0 1-16,0-3-3 0,0 3 2 0,-1-2-3 16,1 2 0-16,-1 0 2 0,0 0-1 15,-1 0 0-15,3 0 3 0,-3 0-2 0,1 0-1 16,1 0 1-16,0 0 0 0,-2 0 1 0,2 0-2 16,-2 0 2-16,0 0-2 0,1 0 1 15,-1 0 1-15,2 0 0 0,-1 0-1 0,0 0-2 16,0-2 3-16,-2 2 0 0,0 0-1 0,3 0 2 15,-2-3-1-15,0 3-2 0,-1 0 2 16,2 0 0-16,0 0-1 0,0-2-1 0,1 0 1 16,-1 2 3-16,0 0-3 0,0-3 1 0,1 1 3 15,-2 2-4-15,-1-2-2 0,3 2 4 0,-1-3-7 16,-2 3 4-16,0-2 0 0,1 2 1 16,-1 0 0-16,1-2-2 0,-3 2 3 0,4-3-1 15,-2 3-2-15,0-2 3 0,0 2 0 0,1-2-2 16,1 2 5-16,-3-3-3 0,1 3 0 0,1 0 1 15,0 0 1-15,-3-2-2 0,1 2-3 0,-2 0 3 16,2 0-3-16,-1 0 2 0,1 0-2 16,-2 0 2-16,2 0-1 0,-3 0 0 0,3 0 0 15,-3 0 1-15,0 0-1 0,2 0-1 0,-3 0 2 16,0 0-2-16,-2 0 3 0,3 0-1 0,-1 0 0 16,0 0 0-16,0 0-1 0,-1 0 0 0,1 2 2 15,1 1 1-15,-2-1-2 0,1 0 1 16,1-2-2-16,-1 3-1 0,-1-1 0 0,2 0-1 15,-1-2 4-15,-1 3-2 0,0-3 3 0,1 2-2 16,1-2 0-16,-2 2-1 0,1-2 1 16,-1 3 0-16,0-3 0 0,2 0 0 0,-1 0 2 15,-1 0-2-15,0 2 0 0,1 0 0 0,-2-2-1 16,4 0 2-16,-1 3-2 0,-1-1 2 16,0-2-1-16,1 0-1 0,0 2 0 0,-2 1 1 15,1-3 0-15,-1 0 3 0,-1 0-2 0,0 2 0 16,2-2-1-16,-2 0 2 0,0 2-1 0,0-2 1 15,1 0 0-15,-1 0 1 0,0 0 0 0,2 0 1 16,-2 0 0-16,0 0-1 0,0 3 2 0,0-3 2 16,0 0-1-16,0 0 4 0,0 0-3 15,0 0 3-15,0 0-1 0,0 0-2 0,0 0 2 16,0 0-1-16,0 0-2 0,0 0-1 0,0 0-2 16,0 0-1-16,0 0-1 0,-2 2-4 0,-1-2-1 15,0 0-14-15,-2 2-20 0,0-2-42 16,-3 0-103-16,4 0-273 0,-2 0-1273 0</inkml:trace>
  <inkml:trace contextRef="#ctx0" brushRef="#br0" timeOffset="81714.451">25208 5295 1741 0,'0'0'258'0,"0"0"-212"0,0 0 18 16,0 0 32-16,0 0 21 0,0 0 19 15,0 0-21-15,0 0-26 0,0 0-12 0,0 0-22 16,0 0-16-16,0 0-17 0,-20-21-11 0,22 3 2 15,2-3 1-15,-1-5 1 0,3 2 0 16,-1-4-1-16,1-5 1 0,-2 1 9 0,2 0 9 16,-2-3 6-16,2-2 6 0,-1 1 0 0,-2-3-4 15,2-1-3-15,-3-1-4 0,1 0-1 0,-1-2-6 16,-1-2-7-16,0-1-4 0,-1-2-4 16,1 2-4-16,-1-4 3 0,0 1-1 0,0 0-1 15,0 4 2-15,0-2 0 0,0 2 0 0,0 1-1 16,0-1-2-16,0 2-2 0,0-1 0 0,0 1 0 15,0-1-2-15,0-3 0 0,-1 4-4 16,-1-1 3-16,-3-2 0 0,1 3 0 0,-2-4 2 16,0 0-5-16,1 0-1 0,0-1-1 0,-2 0-4 15,-1 3 4-15,0 5 1 0,2 0-1 16,-2 3 3-16,0 3-1 0,0-1 0 0,2 5-1 16,-1-2-3-16,4 0 3 0,-3 2-1 0,3 0 1 15,1 1 1-15,-2-2 0 0,1 1-3 0,2-2 2 16,-2 3-2-16,-2-6 2 0,3 4-1 0,-1 1 6 15,-2 1 0-15,1-1-3 0,0 2 0 0,1-2-3 16,1 3 2-16,0 1-5 0,2-2 3 16,0 3-4-16,0 0-2 0,0 0 1 0,4-1 2 15,1 3-1-15,0 0 3 0,1 3 2 0,-2 1-2 16,2 1 2-16,-2 2 0 0,0 2 4 16,0 0-4-16,-1 0 6 0,2 3-2 0,-2 0-2 15,-1-1 0-15,4 0 0 0,-2 1 1 0,1-1-3 16,-1 0 2-16,1 3-1 0,-1 0 0 0,-1 2 0 15,-1 2 2-15,1 1-3 0,-2 1 2 0,-1 3-1 16,1 0 3-16,-1 0-3 0,0 0 2 16,0 0 1-16,0 0 0 0,0 0 1 0,0 0 1 15,0 0 3-15,0 0-5 0,0 0 4 0,0 0-5 16,0 0 2-16,-1 0-2 0,1 0 3 16,0 0 0-16,-1 0-2 0,1 0-3 0,-2 0 0 0,-1 0-4 15,1 0 0-15,-3 0-1 0,0 0 3 16,-1 0 1-16,0 5-3 0,-2-3 2 0,-1 3 2 15,-2 0-1-15,2 2 3 0,-1-3 0 0,-1 3-1 16,1 2 2-16,0-2-1 0,-1 5 0 16,-1-3 0-16,0 1 0 0,-1 1 1 0,1 1 1 15,-1 1 0-15,1 1 4 0,-5 2-2 0,2 0 1 16,-2-2-1-16,0 0 0 0,3 0 3 0,-1 0-1 16,1-3-2-16,3 0 0 0,1-2-4 15,0 1-4-15,1-1 2 0,2 3-1 0,1-3 3 16,-2-2 1-16,5 0-8 0,-3 0-1 0,3 2-9 15,-1-2-7-15,1 2-11 0,1-3-15 16,1 4-18-16,0-3-30 0,1 0-48 0,0-3-89 16,0-1-113-16,0-1-213 0,1 0-961 0</inkml:trace>
  <inkml:trace contextRef="#ctx0" brushRef="#br0" timeOffset="81952.818">25112 2369 1323 0,'0'0'158'0,"0"0"-13"0,0 0 32 16,0 0 30-16,0 0-12 0,0 0-35 0,0 0-30 15,0 0-16-15,0 0-4 0,0 0 6 0,0 0-9 16,0 0-4-16,0 0-12 0,0 0-1 0,132 90-14 16,-110-65-5-16,0 0-9 0,-1 1-14 0,-1-1-6 15,1-3-10-15,-1-1-8 0,-1-2-8 16,0 0-4-16,-2-3-9 0,-2-2 0 0,0-3-7 15,-2-2-2-15,-1 2-12 0,-1-4-11 0,-2-2-19 16,-1 0-42-16,-2-1-65 0,1-2-125 16,-5-2-206-16,1 3-1000 0</inkml:trace>
  <inkml:trace contextRef="#ctx0" brushRef="#br0" timeOffset="163217.219">7695 117 0 0,'0'0'0'0,"0"0"0"0,0 0 15 0,0 0 15 16,0 0 3-16,0 0 17 0,0 0 11 15,0 0 7-15,0 0 12 0,0 0-17 0,0 0-15 16,0 0-19-16,32-48-2 0,-30 43 15 0,4-2 33 15,-3 1 42-15,0 2 42 0,-3 4 11 0,0 0 6 16,0 0-27-16,0 0-12 0,0 0-37 0,0 0 0 16,0 0-19-16,-3 2-26 0,-4 5 10 15,2-1-2-15,-8 8 3 0,7-10 6 0,-1 3-11 16,-5 5 2-16,2-5-1 0,-2 4-18 0,-2-1 20 16,-1 1-15-16,4 1 11 0,-7-3 9 15,5 3-3-15,-6-2-12 0,1 4-1 0,1-2-5 16,-3 2-10-16,0 0-6 0,-1 2-15 0,-2-2 9 15,1 0-13-15,2-1-2 0,-1 1-65 0,1-3-19 16,4 3-38-16,-2 0-27 0,0-2-9 0,5 0-149 16,0 2-234-16,8-10-73 0,-3 3-406 0</inkml:trace>
  <inkml:trace contextRef="#ctx0" brushRef="#br0" timeOffset="163447.118">7187 292 384 0,'0'0'120'0,"0"0"-32"16,0 0-40-16,0 0 25 0,0 0 59 16,0 0 59-16,0 0 56 0,0 0-11 0,0 0-34 15,0 0-73-15,0 0-41 0,0 0 12 0,0 0 15 16,0 0 17-16,-36-69 10 0,47 62-2 0,-2 5-12 16,9 0-5-16,1-1-16 0,2 3-9 0,4 0-28 15,1 3-19-15,5 1-20 0,-1 3-9 16,1-2-13-16,1 2 10 0,6 2-14 0,-4 0 3 15,4-2-12-15,0 3-18 0,-3-1-43 0,5-2-93 16,-12-1-286-16,-9-1-1123 0</inkml:trace>
  <inkml:trace contextRef="#ctx0" brushRef="#br0" timeOffset="164371.584">9403 301 0 0,'0'0'0'0,"0"0"58"0,0 0 1 0,0 0-3 15,0 0 9-15,0 0 5 0,0 0 27 0,0 0 19 16,0 0 29-16,0 0-8 0,0 0-7 0,0 0-8 16,0 0-12-16,0-17-15 0,0 12-20 15,0 5-5-15,0 0-4 0,0 0-18 0,0 0 13 0,0 0-25 16,0 0 5-16,0 0-13 0,-7-7-2 16,3 2 2-16,-3 1 4 0,1-1 4 0,0 5 5 15,-1 0 14-15,3 0 7 0,-8 2 4 0,4 3 8 16,-5 2 3-16,-2-2-2 0,4 2 3 0,-2 1-6 15,-4-1 3-15,4 2-46 0,-5 0-8 16,-1 5 5-16,3-2-17 0,-3 0 19 0,-1-1 3 16,0 3-21-16,0 0 1 0,0-1-8 0,0 1-11 15,1 0-8-15,0 0-27 0,3 2-45 0,0-2-46 16,-2 2-159-16,13-9-239 0,-2 0-842 16</inkml:trace>
  <inkml:trace contextRef="#ctx0" brushRef="#br0" timeOffset="164614.93">8909 329 124 0,'0'0'31'0,"0"0"-1"16,0 0 19-16,0 0 51 0,0 0 65 0,0 0 123 16,0 0 12-16,0 0-64 0,0 0-63 0,0 0-100 15,0 0 15-15,0 0 44 0,0 0 37 0,0 0 9 16,-12-23-3-16,12 20-25 0,8 3-11 0,5 0-37 15,2 3-63-15,1 6-13 0,5 5-19 0,3-2-16 16,2 2 36-16,1-3 4 0,0 3-21 16,1 0 11-16,3-1-12 0,3-1 0 15,-1 2-10-15,-1-3-11 0,4 1-31 0,-2-1-55 0,-1-1-175 16,-5-1-353-16,-10-4-856 0</inkml:trace>
  <inkml:trace contextRef="#ctx0" brushRef="#br0" timeOffset="165152.235">12681 277 33 0,'0'0'166'0,"0"0"51"0,0 0 20 15,0 0 60-15,0 0 16 0,0 0-6 0,0 0-23 16,0 0-30-16,0 0-66 0,0 0-47 16,0 0-33-16,0 0-17 0,0 0-15 0,0 0-2 15,42-56-10-15,-44 54-16 0,-2-1 1 0,-3 1-26 16,-7 2 24-16,6 0-4 0,-10 5-5 0,4-1 31 15,-3 3-35-15,2-2-5 0,-3 4 13 16,0 3-27-16,-2-3 18 0,0 0-15 0,0 3 1 16,-6 3-5-16,4-3-36 0,-5 4-11 0,4-2 2 15,-2 2-5-15,3-2 45 0,-3 0-8 16,0-1 9-16,3 1-14 0,-3 2-5 0,6-6-7 16,-4 3-20-16,7-3-33 0,-3 1-68 0,-1 1-108 15,1-3-219-15,1 1-231 0,10-6-811 0</inkml:trace>
  <inkml:trace contextRef="#ctx0" brushRef="#br0" timeOffset="165367.5">11987 242 619 0,'0'0'247'16,"0"0"-152"-16,0 0-59 0,0 0-13 0,0 0 5 15,0 0 52-15,0 0 89 0,0 0 55 0,0 0 44 16,0 0-7-16,0 0-32 0,0 0-35 0,0 0-20 15,0 0-35-15,22 32-12 0,-8-20-31 0,1 1-3 16,1 1-50-16,1 4-32 0,5-1-11 16,3 6-12-16,-2-4 34 0,7 3-14 0,-2-4 3 15,-2 1-19-15,1-1-14 0,3-1-56 0,-3-1-126 16,-5-2-464-16,-9-8-940 0</inkml:trace>
  <inkml:trace contextRef="#ctx0" brushRef="#br0" timeOffset="167788.232">10759 230 0 0,'0'0'12'0,"0"0"51"16,0 0-18-16,0 0 10 0,0 0 9 0,0 0 34 15,0 0 39-15,0 0 24 0,0 0 8 0,0 0-20 16,0 0-15-16,0 0-25 0,0 0-15 0,0 0-15 16,0 0-8-16,0 0-13 0,0 0 0 0,0 0-2 15,0 0 4-15,0 0-3 0,0 0 1 0,0 0 5 16,-3-2-4-16,-1 0-4 0,-3-1-5 15,-6 3-3-15,8 0-5 0,-8 7 3 0,2-2-2 16,-4 4 9-16,2 0 0 0,-1 1 1 0,-2-1 1 16,-3 3 0-16,2-2-8 0,-3 4-43 15,-9 0-9-15,5 2 4 0,-4 1-12 0,2-1 41 16,3-2-10-16,-2 1-3 0,0 1-6 0,0 1 1 16,8-6-9-16,-7 3-15 0,8-5-21 15,-4 5-28-15,0 0-32 0,2-4-40 0,4 2-97 16,6-7-184-16,-1 2-49 0,9-7-629 0</inkml:trace>
  <inkml:trace contextRef="#ctx0" brushRef="#br0" timeOffset="168054.26">10157 310 112 0,'0'0'68'0,"0"0"11"16,0 0-4-16,0 0 46 0,0 0 3 15,0 0 40-15,0 0-13 0,0 0-30 0,0 0-49 16,0 0-35-16,0 0 37 0,0 0 39 0,0 0 31 16,0 0 1-16,-17-20 7 0,20 16-26 0,4-1 2 15,7 3-21-15,-1 2 4 0,4 0-18 16,-3 7-8-16,6-1 6 0,6 5-19 0,-3-1-56 16,5 6-13-16,-5-4-3 0,2-1-9 0,1 1 34 15,-1 2-18-15,1-2 7 0,-2 3-30 16,1-4 0-16,0 3-41 0,-7-4-114 0,-7-4-394 15,-4-3-880-15</inkml:trace>
  <inkml:trace contextRef="#ctx0" brushRef="#br0" timeOffset="170021.883">14450 134 79 0,'0'0'65'0,"0"0"-17"0,0 0 22 16,0 0 21-16,0 0 38 0,0 0 27 0,0 0 30 16,0 0 20-16,0 0 5 0,0 0-10 0,0 0-41 15,0 0-35-15,24-51-21 0,-24 51-21 0,0 0-6 16,0 0 3-16,0 0-1 0,0 0 6 15,0 0-2-15,0 0-6 0,-5 0-15 0,0 0-5 16,-9 0-4-16,0 4 10 0,1 6-3 0,-2-1-8 16,-2 2-14-16,0 1-4 0,-5 2-8 0,-6 5 2 15,5-4-14-15,-7 6 9 0,2-3-20 16,5-1-13-16,-5 3 12 0,4 1-35 0,5-8-50 16,-4 3-68-16,6-4-229 0,7-3-253 0,-1 1-827 0</inkml:trace>
  <inkml:trace contextRef="#ctx0" brushRef="#br0" timeOffset="170192.336">13888 188 1186 0,'0'0'107'16,"0"0"20"-16,0 0-31 0,0 0-16 0,0 0 6 16,0 0 65-16,0 0 30 0,0 0 22 15,0 0-26-15,0 0-46 0,0 0-42 0,0 0-28 16,0 0-20-16,0 0-13 0,113-33-12 0,-77 37-5 15,-3 3-17-15,5-1-41 0,2 1-38 0,4 2-115 16,-12-2-285-16,-8-2-961 0</inkml:trace>
  <inkml:trace contextRef="#ctx0" brushRef="#br0" timeOffset="170537.951">16241 193 454 0,'0'0'210'0,"0"0"10"0,0 0-26 16,0 0-1-16,0 0 23 0,0 0 49 0,0 0 0 15,0 0-26-15,0 0-52 0,0 0-58 0,0 0-50 16,0 0-13-16,0 0-9 0,0 0-6 0,0 0-17 16,-3 0-3-16,-2 2 18 0,-2-2-25 15,-7 5 26-15,6 0-16 0,-10 2-1 0,3 0 0 16,-4 2-3-16,1-2-11 0,-3 7 3 0,-3 2-17 16,2-4 10-16,-8 5-17 0,4-3-18 0,2 2-45 15,-3 1-30-15,4-1-23 0,-2 0-91 16,9-4-95-16,5-5-310 0,5-3-864 0</inkml:trace>
  <inkml:trace contextRef="#ctx0" brushRef="#br0" timeOffset="170767.918">15614 164 0 0,'0'0'169'0,"0"0"-75"15,0 0 27-15,0 0 61 0,0 0 70 0,0 0 88 16,0 0 39-16,0 0-27 0,0 0-40 0,0 0-57 16,0 0-56-16,0 0-42 0,0 0-27 0,0 0-32 15,83 59-20-15,-56-40-20 0,-5-3-17 0,7 7-18 16,-4-5 1-16,3-2-65 0,0 5 6 16,1 0-47-16,-2-2-44 0,2 1-123 15,-9-4-459-15,-4-7-864 0</inkml:trace>
  <inkml:trace contextRef="#ctx0" brushRef="#br0" timeOffset="174574.76">18229 145 0 0,'0'0'0'0,"0"0"0"16,0 0 23-16,0 0 106 0,0 0-30 0,0 0-2 16,0 0 2-16,0 0 33 0,0 0-10 0,0 0-6 15,0 0-9-15,0 0-12 0,-1 0-29 0,-4 0 1 16,-3 3-31-16,4-1 0 0,4-2-14 15,-8 2 12-15,1 1 14 0,0-1-12 0,-5 3 7 16,7-3 9-16,-2 0 0 0,-6 3-4 0,5-4 21 16,-3 6-10-16,-2-2 15 0,0-1-11 0,2 3 13 15,-3 0-18-15,1 0 5 0,-4 0 6 16,1 0 5-16,-1 3-7 0,0-3 7 0,-3 4-7 16,0-2-2-16,2-2-13 0,-1 3-26 0,0-1 10 15,0-1-31-15,-1 1-31 0,1 1-9 0,0-1 3 16,-1 3-23-16,6-3 35 0,-4 0-31 15,5 1-36-15,-3-1-39 0,9-4-108 0,-6 4-221 16,6-2-138-16,1 0-249 0</inkml:trace>
  <inkml:trace contextRef="#ctx0" brushRef="#br0" timeOffset="174825.501">17726 174 212 0,'0'0'64'0,"0"0"45"0,0 0-29 0,0 0 49 16,0 0 54-16,0 0 66 0,0 0 13 0,0 0-58 16,0 0-64-16,0 0-54 0,0 0-10 15,0 0 53-15,0 0 9 0,0 0 13 0,0-24-13 16,2 24-6-16,6 5-18 0,4 4-3 0,2 1-18 16,0 4-15-16,0 0-15 0,4 3-26 0,6 4-1 15,-2-3-6-15,7 5-17 0,-4-7 1 0,0 0-40 16,3 2-8-16,0-1-5 0,1-3-16 0,0-3 18 15,0 1-54-15,-1-3-97 0,2-1-273 16,-10-3-473-16,-6 0-272 0</inkml:trace>
  <inkml:trace contextRef="#ctx0" brushRef="#br0" timeOffset="175648.892">20089 256 0 0,'0'0'105'16,"0"0"45"-16,0 0-84 0,0 0 2 0,0 0 21 16,0 0 18-16,0 0 13 0,0 0 21 15,0 0-11-15,0 0 2 0,0 0-1 0,0 0-1 16,18-26-3-16,-18 26-9 0,0 0-21 0,0 0-14 16,0 0-35-16,0 0-6 0,0 0-22 0,0 0-4 15,0 0-7-15,0 0 10 0,0 0 4 16,0 0 0-16,0 0 15 0,-3-2 2 0,-3 2 20 15,-1-2-7-15,-7 2 15 0,8 2-7 0,-9 3 5 16,1 2-6-16,-2 2 6 0,2-2-16 0,-4 2 0 16,0 0-1-16,-2 1-11 0,0-2-4 15,-1 1-8-15,-8 3-46 0,6-1-6 0,-6 6-8 16,6-6-15-16,0 1 50 0,6-3-27 0,-7 3-8 16,8-1-37-16,-4 0-46 0,-1 3-76 15,5-2-168-15,-2-1-133 0,11-4-835 0</inkml:trace>
  <inkml:trace contextRef="#ctx0" brushRef="#br0" timeOffset="175911.938">19549 219 0 0,'0'0'179'0,"0"0"-49"0,0 0-102 0,0 0 0 15,0 0 16-15,0 0 50 0,0 0 47 0,0 0 60 16,0 0 17-16,0 0 7 0,0 0-23 0,0 0-29 16,0 0-13-16,47 25-25 0,-33-16-22 15,2 1-1-15,2 1 3 0,0 1-9 0,9 3-1 16,-5-1-69-16,7 5-10 0,-6-3-17 0,0 0-13 16,2 1 29-16,-3-1 4 0,-2-6-27 0,0 7 7 15,-3-3-21-15,4-1-27 0,-2 4-45 0,-2-3-157 16,1 0-330-16,-8-10-870 0</inkml:trace>
  <inkml:trace contextRef="#ctx0" brushRef="#br0" timeOffset="177679.6">16042 301 0 0,'0'0'91'0,"0"0"-1"0,0 0-54 0,0 0-11 16,0 0-14-16,0 0 5 0,0 0-4 0,0 0 6 15,0 0-2-15,0 0 10 0,0 0 9 16,0 0 24-16,-21-24 9 0,21 24 29 0,0 0-2 16,0 0 4-16,-5-5 5 0,-1 3-5 0,-2-1-12 15,3 1-4-15,-2 2 10 0,0 0-6 0,2 5 4 16,-8 2-2-16,6 0 4 0,-6 1-7 0,-2 3 3 16,4-1-50-16,-3 1 1 0,-2 1-20 15,2 2 1-15,-3-2 22 0,-1 2-22 0,3-3-8 16,-3 2-12-16,1-1-14 0,2 2-37 0,0-3-47 15,1 1-87-15,6-8-205 0,4 3-870 0</inkml:trace>
  <inkml:trace contextRef="#ctx0" brushRef="#br0" timeOffset="177821.705">15836 364 1307 0,'0'0'129'16,"0"0"-37"-16,0 0-56 0,0 0-26 0,0 0 4 15,0 0-24-15,0 0-7 0,0 0-38 16,0 0-51-16,0 0-97 0,0 0-110 0,0 0-571 0</inkml:trace>
  <inkml:trace contextRef="#ctx0" brushRef="#br0" timeOffset="179898.053">25708 230 0 0,'0'0'88'0,"0"0"2"0,0 0-68 16,0 0 20-16,0 0 36 0,0 0 61 0,0 0 45 15,0 0 32-15,0 0 0 0,0 0-7 0,0 0-21 16,0 0-12-16,0 0-31 0,45-64-26 16,-42 57-25-16,-3 7-9 0,0 0-32 0,0 0-8 15,2-4-17-15,-1-3 8 0,1 2-11 0,1-2-2 16,-6 7 25-16,-4 0-28 0,-1 0 31 0,-5 2 0 15,4 1-2-15,-9 1-9 0,3 3 0 16,-3-2-16-16,0 2 2 0,-4 0-1 0,-5 1 3 16,4 1 2-16,-7 3-19 0,5 0 9 0,-1-3-11 15,-1 3-2-15,1-1-10 0,-2 3 12 0,5-2-22 16,-4-1 2-16,4 2-17 0,4-4-33 16,-2 3-91-16,4-3-65 0,0 3-153 0,-2 2-209 15,11-9-768-15</inkml:trace>
  <inkml:trace contextRef="#ctx0" brushRef="#br0" timeOffset="180162.99">25162 191 0 0,'0'0'68'0,"0"0"5"0,0 0-54 15,0 0 2-15,0 0 28 0,0 0 70 0,0 0 24 16,0 0 12-16,0 0-18 0,0 0-42 0,0 0-12 15,0 0 17-15,0 0 24 0,0 0 0 0,1-57 25 16,5 52 5-16,1 0 16 0,7 5-2 0,-7 0-3 16,10 10-23-16,-4-1-14 0,2 3-20 15,0-1-10-15,4 4-21 0,-3-1-13 0,4 3-7 16,0-1-3-16,0 5-8 0,1-5-8 16,0 3-11-16,1-2-4 0,-3-1-53 0,3 1-12 15,-5-1 3-15,2-2-16 0,-1 0 35 0,0-2-39 16,-4 0-79-16,2 0-300 0,-10-7-1058 0</inkml:trace>
  <inkml:trace contextRef="#ctx0" brushRef="#br0" timeOffset="184017.362">23735 166 0 0,'0'0'40'0,"0"0"13"16,0 0-21-16,0 0 5 0,0 0 6 0,0 0-5 15,0 0-23-15,0 0-17 0,0 0-2 0,0 0 24 16,0 0 3-16,0 0 32 0,0 0 4 0,0 0 19 16,0 0 24-16,0 0 28 0,0 0 15 15,0 0-3-15,0 0-17 0,0 0-31 0,0 0-9 16,0 0-21-16,-1 0-4 0,-7 5-13 0,4-2-2 16,-3 2-9-16,2 0-1 0,-2-1-4 0,-2-1 6 15,-3 6-10-15,4-4 23 0,-4 4-6 0,-1-2 10 16,-2 2 5-16,4-2-1 0,-2 5 19 15,-3-3 1-15,3 0 2 0,-4 3 4 0,3-4-17 16,-4 4-5-16,3-3-54 0,-3 3-17 0,-1-1 13 16,1 1-19-16,1 0 43 0,-1-3 0 15,0 0-16-15,0 1-11 0,3-3-2 0,-2 3-19 16,5-3-9-16,-1 0-35 0,5-2-18 0,-5 2-41 16,6-3-54-16,-2 1-122 0,1 0-157 0,8-5-755 0</inkml:trace>
  <inkml:trace contextRef="#ctx0" brushRef="#br0" timeOffset="184389.698">23197 223 0 0,'0'0'0'0,"0"0"29"16,0 0 11-16,0 0-4 0,0 0-2 15,0 0 1-15,0 0 16 0,0 0 10 0,0 0 35 16,0 0 31-16,0 0 6 0,0 0-20 0,0 0-46 16,4-32-10-16,-1 27-1 0,0-2-4 0,2 2 19 15,-5 5-4-15,5-2-20 0,3 2-4 16,-1-1-12-16,8 1-2 0,-8 0 0 0,-2 1 5 16,12 4 0-16,-9-3 20 0,7 5 3 0,1-2 18 15,-4-1-5-15,4 6 4 0,-2-3-15 16,0 0 12-16,2 2-6 0,-2-2 4 0,3 5-4 0,-3-3 3 15,3 0 0-15,-1 0-10 0,-1 3-1 16,2-4 10-16,-2 1-41 0,4 1-14 0,-2 1 16 16,-2 1-15-16,4 0 56 0,-3-3-10 0,-1 0 6 15,3 3-14-15,-4-5-5 0,2 4-12 16,-3-2-3-16,2 0-22 0,-2-2-10 0,-1 0-6 16,-6-2-33-16,7 4-42 0,-6-5-111 0,-2 3-338 15,4-2-962-15</inkml:trace>
  <inkml:trace contextRef="#ctx0" brushRef="#br0" timeOffset="187555.488">21803 219 87 0,'0'0'-4'0,"0"0"46"16,0 0-52-16,0 0 9 0,0 0 8 0,0 0-9 15,0 0 18-15,0 0 6 0,0 0 35 0,0 0 40 16,0 0 43-16,0 0 29 0,62-62 17 0,-56 55-16 16,-6 7-12-16,0 0-30 0,4-5-25 15,0-2-24-15,2 0-3 0,-3 3-24 0,-3 4 2 16,0 0 11-16,0 0-10 0,0 0 1 0,-3-3-6 15,-5 1 8-15,3 2-4 0,-10 0 15 16,10 0 10-16,-11 0-1 0,4 2-9 0,-2 3 8 16,-1 0-23-16,-4-1 10 0,4 3-4 0,-5-2 5 15,-8 4-2-15,6 1-3 0,-8-2-10 0,7 1-2 16,-4-2-11-16,-1 2-11 0,3 1-9 16,-3-1-8-16,4 0 4 0,-3-2-20 0,9 0 1 15,-5 5-20-15,8-8-19 0,-6 6-34 0,1-1-31 16,4-1-58-16,-3 2-85 0,6-1-188 0,-3 0-87 15,11-4-92-15,-2 2 1 0</inkml:trace>
  <inkml:trace contextRef="#ctx0" brushRef="#br0" timeOffset="187763.894">21294 134 222 0,'0'0'151'15,"0"0"-10"-15,0 0 44 0,0 0-5 0,0 0 4 16,0 0-4-16,0 0 15 0,0 0-3 16,0 0 17-16,0 0-10 0,0 0-1 0,0 0-23 15,0 0-46-15,61-51-24 0,-48 58-28 0,1 2-26 16,2 5-10-16,2-3-20 0,2 10-14 0,4 3-40 16,0-2-52-16,3 8-179 0,-8-9-358 15,-5-7-823-15</inkml:trace>
  <inkml:trace contextRef="#ctx0" brushRef="#br0" timeOffset="194244.896">27526 3496 2227 0,'0'0'10'0,"0"0"8"15,0 0-10-15,0 0-3 0,0 0 16 0,0 0 23 16,0 0 12-16,0 0 22 0,0 0 11 0,0 0 4 16,0 0 2-16,-21 146-4 0,18-97-1 15,0 1 1-15,-1 5-3 0,-1 0-4 0,-2 6-8 16,-1-5-10-16,-2 7-7 0,-1-1-13 0,-3-2-6 15,0 2-14-15,-2-4-9 0,-1-3-6 0,2-2-4 16,-2-3-4-16,0 1 0 0,2-3-6 16,2 1-5-16,1-5-8 0,2-3-10 0,4 1-17 15,0-7-33-15,2-4-54 0,0-5-87 0,2-8-154 16,-2-4-284-16,3-7-895 0</inkml:trace>
  <inkml:trace contextRef="#ctx0" brushRef="#br0" timeOffset="194595.681">27850 3992 2132 0,'0'0'17'0,"0"0"-7"0,0 0 14 0,0 0 30 16,0 0 20-16,0 0 0 0,122-118-13 0,-116 114-25 15,-1 4-15-15,-4 0-1 0,-1 0 6 16,0 0 10-16,0 0 11 0,0 0 16 0,-1 4-4 15,-5 3-6-15,-3 3-12 0,-5 6-14 0,-3 2-8 16,-4 5-4-16,-2 2-6 0,-1 5 1 0,-4 1-1 16,-1 2 6-16,1 0 4 0,-1-1 4 15,2-1 13-15,2-2 12 0,0-1 12 0,3 0 8 16,-1-1 4-16,4-2-2 0,0-2-1 0,2-2-6 16,5 2-1-16,4-2-7 0,6-3-8 15,2 3-1-15,4-3-15 0,9 3-3 0,6 0-5 16,6 0-6-16,5-4-2 0,2 4-4 0,4-7-6 15,3-2 2-15,-1-3-13 0,5-2-8 16,-1-2-15-16,1 0-24 0,-4-3-27 0,-1-2-60 16,-2 0-98-16,-13 2-242 0,-5-2-1195 0</inkml:trace>
  <inkml:trace contextRef="#ctx0" brushRef="#br0" timeOffset="194762.236">28181 4165 3206 0,'0'0'78'16,"0"0"-20"-16,0 0 2 0,0 0-2 15,0 0 1-15,0 0-12 0,0 0-26 0,125-51-14 16,-85 46-12-16,1 5-11 0,-6 0-15 0,1 0-26 16,-5 9-62-16,-1 3-134 0,-8-3-334 0,-10-2-1064 0</inkml:trace>
  <inkml:trace contextRef="#ctx0" brushRef="#br0" timeOffset="194937.874">28214 4374 3124 0,'0'0'173'16,"0"0"-6"-16,0 0-21 0,0 0-15 0,0 0-38 16,0 0-36-16,0 0-31 0,0 0-17 0,0 0-8 15,0 0 2-15,0 0-1 0,0 0-3 0,0 0-3 16,122 43-11-16,-77-40-9 0,-1-1-24 15,-1 3-46-15,-2-3-78 0,-3 0-100 0,-10 1-236 16,-10-1-1116-16</inkml:trace>
  <inkml:trace contextRef="#ctx0" brushRef="#br0" timeOffset="195519.876">29964 3870 2969 0,'0'0'99'0,"0"0"-61"16,0 0 45-16,0 0 29 0,0 0 9 0,0 0-19 15,0 0-37-15,0 0-13 0,0 0-8 0,0 0 3 16,-94 131 1-16,70-89-5 0,-1 6-4 16,-4 0-8-16,5 0-5 0,-3 3-5 0,2-2-21 15,0-1-186-15</inkml:trace>
  <inkml:trace contextRef="#ctx0" brushRef="#br0" timeOffset="196467.406">29925 3771 1128 0,'0'0'184'0,"0"0"18"0,0 0 68 0,0 0 36 0,0 0-4 16,0 0-69-16,0 0-84 0,0 0-37 16,0 0-20-16,0 0-18 0,0 0-5 0,0 0-8 15,0 0-5-15,-81 73-6 0,67-47-3 0,-4 2-5 16,-2 6 3-16,1 5-8 0,-1 5 5 0,-1 3 0 16,1 0 0-16,-2 7 7 0,-2 0-2 15,-3 7-5-15,-3 0-5 0,1 0-6 0,1-2-5 16,2-1-5-16,-1-5-5 0,6-7-4 0,4-3-3 15,1-3-4-15,4-5-3 0,1-6-3 16,3-6-8-16,1-4-8 0,5-6-20 0,1-6-23 16,1-2-42-16,2-5-68 0,7 0-110 0,0-5-326 15,-1 1-1077-15</inkml:trace>
  <inkml:trace contextRef="#ctx0" brushRef="#br0" timeOffset="196747.149">29894 3794 2621 0,'0'0'41'16,"0"0"22"-16,0 0 34 0,0 0 22 0,0 0 5 15,0 0-31-15,0 0-44 0,0 0-20 0,0 0 3 16,0 0 11-16,0 0 10 0,0 0 9 0,26 118 2 16,-23-78 3-16,-2 9 1 0,-1 2-6 15,0 4-7-15,0 1-6 0,-1 1-7 0,-1 3-10 16,-4-3-5-16,5-1-7 0,0-1-5 0,1-4-7 15,0-4-1-15,0-5-4 0,1-2-1 0,2-7-2 16,2 0 2-16,-3-5-9 0,0-1-3 16,3-2-9-16,-2-4-12 0,-2-2-16 0,3-3-28 15,-2-4-31-15,-2-3-43 0,0-2-52 0,0-2-67 16,0-4-154-16,-1-1-269 0,0 0-863 0</inkml:trace>
  <inkml:trace contextRef="#ctx0" brushRef="#br0" timeOffset="196935.894">29541 4487 3045 0,'0'0'220'0,"0"0"-24"16,0 0-32-16,0 0-17 0,0 0-23 0,0 0-35 16,0 0-32-16,0 0-19 0,0 0-23 0,0 0-15 15,0 0 0-15,0 0 0 0,126-85 0 16,-73 74 0-16,5 1-10 0,-3 6-31 0,-4 4-41 15,0 0-52-15,-2 4-94 0,-16 6-216 0,-9-6-1092 0</inkml:trace>
  <inkml:trace contextRef="#ctx0" brushRef="#br0" timeOffset="197058.117">30482 4485 2444 0,'0'0'1064'0,"0"0"-990"0,0 0 4 16,0 0 14-16,0 0-7 0,0 0-5 15,-94 138-27-15,66-109-22 0,0-3-5 0,4-1-11 16,1-4-15-16,3 0-10 0,1-6-12 0,3-3-31 15,5-5-59-15,6-5-107 0,0 1-283 0,4-3-1280 16</inkml:trace>
  <inkml:trace contextRef="#ctx0" brushRef="#br0" timeOffset="197325.191">30960 3916 2365 0,'0'0'1029'0,"0"0"-1003"0,0 0 3 15,0 0 13-15,-40 149 20 0,26-100 2 0,-3 0-8 16,5 1-20-16,-1 1-15 0,3 1-12 0,3-1-7 15,-2-1-6-15,7 1-14 0,1-4-15 0,1-4-25 16,1-3-56-16,7-8-115 0,-3-10-274 0,0-8-1188 16</inkml:trace>
  <inkml:trace contextRef="#ctx0" brushRef="#br0" timeOffset="197681.176">30940 3992 2521 0,'0'0'201'0,"0"0"-33"0,0 0-13 16,0 0-5-16,0 0-5 0,0 0-31 0,142-101-34 15,-111 96-20-15,1 0-19 0,-2 5-12 16,-2 0-8-16,-6 5-8 0,-4 4-5 0,-6 5-4 16,-3 5-5-16,-8 3 0 0,-1 3-5 0,-3 3-3 15,-12 0 1-15,-1 4-4 0,-5-4 0 16,-4-3 5-16,0 1-1 0,-3-5 2 0,-1-2 2 15,3 0 2-15,0-5-2 0,5 0 7 0,2-2-1 16,4-3-1-16,4 2 2 0,4 1-1 16,2 2-1-16,5-1 3 0,5 5 2 0,7 1 3 15,6 2 4-15,5 5 3 0,2-2 5 0,1-1 5 16,2 1 4-16,-5-1 1 0,-2-5 5 0,-5 1-7 16,-6-9-1-16,-5 4-2 0,-5-2 0 15,0-3-1-15,-6 1-8 0,-8-1-3 0,-3 0-12 16,-6-2-25-16,-1 0-9 0,-4-7-41 0,4 0-87 15,6 0-222-15,5 0-1406 0</inkml:trace>
  <inkml:trace contextRef="#ctx0" brushRef="#br0" timeOffset="197842.796">31699 4521 3510 0,'0'0'101'0,"0"0"-45"16,0 0 27-16,0 0 13 0,0 0-14 15,-99 136-32-15,70-108-21 0,4-3-22 0,2-1-3 16,5-7-5-16,4-3-20 0,6 0-10 0,4-7-38 16,4-2-59-16,7-3-134 0,2 0-445 15,-4-2-1055-15</inkml:trace>
  <inkml:trace contextRef="#ctx0" brushRef="#br0" timeOffset="198060.925">32166 4114 3358 0,'0'0'19'0,"0"0"-1"0,0 0 17 16,-38 117 30-16,26-75-3 0,-1-4 1 0,1 4-20 15,6-2-28-15,-1 1-7 0,6 0-5 0,-2 1-7 16,3-3-11-16,0-2-13 0,3-2-32 15,3-4-67-15,-1-3-144 0,5-7-297 0,-3-7-552 16,-3-5-376-16</inkml:trace>
  <inkml:trace contextRef="#ctx0" brushRef="#br0" timeOffset="198381.534">32152 4048 2225 0,'0'0'178'0,"0"0"-28"0,0 0-48 15,0 0-16-15,0 0 1 0,0 0-6 0,0 0-19 16,0 0-15-16,0 0-11 0,128-100-4 0,-98 100 0 16,2 0-2-16,-1 9-3 0,0 0 2 0,-2 3 1 15,-5-3 28-15,-3 3-1 0,-5-3 0 16,5 0 2-16,-2 3-24 0,1 2 2 0,0 2 0 16,-1-1 1-16,1 6-2 0,-4 2-1 0,0 1 6 15,-5 4 1-15,-1 1 2 0,-4 1 2 0,-4 5-3 16,-2 3-2-16,-7-1-8 0,-3 5 0 0,-5 1-5 15,-12 11-12-15,-12 7 5 0,-5 7-22 16,-5-4-5-16,-1-13 6 0,8-10-11 0,0-6 19 16,2-3-1-16,1-4-11 0,1-4 4 0,5-3-8 15,1-4-10-15,4-6-8 0,5-4-33 16,4-4-48-16,5-3-80 0,3-10-184 0,4 3-535 16,3 0-825-16</inkml:trace>
  <inkml:trace contextRef="#ctx0" brushRef="#br0" timeOffset="199020.482">29204 3515 744 0,'0'0'240'0,"0"0"36"0,0 0 21 0,0 0-5 15,0 0-32-15,0 0-51 0,0 0-73 0,0 0-58 16,0 0-14-16,0 0-4 0,0 0-4 16,-125 74-2-16,96-49-4 0,6 0-5 0,4 1-8 15,8-3-10-15,3 3-13 0,8-4-5 0,4 1-3 16,11 0 0-16,4 3-1 0,4-3 1 0,5-1-1 15,3 2 0-15,1-1-1 0,-2 5-1 0,-1-1 0 16,-4 5-1-16,-5 1-1 0,-3-1 1 16,-8 2 0-16,-5 1-1 0,-4-5 7 0,-3 4 2 15,-7-4 6-15,-1 0 6 0,-5-4-3 0,4 1 0 16,-2-4-2-16,1-2-1 0,1 2-2 0,4-4-1 16,3-1-1-16,3-3-5 0,2 4-2 15,0-3 1-15,4 3-3 0,5 2 4 0,0 0-3 16,-1 1 1-16,-3 3-1 0,1 1 2 0,-4 2 5 15,-2 3 7-15,-3 6 6 0,-6 1 10 16,-4 5 11-16,-3 1 10 0,1-2 14 0,-1-4 7 16,-1-1 2-16,4-2-7 0,4-6-14 0,6 1-12 15,3-4-10-15,1 0-11 0,9-5-5 0,7-4-10 16,5-1-2-16,6-2-7 0,8-4-7 16,4-1-10-16,3-5-27 0,7-1-37 0,2-1-81 15,4-2-158-15,-13 0-499 0,-13 0-891 0</inkml:trace>
  <inkml:trace contextRef="#ctx0" brushRef="#br0" timeOffset="200617.984">33110 3308 1181 0,'0'0'203'0,"0"0"42"16,0 0 7-16,0 0-26 0,0 0-26 0,0 0-50 15,0 0-58-15,0 0-35 0,0 0-12 0,0 0 4 16,0 0 8-16,0 0 0 0,0 0 1 15,0 0-5-15,83-26-5 0,-78 33-1 0,5 5-4 16,1 0 0-16,-4 2-5 0,1 0 4 0,-3 9-3 16,2 11 3-16,-6 7 3 0,-1 12-20 0,-5 0-6 15,-8 3-4-15,-3-4-11 0,0 0 9 16,-4-2-4-16,5-4-1 0,2-5-3 0,4-2-3 16,2-2 0-16,2-3-2 0,2-4-7 0,2-2 5 15,1-2 1-15,0 0 0 0,0-4 6 16,0-1-4-16,0-1 0 0,1 1-1 0,1 0-2 15,-1-1 4-15,2 1 0 0,0 0-2 0,1 0 8 16,2 0-11-16,1-1 2 0,4-2-5 16,-3-2-1-16,-3-6 5 0,6 1-4 0,-4-4 3 0,5 10-1 15,1-3-3-15,1-3-4 0,0 2 1 16,0 3-1-16,1-2 9 0,2 5 2 0,0-1 3 16,-1 6 4-16,4 0 13 0,-5 2 21 0,5 4 20 15,-9-7 10-15,3 3 1 0,-5-2-11 0,-3 2 1 16,-5-1 0-16,-1 3-4 0,-10 4 2 15,-10 3-7-15,-10 6-14 0,-10 2-8 0,-7-5-11 16,-5-1-13-16,-3-8 3 0,2 1-11 0,3-4 0 16,4-8-10-16,2 1-8 0,0-4-14 0,4-3-31 15,1-1-47-15,5-4-68 0,2-4-97 16,4-1-166-16,7-2-422 0,9 0-772 0</inkml:trace>
  <inkml:trace contextRef="#ctx0" brushRef="#br0" timeOffset="-214196.461">6856 2155 339 0,'0'0'85'0,"0"0"-31"16,0 0 20-16,0 0 77 0,0 0 64 0,0 0 53 15,0 0 8-15,0 0-44 0,0 0-31 0,0 0-28 16,0 0-17-16,0 0-11 0,-2-7-19 0,2 7-18 15,0 0-24-15,0 0-18 0,0 0-21 16,0 0-18-16,0 0-10 0,0 0-5 0,1 0 1 16,5 0 2-16,-2 2 4 0,5 0-3 0,1 1 5 15,0-3-3-15,1 2 5 0,0 0-2 0,1 1 5 16,3-3-6-16,-1 0 2 0,2 0 2 16,-2 0-3-16,2 0-2 0,-2 0-3 0,2-5-3 15,-1 5 5-15,-1-2-6 0,2 2 1 0,-3-5-3 16,4 5-5-16,-4-2 3 0,4 2 2 15,-4 0-3-15,4-3-2 0,-5 3-1 0,5-2 3 16,-4 2-2-16,0-2-1 0,1 2 2 0,-2 0 1 16,0-3-2-16,1 3 3 0,3-2 1 0,-4 0-2 15,5 2-1-15,-4-3-6 0,4 1 10 16,-4 2-1-16,5 0 1 0,-4 0 2 0,4 0-3 16,-4-2-1-16,4 2 4 0,-5 0-9 0,3 0 8 15,-4 0-7-15,0 0 4 0,3 0 4 0,-3 0-6 16,1 0-1-16,1 0 3 0,0 0 0 0,-2 0-1 15,6 0 0-15,-4 0 2 0,4 0 4 0,-2 0-12 16,0 0 6-16,1 0-7 0,-2 0-5 16,2 0 10-16,0 0-3 0,-2 0-6 0,3 0 4 15,-2 0-2-15,-1 0 3 0,1 0-1 0,-1 0-5 16,1 0 8-16,-2 0-3 0,2 0 3 16,-1 0 3-16,2 0-2 0,-1 0-7 0,3-3 9 15,0 1-2-15,1 0-2 0,1-1 3 0,-1 2 2 16,0-1 1-16,2 0-7 0,-2-1 6 15,2 1-5-15,-1-3 3 0,2 3-5 0,0-3 7 16,-1 3-10-16,1-3 4 0,2 3 6 0,-2-3-5 16,3 1 2-16,-3 1-6 0,-1 1 6 0,1-3-4 15,2 3 5-15,-2-3 2 0,3 3 1 0,-3-5-8 16,0 5 9-16,2-3-7 0,-3 3 0 16,-2-1 2-16,-1 1-2 0,-3 0 8 0,2-1-10 15,-5 3 5-15,3-2-5 0,-4 2 0 0,-1 0 1 16,1 0 6-16,1 2-9 0,0-2 1 0,-1 3 5 15,3-3-2-15,0 2 1 0,-2-2-4 0,4 0 4 16,1 0-4-16,-2 0 5 0,8 0 2 16,-3 0 4-16,0-2-8 0,-1-1 7 0,0 3-5 15,-5 0-2-15,2 0-2 0,-4 0 4 0,4 0-4 16,-4 0 0-16,0 0 0 0,3 0 2 16,-3 0 0-16,0 0-3 0,0 3 2 0,0-3-1 15,-2 2 4-15,3-2-1 0,-1 2 2 0,-1-2-4 16,0 3 1-16,1-3-4 0,1 2 5 0,-2-2 0 15,-2 2 0-15,3-2-2 0,-1 3 3 16,1-3-6-16,-2 2 5 0,-1-2-2 0,0 2 2 16,-3 1-2-16,0-3 1 0,2 0 2 0,0 2 3 15,-1-2-7-15,-1 0 3 0,1 2-2 0,2-2 0 16,-1 0 0-16,1 0 2 0,0 0 2 16,-1 3-4-16,0-3 1 0,1 0-7 0,-1 2 6 15,-1-2 0-15,0 0-1 0,4 2 6 0,-2 1 2 16,4-3-7-16,-3 0 6 0,1 2-10 0,2-2 5 15,0 2 0-15,-1-2 2 0,1 0 6 16,0 3-1-16,-2-3-2 0,-1 2 4 0,3 0-11 16,-2 1 7-16,1-1 3 0,-2 0 1 0,-1 1 11 15,2-1-5-15,-2-2-2 0,0 0 7 0,0 0-7 16,-3 0 9-16,-3 0-3 0,2 0 4 0,-3 0 0 16,2-2-9-16,-1-1 1 0,-3-1-6 15,2-1-7-15,0-2-2 0,-2 2-4 0,0 3-16 16,-1 0-12-16,0 2-97 0,0 0-139 0,0 2-537 15,-1 3-1003-15</inkml:trace>
  <inkml:trace contextRef="#ctx0" brushRef="#br0" timeOffset="-212797.53">11550 2019 646 0,'0'0'144'0,"0"0"38"15,0 0 74-15,0 0 52 0,0 0 8 0,0 0-35 16,0 0-84-16,0 0-51 0,0 0-34 0,0 0-19 16,0 0-4-16,0 0-13 0,7-18-5 0,-4 18-13 15,-2 0-7-15,3 0-14 0,-2 0-2 16,2-2-3-16,-2 2 1 0,3 0-5 0,-1 0 8 15,2 0-5-15,-1 0-5 0,3 2 9 0,-3-2-5 16,0 1 2-16,0-1-4 0,0 0 3 16,-1 0-9-16,0 0 5 0,0 0-3 0,1 0 0 15,-1 0-6-15,1 0-3 0,-1-1 4 0,1-1-9 16,1 2 3-16,-1-3 1 0,0 3-6 16,0-2-3-16,1 2 1 0,3 0-1 0,-3 0 4 15,1 0-6-15,0 0 9 0,1 0-6 0,0 0-4 16,-1 0 1-16,1 0 1 0,2 0-6 0,-3 0 5 15,1-2 6-15,-2 2-7 0,2-3 6 0,-3 3-4 16,2 0 6-16,-2 0-7 0,1-2 6 16,1 2-5-16,0-2-1 0,-1 2-1 0,0-3 4 15,0 3-2-15,2 0-1 0,-2 0-3 0,2-2 1 16,-2 2 1-16,2 0-2 0,0 0 2 0,-2-2-1 16,0 2 4-16,1 0-7 0,0 0 3 0,1 0-1 15,-2 0 0-15,0 0 1 0,3 0 2 16,-3 0 0-16,1 0-1 0,1 0-4 0,2 0 4 15,-1 0-5-15,-2-2 9 0,2-1-4 0,-1 3 1 16,1-2-2-16,-1 2-2 0,2-2 2 0,-4 2 1 16,0 0-3-16,3-3 6 0,-3 3-7 15,1 0 6-15,1 0-4 0,0 0-4 0,-1 0 4 16,2 0 0-16,-2 0-2 0,2-2 2 0,-2 2 0 16,2 0 2-16,-2 0-4 0,2 0 2 15,0 0 0-15,0 0 0 0,-3 0 2 0,1 0-3 16,0 0 4-16,0 0-3 0,-1 0 2 0,1 0-5 15,-3 0 6-15,3 0-3 0,0 0 1 16,-2 0-2-16,3 0 3 0,-2 0-2 0,1 0 3 0,1-2-2 16,-1 2 0-16,-1-3-3 0,1 3 4 15,3 0-2-15,-4-2 1 0,-1 2-1 0,1 0 3 16,-2 0 0-16,3 0-6 0,-3 0 2 0,2 0 2 16,0 0 5-16,1 0-4 0,3 0 3 15,-4 0-4-15,1 0 5 0,1 0-9 0,1 0 7 16,-2 0-6-16,-1 0-3 0,2 0 3 0,-1 0 4 15,-1 0 0-15,1 0-4 0,-1 0 7 0,0 0-7 16,3 0-2-16,-2 0-2 0,-1 0 12 0,1 0-8 16,3 0 10-16,-4 0 4 0,3 2-13 15,-1-2-3-15,1 0 8 0,0 3-2 0,0-3-3 16,-2 0 9-16,-1 0-6 0,1 0 8 0,-4 0-9 16,1 0 9-16,0 0-7 0,-4 0-3 0,1 0 15 15,-1 0 4-15,0 0-5 0,0 0 5 16,0 0 3-16,0 0-12 0,0-3 2 0,0 3-14 15,0 0 6-15,0-2-7 0,0 2-8 0,0 0-19 16,0 0-60-16,0 0-111 0,0 0-346 0,0 0-1236 16</inkml:trace>
  <inkml:trace contextRef="#ctx0" brushRef="#br0" timeOffset="-195577.856">4895 2460 0 0,'0'0'290'0,"0"0"-123"15,0 0-53-15,0 0 40 0,0 0 43 0,0 0 28 16,0 0-6-16,0 0-14 0,0 0-21 0,0 0-24 16,0 0-28-16,0 0-28 0,-18-73-27 0,18 73-30 15,0 0-17-15,0 0-15 0,0 0-3 16,0 0-4-16,0 0 2 0,0 0 6 0,0 0 3 16,1 2 5-16,4 1 1 0,-4-1 0 0,3 0-3 15,0 3 5-15,-2 0-2 0,2-1 2 0,0 3 0 16,-2 0 3-16,2 3-2 0,-2 1-1 0,2 1 0 15,-3 1-3-15,1 3-1 0,0 0-1 0,-2 3 2 16,0-1-5-16,0 1 3 0,0-1-2 16,0 0-5-16,-2 1 2 0,0 2 3 0,1 0-4 15,0-3 5-15,-3 0-4 0,3 3-2 0,-1-3 0 16,1 1-2-16,0-3 3 0,1-2-2 16,0-2-1-16,0-5-3 0,0-2-3 0,0 0-2 15,0-3 2-15,4-2 4 0,2 0 10 0,4-2 3 16,2-8 4-16,6-7-6 0,4-4-1 0,3-4-8 15,4-1 0-15,1-3-3 0,2-1 5 16,2 0-1-16,-2-3 5 0,1 4 4 0,-2-1 0 16,-1 2 4-16,-3 2-2 0,-2 7-3 0,-4-2 0 15,-5 4-3-15,-1 6-3 0,-5 1 2 0,-3 3-4 16,0 3-3-16,-5-1-1 0,-1 5-7 16,0-2-5-16,-1 2-4 0,2 0-10 0,-1 0-6 15,2 2-19-15,-2 5-30 0,1 0-72 0,2 7-148 16,-1-5-402-16,-2-2-922 0</inkml:trace>
  <inkml:trace contextRef="#ctx0" brushRef="#br0" timeOffset="-149598.105">1772 6578 488 0,'0'0'186'15,"0"0"57"-15,0 0 62 0,0 0-6 0,0 0-28 16,0 0-44-16,0 0-48 0,0 0-45 0,0 0-38 16,0 0-19-16,0 0-15 0,0 0-10 15,-22-42-7-15,20 42-10 0,-3 0-7 0,1 0-7 16,-2 0-7-16,2 2-3 0,-3 3-3 0,3 4-1 16,-2 0 1-16,-3 1 1 0,5 3 0 0,-4-2 3 15,-1 5 4-15,0 1 1 0,1-1 0 0,-2 5 1 16,-1 2 1-16,-1-1 0 0,1 4 4 15,-1-1 2-15,1 3 2 0,-2 4 2 0,1 0 2 16,-1 5 0-16,1 2-1 0,0 0 3 0,-2 1-1 16,2-4-2-16,2-1-2 0,-1-3-8 0,4 1-5 15,0-6-6-15,0 1-9 0,3-5 4 0,-2-2-4 16,5-5-4-16,0-3 1 0,1-2-16 16,0-1-18-16,0-6-21 0,1 1-36 0,3-3-61 15,2-2-140-15,-3 0-353 0,2 0-918 0</inkml:trace>
  <inkml:trace contextRef="#ctx0" brushRef="#br0" timeOffset="-149293.018">1813 6174 456 0,'0'0'30'0,"0"0"4"15,0 0 58-15,0 0 56 0,0 0 67 16,0 0 44-16,0 0 6 0,0 0-11 0,0 0-48 16,0 0-42-16,0 0-23 0,0 0-20 0,67 122-7 15,-61-94-3-15,4-1-8 0,-1 3-7 0,0 5-9 16,-1 2-13-16,2 6-5 0,-3 1-11 0,-1 4-4 16,2 1-9-16,-3 4-9 0,2 0-4 15,-2 0-8-15,0 0-6 0,0-2-6 0,0-1-7 16,2-4-3-16,-2-5-6 0,4-4-8 0,0-2-7 15,2-5-15-15,-1-3-19 0,0-1-22 16,0-3-42-16,-2-4-83 0,-4-3-153 0,2-7-301 16,-4-3-871-16</inkml:trace>
  <inkml:trace contextRef="#ctx0" brushRef="#br0" timeOffset="-149083.159">1597 7006 1614 0,'0'0'271'0,"0"0"29"16,0 0-4-16,0 0-31 0,0 0-37 0,0 0-39 15,0 0-44-15,0 0-43 0,0 0-41 0,0 0-25 16,0 0-12-16,-47-132-7 0,82 118-2 0,2 0-8 16,8 3-5-16,0 4-6 0,2 2-12 15,1 5-23-15,-2 0-35 0,2 12-80 0,-4-1-174 16,-12-1-450-16,-9-1-877 0</inkml:trace>
  <inkml:trace contextRef="#ctx0" brushRef="#br0" timeOffset="-148875.034">2554 7118 2958 0,'0'0'131'0,"0"0"-121"0,0 0 39 0,0 0 20 16,0 0 6-16,0 0-12 0,0 0-27 0,0 0-21 15,-118 122-14-15,95-105-18 0,3-7-22 0,0 0-30 16,5-4-63-16,-2-3-180 0,6-3-424 16,2 0-882-16</inkml:trace>
  <inkml:trace contextRef="#ctx0" brushRef="#br0" timeOffset="-148620.559">2835 6540 2365 0,'0'0'87'0,"0"0"-23"0,0 0 35 16,0 0 32-16,0 0 36 0,0 0 5 0,0 0-27 15,0 0-27-15,0 0-44 0,0 0-19 16,11 144-9-16,-15-106-9 0,0 4-1 0,1 2-18 16,-2-3-8-16,3 0-6 0,1 0-9 0,0-1-4 15,1-3-14-15,0-3-15 0,1-4-16 0,2-5-55 16,2-1-93-16,-1-6-204 0,0-6-343 0,-1-6-870 16</inkml:trace>
  <inkml:trace contextRef="#ctx0" brushRef="#br0" timeOffset="-148214.368">2776 6494 2428 0,'0'0'206'0,"0"0"-9"16,0 0-13-16,0 0-19 0,90-134-30 15,-62 115-28-15,5 2-24 0,0 3-24 0,2 5-16 16,-1 7-7-16,-3 2-15 0,-4 4-2 0,-2 8-2 15,-4 4-3-15,-4 3-4 0,-3 1 0 0,-4 3-5 16,-5 2 1-16,-5 6-4 0,0-5 1 16,-8 5-3-16,-9-1 0 0,1 0 2 0,-5-6-6 15,0 0-1-15,-3-3-3 0,1-3 1 0,-1-1 2 16,4-3 3-16,3-5-1 0,2-1 4 0,6 1-3 16,4-2 0-16,4 0 0 0,1 3 0 15,11 1 2-15,4 1 2 0,6 2-1 0,5 0 2 16,3 2-1-16,3-1 3 0,0-1 2 0,2 5-1 15,-1-3 7-15,-5 0 4 0,-4 0 6 0,-4-2 8 16,-7 2 7-16,-5 0 0 0,-8 0 8 0,-6 0-7 16,-9 5 0-16,-10-2-7 0,-8 3-10 15,-4 1-2-15,-7-2-20 0,1 0 0 0,-2-2 0 16,0-5 0-16,2-5 0 0,3-2 0 0,4-6-20 16,7-1-34-16,6-1-55 0,2-6-86 0,11-2-184 15,2 2-548-15,5 0-821 0</inkml:trace>
  <inkml:trace contextRef="#ctx0" brushRef="#br0" timeOffset="-148037.822">3468 7109 3299 0,'0'0'65'0,"0"0"21"0,0 0 29 0,0 0-4 15,0 0-26-15,0 0-39 0,0 0-28 0,0 0-16 16,0 0-15-16,0 0-27 0,0 0-60 16,0 0-188-16,0 0-573 0,0 0-893 0</inkml:trace>
  <inkml:trace contextRef="#ctx0" brushRef="#br0" timeOffset="-147528.83">4271 6465 1603 0,'0'0'474'0,"0"0"-245"0,0 0 8 0,0 0-11 16,0 0-35-16,0 0-26 0,0 0-30 16,0 0-34-16,0 0-19 0,0 0-15 0,33-120-12 15,-38 116-9-15,-4-1-13 0,0 5-8 0,-2 0-6 16,-3 0-7-16,1 5-1 0,-3 4 0 15,-1 1-1-15,-1 4 0 0,-2 3 2 0,2 1-2 16,-3 3-1-16,2 0 1 0,-2 3-4 0,0 0 1 16,1 1-1-16,-1 3-2 0,0-1 1 0,1 3 1 15,-1 0-1-15,1 5-2 0,2-1 3 16,1 1-3-16,3-3 1 0,1 1 1 0,4-2-2 16,5 0 9-16,2-1 1 0,2-1 6 0,5-4-1 15,7-1 4-15,7-3 3 0,8-3-3 16,4-1 2-16,8-7-7 0,5-1-2 0,3-6-1 15,2-3-6-15,4-3-3 0,2-6-5 0,-1-1-14 16,1-2-3-16,-4-2-15 0,-2 0-23 16,-8-2-39-16,-5 2-85 0,-5 0-198 0,-8 4-632 0,-10 4-732 15</inkml:trace>
  <inkml:trace contextRef="#ctx0" brushRef="#br0" timeOffset="-147160.528">3480 7102 2481 0,'0'0'186'0,"0"0"-9"0,0 0 38 0,0 0-2 15,0 0-36-15,0 0-36 0,0 0-31 0,0 0-25 16,0 0-20-16,0 0-5 0,0 0-25 0,0 0-11 15,0 0-11-15,0 0-11 0,-10 125-3 16,-4-116-7-16,1-2-12 0,1-3-29 0,2-4-51 16,0 0-99-16,4 0-238 0,-1 0-1336 0</inkml:trace>
  <inkml:trace contextRef="#ctx0" brushRef="#br0" timeOffset="-142084.593">5118 3184 220 0,'0'0'264'0,"0"0"-166"16,0 0 21-16,0 0 52 0,0 0 63 15,0 0 28-15,0 0-21 0,0 0-47 0,0 0-48 16,0 0-32-16,0 0-21 0,0 0-14 0,-26-69-7 16,26 67-7-16,0-1-2 0,0 3-5 15,0-2-2-15,0 2-11 0,0 0-11 0,0 0-13 16,0 0-12-16,0 0-9 0,0 0-2 0,0 0-1 15,0 0 3-15,1 2 3 0,2 3 3 0,0 0 2 16,1 2 1-16,0 0 2 0,-3 4 5 16,1 0-1-16,-2 3 2 0,0 2 2 0,0 3-2 15,0 1 1-15,0 1-2 0,-2 4 0 0,0-4-3 16,-1 2 0-16,-1-4 0 0,1 2 2 0,-1-3 1 16,1-3 2-16,0 2 0 0,0-3 0 0,2-3-2 15,0-4-3-15,1 2-2 0,0-4 0 0,1-3 1 16,5 1 8-16,4-3 8 0,1 0 10 15,5-3 9-15,1-4 4 0,2-4 1 0,3 1-6 16,3-3-3-16,-1-4-3 0,3 1 0 0,-1 1-7 16,-1-4-3-16,3-2-4 0,-3 3-8 15,2-3-4-15,-3-2-1 0,1 3-6 0,-2 1 1 16,-1 1-5-16,0 1-1 0,-3 1-2 0,0 2-2 16,-1 1-3-16,-4-1-6 0,1 5-12 0,-1 0-22 15,-3 4-38-15,3 3-92 0,-3 2-169 16,-2 0-359-16,-3 0-911 0</inkml:trace>
  <inkml:trace contextRef="#ctx0" brushRef="#br0" timeOffset="-108121.023">6712 6604 459 0,'0'0'130'16,"0"0"71"-16,0 0 74 0,0 0 64 0,0 0-6 15,0 0-46-15,0 0-55 0,0 0-54 0,0 0-39 16,0 0-29-16,0 0-15 0,0 0-20 16,0-73-8-16,0 71-9 0,0 2-17 0,1 0-9 15,-1 0-11-15,0 0-3 0,1 5-1 0,2 1 11 16,-1 4 4-16,0 4 5 0,-1 1 0 0,-1 6 7 16,0 4 3-16,0 3 2 0,0 5-3 0,-1-2-7 15,-3 6-6-15,0 3-1 0,1 1 2 16,-4 1-4-16,0 3-1 0,1 1-7 0,-2-1-2 15,1-2-7-15,3-4-3 0,-3 1-3 0,4-7-4 16,2 2-1-16,0-4-4 0,1-6-2 0,0-3-11 16,0-1-5-16,2-5-16 0,0-4-22 0,1-3-36 15,2-4-61-15,-3-3-70 0,0-2-107 16,2 0-274-16,-4 0-951 0</inkml:trace>
  <inkml:trace contextRef="#ctx0" brushRef="#br0" timeOffset="-107639.307">6652 6727 498 0,'0'0'139'0,"0"0"55"0,0 0 81 0,0 0 65 15,0 0-13-15,0 0-36 0,0 0-59 16,32-134-54-16,-15 116-31 0,-1-3-17 0,3 3-11 15,4-1-8-15,1 1-5 0,5 4-5 0,1-3-5 16,2 9-11-16,0-1-16 0,-1 7-15 0,-1 2-12 16,-2 2-8-16,-6 7-4 0,-3 6-5 0,-5 2-5 15,-2 1-6-15,-4 3-1 0,-3 2-3 0,-5 1-6 16,0-2 1-16,-9 3-3 0,-3 1-4 16,-4 0 2-16,-4-4-3 0,-2-4 1 0,-5 1 0 15,0-5-1-15,-2-3 0 0,1-1-1 0,-1-6 2 16,5-4-1-16,2 0 1 0,5 0 0 15,5-4 2-15,4-3-3 0,6 2-1 0,2 0-5 16,2 1-1-16,8 1 5 0,8-1-1 0,4 1 3 16,4 3 3-16,6 0-1 0,2 3 3 15,-2 6-2-15,4 0 2 0,-3 5 2 0,-1 0 1 16,-2 6 3-16,0-1 1 0,-6 2-2 0,0 2 6 16,-8-2 1-16,-1 0 6 0,-5 1 13 0,-7-1 10 15,-3 2 12-15,-7 0 1 0,-7 5-5 0,-7-3-9 16,-5 3-8-16,-6-1-9 0,-4 1-8 15,-5-3-4-15,-4 0-4 0,-1-4-1 0,0-2-5 16,4-5-3-16,2-3 0 0,6-6 0 0,0-3 0 16,7-2-7-16,1-2-20 0,5-7-27 0,8-3-55 15,3-6-78-15,3-3-159 0,6 2-484 16,1 5-900-16</inkml:trace>
  <inkml:trace contextRef="#ctx0" brushRef="#br0" timeOffset="-107000.263">7993 6575 336 0,'0'0'123'0,"0"0"24"0,0 0 70 0,0 0 71 15,0 0 61-15,0 0-20 0,0 0-39 0,0 0-39 16,0 0-42-16,0 0-30 0,0 0-27 16,0 0-24-16,0 0-20 0,0 0-14 0,18-14-10 15,-16 24-7-15,-2 3-2 0,1 5 0 0,-1 5-8 16,0 3-6-16,0 7-8 0,0 0-10 15,-1 9-4-15,-1 0-8 0,1 1-1 0,0 1-10 16,1 2-4-16,0-5-7 0,2 1-6 0,1-3-2 16,4-5-3-16,1-1-2 0,-3-5-9 0,2-4-6 15,1 0-15-15,-3-6-26 0,2-4-49 0,-2-5-71 16,2-6-128-16,-5-1-334 0,3-2-1020 0</inkml:trace>
  <inkml:trace contextRef="#ctx0" brushRef="#br0" timeOffset="-106685.451">7959 6586 2500 0,'0'0'403'0,"0"0"-321"15,0 0-1-15,0 0 4 0,0 0-12 0,0 0-14 16,0 0-21-16,0 0-26 0,0 0-3 16,0 0-2-16,0 0 4 0,0 0-3 0,142-43-2 15,-108 52 0-15,4 3-1 0,1 2 4 0,-3-2 7 16,3 7 0-16,-2 0 4 0,-2 2 2 0,3 0 2 15,-5-1 7-15,-3 0-5 0,-1 1 4 16,-6 0 0-16,-2 2 1 0,-2-2 11 0,-2-1-3 0,-5-1 0 16,-3-1 1-16,-3-1-7 0,-2-1 6 15,-4 2-1-15,0 2-4 0,-4-1 3 0,-4 2-5 16,-8 0-3-16,-2-3 1 0,-4 3-10 0,-3-6-17 16,-9 4-3-16,0 0 0 0,-5-6 0 15,-2 1 0-15,1 0 0 0,1-4 0 0,-1-3 0 16,1-3-3-16,-1-1-80 0,1-1-72 0,0-2-143 15,12 0-494-15,10 0-977 0</inkml:trace>
  <inkml:trace contextRef="#ctx0" brushRef="#br0" timeOffset="-106472.82">7705 7229 3054 0,'0'0'17'0,"0"0"-4"0,0 0 42 0,0 0 59 16,0 0 21-16,0 0 0 0,0 0-39 0,0 0-33 15,0 0-19-15,0 0-7 0,0 0-6 0,-60 120-10 16,51-116-8-16,-1 1-9 0,-1 0-7 0,0-5-10 16,0 0-18-16,-4 0-37 0,3 0-76 15,-2-10-159-15,3 6-489 0,3 1-914 0</inkml:trace>
  <inkml:trace contextRef="#ctx0" brushRef="#br0" timeOffset="-105408.826">9126 7118 2616 0,'0'0'122'16,"0"0"-12"-16,0 0 49 0,0 0 22 0,0 0-26 15,0 0-47-15,0 0-51 0,-89 127-34 0,67-107-17 16,-3-4-10-16,5 0-17 0,5-4-30 0,-1-5-57 16,6-5-176-16,6 1-448 0,-1-3-917 0</inkml:trace>
  <inkml:trace contextRef="#ctx0" brushRef="#br0" timeOffset="-104760.382">9752 6506 1062 0,'0'0'375'0,"0"0"34"0,0 0-17 16,0 0-52-16,0 0-56 0,0 0-70 0,0 0-58 15,0 0-41-15,0 0-13 0,0 0 2 0,0 0 2 16,0 0 2-16,0 0-18 0,0 0-17 0,111 9-17 15,-70-14-17-15,4 1-13 0,-3-1-10 16,1-2-8-16,-2 0-4 0,-2 2-7 0,-2-2-1 16,-1 5-9-16,-5 0-12 0,-4-1-15 0,-6 3-37 15,-5 0-54-15,-6 3-86 0,-5 1-145 0,-3 1-387 16,-2-3-933-16</inkml:trace>
  <inkml:trace contextRef="#ctx0" brushRef="#br0" timeOffset="-104486.844">9929 6538 1930 0,'0'0'80'0,"0"0"-17"16,0 0 46-16,0 0 42 0,0 0 20 0,0 0-14 15,0 0-45-15,0 0-37 0,-117 90-27 0,106-72-10 16,-1 3-2-16,-1 5-2 0,-1-2 7 0,3 2 5 16,0 4 1-16,-1 3 8 0,0-2 1 15,2 4 4-15,1 0 10 0,1 3-3 0,-1-1 1 16,7 1 0-16,2-7-11 0,0-3 0 0,4-3-3 15,7-1-9-15,3-3 3 0,2-4-12 16,5-3-4-16,3 0-6 0,3-5-12 16,5-4 1-16,2-3-3 0,3-2-4 0,-1 0 3 0,0-4-13 15,-2-3-3-15,-2-3-8 0,-2 1-16 0,0 0-11 16,-4-3-33-16,-4 4-45 0,-2-4-70 16,-7 3-136-16,-2 2-328 0,-4 2-1018 0</inkml:trace>
  <inkml:trace contextRef="#ctx0" brushRef="#br0" timeOffset="-104264.233">9835 6961 1288 0,'0'0'431'16,"0"0"-54"-16,0 0-62 0,0 0-21 0,0 0-30 15,0 0-37-15,0 0-42 0,0 0-42 0,0 0-35 16,0 0-23-16,0 0-11 0,0 0-7 0,0 0-4 15,0-112-13-15,36 93-13 0,3 3-12 0,1 3-11 16,2 1-5-16,1 8-6 0,1-1-3 16,2 3-4-16,-2 2-10 0,2 4-14 0,-4 6-29 15,-2 6-53-15,0 1-102 0,-13 0-309 0,-10-3-1243 16</inkml:trace>
  <inkml:trace contextRef="#ctx0" brushRef="#br0" timeOffset="-104037.357">10907 7100 2951 0,'0'0'94'0,"0"0"36"0,0 0 21 0,0 0-2 15,0 0-12-15,0 0-33 0,0 0-31 0,0 0-23 16,0 0-16-16,0 0-15 0,-35 127-12 0,21-118-2 15,-1 2-5-15,-1-1-7 0,-2-3-8 16,1-1-18-16,0 1-29 0,-2-5-46 0,2 2-86 16,-1-1-150-16,3-1-425 0,4 0-904 0</inkml:trace>
  <inkml:trace contextRef="#ctx0" brushRef="#br0" timeOffset="-103119.252">11444 6527 341 0,'0'0'191'0,"0"0"-28"0,0 0 84 0,0 0 75 16,0 0 51-16,0 0-48 0,0 0-55 0,0 0-46 16,0 0-44-16,0 0-28 0,0 0-22 0,0 0-16 15,0 0-5-15,0 0-1 0,-25-74-2 16,38 70 0-16,2-3-8 0,6 0-3 0,4 2-6 15,7 0-9-15,5 3-7 0,7 0-11 0,2 2-13 16,4 0-14-16,1 0-14 0,-1 0-8 16,-3 0-6-16,-2 0-5 0,-3 0-2 0,-2 4-6 15,-3-1-9-15,-2 1-14 0,-4-1-20 0,-2-1-46 16,-8 3-64-16,-5-3-122 0,-5 0-307 0,-7 1-1144 0</inkml:trace>
  <inkml:trace contextRef="#ctx0" brushRef="#br0" timeOffset="-102850.281">11656 6465 2094 0,'0'0'96'16,"0"0"14"-16,0 0 4 0,0 0 28 0,0 0 16 16,0 0-11-16,0 0-28 0,0 0-30 15,-74 125-18-15,73-101-10 0,0-1-5 0,1 7 3 0,0-3 4 16,0 6 0-16,0-1 0 0,0 5-6 15,-2-1-8-15,0 4-1 0,-2 2-2 0,0 1-3 16,1 1-4-16,-2-3-10 0,0-2-6 0,1 1-8 16,1-4-7-16,2-1-1 0,0-3-4 15,1-4 0-15,0-3-7 0,5-2-6 0,1-5-15 16,3-1-18-16,-2-3-26 0,2-5-54 0,-1 0-91 16,1-6-195-16,-4-1-375 0,-1 0-866 0</inkml:trace>
  <inkml:trace contextRef="#ctx0" brushRef="#br0" timeOffset="-102554.864">11540 6918 1623 0,'0'0'170'0,"0"0"12"0,0 0 39 0,0 0 28 16,0 0-17-16,0 0-46 0,0 0-40 0,0 0-23 15,0 0-12-15,119-7-3 0,-94 10-4 0,4 4-3 16,1-4-9-16,1 0-8 0,1 1-11 16,1-1-13-16,-1-1-10 0,-2-2-11 0,-1 0-5 15,-3 0-9-15,-5 0-7 0,0 0-6 0,-4 0-7 16,1-2-1-16,-4-5-2 0,-1 2-8 15,-2-3-9-15,-1 1-20 0,-2 0-50 0,-2 0-89 16,-3 2-220-16,-2 3-1394 0</inkml:trace>
  <inkml:trace contextRef="#ctx0" brushRef="#br0" timeOffset="-94657.017">12654 7208 765 0,'0'0'279'0,"0"0"-211"16,0 0 23-16,0 0 82 0,0 0 40 0,0 0 21 16,0 0-10-16,0 0-29 0,0 0-33 0,0 0-23 15,0 0-16-15,0 0-7 0,76 69 0 0,-72-63-5 16,0 6-4-16,-3-3-6 0,-1 3-2 16,-1 0-10-16,-8 2-8 0,-1 2-13 0,-1 3-9 15,-7 0-10-15,0-2-7 0,-1-1-3 0,-2 2-6 16,2-4-2-16,-1 0-8 0,2-2-6 15,1-4-8-15,3-3-5 0,2-3-4 0,3-2-4 16,1 0-5-16,3-2-15 0,2-4-27 0,1-8-38 16,2-2-91-16,1-3-179 0,4 1-426 15,-1 6-901-15</inkml:trace>
  <inkml:trace contextRef="#ctx0" brushRef="#br0" timeOffset="-93687.084">13398 6463 623 0,'0'0'262'0,"0"0"2"0,0 0 36 0,0 0-5 15,0 0-20-15,0 0-55 0,0 0-73 0,0 0-44 16,0 0-18-16,0 0-3 0,0 0-1 0,0 0-8 16,0 0-10-16,6 36-7 0,-5-27-2 15,1 0 1-15,-1 1-2 0,-1-1-1 0,0 5-5 16,1 0-3-16,-1 0-5 0,0-2-5 0,0 5-5 15,0 1-1-15,0 1 2 0,0 2 2 0,0 4 1 16,0-2 1-16,0 4-4 0,0-1 1 16,0 4 0-16,0-3-4 0,-1 6 5 0,-5-1-2 15,3 2 1-15,-1 1-4 0,-1-3-6 0,2-1-5 16,-2-5-5-16,2 0-6 0,-2-5 2 0,0 2-3 16,1-2 0-16,-2-4 2 0,2 0-5 0,-2-1-1 15,3-2-4-15,-3 0 0 0,4-2-9 16,0-3-5-16,0 0-13 0,2 0-18 0,0-2-36 15,0 2-72-15,2-5-125 0,-1 1-298 0,0-3-1085 16</inkml:trace>
  <inkml:trace contextRef="#ctx0" brushRef="#br0" timeOffset="-93140.667">13823 6579 2368 0,'0'0'71'0,"0"0"-26"0,0 0 9 16,0 0 14-16,0 0 14 0,0 0 12 15,0 0-5-15,0 0-13 0,0 0-12 0,0 0-12 16,0 0-9-16,0 0-4 0,0 0 6 0,87-27 12 15,-87 29 5-15,-3 5 0 0,-6 0-8 0,-1 3-15 16,-1-2-11-16,-1 1-5 0,-2 3-3 0,0-3-3 16,1 3-4-16,-3-3-2 0,2 5-2 15,-4-2-3-15,0 2-3 0,0-3-1 0,0 0 2 16,-4 0-2-16,3 1-1 0,-1 0 2 0,-2-1-4 16,3-2 3-16,0 1-2 0,-1-1 0 15,0-2 2-15,5 0 0 0,0 0-1 0,4 0 1 16,0 0-3-16,2-4 1 0,1 2 0 0,5 0-1 15,-1-3 2-15,1 0-2 0,2 3 0 0,1 0 1 16,0-1-2-16,0 1 2 0,0 0-1 16,0 2-1-16,4 0 4 0,0 0-1 0,0 0 1 15,3 0 0-15,0 2-4 0,-1 0 4 0,2 3-1 16,2 1 0-16,1-2 6 0,0 3-2 0,4-2 4 16,-1 2 4-16,4 0 1 0,-4 2 5 0,5-2 3 15,1 3 2-15,1 2 0 0,1 0-6 16,5-1-1-16,-4 3-2 0,4-2 2 0,-3-3 5 15,2-1-1-15,-2-1-3 0,-2 0-2 0,3-2-7 16,-4-1-1-16,-2 1-4 0,-4-5-2 0,-2-3-2 16,1 1-10-16,-4 0-9 0,-1-3-24 0,-2 0-54 15,0-2-133-15,-2 0-506 0,-1 0-1018 0</inkml:trace>
  <inkml:trace contextRef="#ctx0" brushRef="#br0" timeOffset="-68450.646">1646 7610 74 0,'0'0'229'0,"0"0"-35"0,0 0 55 16,0 0 65-16,0 0 18 0,0 0-32 0,0 0-63 0,0 0-55 16,0 0-40-16,0 0-30 0,0 0-21 15,0 0-15-15,26-59-12 0,-25 59-7 0,1 0-7 16,-2 0-2-16,2 0-1 0,0 2-7 0,0 3-1 16,-1 2-4-16,-1 2-1 0,1 3-1 0,0-1-5 15,-1 2 0-15,0 1-6 0,0 2-2 16,0-2 0-16,0 5-4 0,0 0-3 0,0-3 0 15,-2 1-5-15,1-3 3 0,-3 5-2 0,-1-3-3 16,4-2 4-16,-2 2-8 0,-2 1 1 0,3 0 2 16,-2-1-5-16,-1 5 4 0,3-2 0 15,-2 2-5-15,0 0 7 0,2-4-4 0,1 4 0 16,-1-2 1-16,1 2-7 0,-1-3 6 0,-1 3 0 16,2-3-1-16,-1 3 2 0,-3 0-3 0,3 2 1 15,-3 0 0-15,0-1-1 0,2-1 1 16,-3 0-1-16,4-2 2 0,-1-3-1 0,-2-2 1 15,3-3-3-15,1-1 0 0,0-2 1 0,-2-1 0 16,1 0 0-16,0-5 4 0,1 3-4 16,1-5-1-16,0 0 0 0,0 2 0 0,0-2 0 15,0 0 3-15,1 0-1 0,5 0 0 0,-3 0 1 16,1 0 1-16,1 0 2 0,0 0-2 0,1 0 2 16,-2 0-2-16,3 0 1 0,0 0-2 0,-1 0-1 15,2 0 0-15,2 2 3 0,1 1-1 16,1-3 2-16,3 2-2 0,-2-2 3 0,5 0-2 15,2 0 2-15,0 0 0 0,1 0 0 0,1-2 5 16,-2-3-2-16,4 1 3 0,0 1-3 0,-1-1-2 16,-2 1 1-16,2 3-5 0,0 0-1 0,-2 0 1 15,1 0-4-15,0 0 3 0,4 3-1 16,-3-1 2-16,2 0 1 0,2 1 5 0,2-1-1 16,-1-2 0-16,0 0-2 0,1 0-2 0,1 0-1 15,0 0 1-15,1-2 2 0,4-3-1 16,-2 3 1-16,2-1-1 0,2 1-3 0,1 0-1 15,-4-1 2-15,1 3-1 0,-2 0 5 0,-1 0-2 16,-1 0 1-16,-1 3-4 0,0-1 0 0,1 0 0 16,1 1 0-16,1-1 2 0,2 0-1 15,-2-2-3-15,2 0 3 0,0-2 0 0,0-3-1 16,-1-4 7-16,-1 1-3 0,-1-2 5 0,1 1-5 16,-2 0-1-16,-1 0-1 0,-2-1-2 15,2 1 0-15,0 2 4 0,-1 0-4 0,0 0 0 16,-2 2-2-16,2 3 2 0,-3 0-2 0,-3-1 0 0,2 3 1 15,-2 0 1-15,-1 0-1 0,1 0 2 16,2 0 1-16,0 0-2 0,-2 0 3 0,2 0-2 16,-1-2 4-16,-1-3-4 0,2 5 2 0,-1 0-2 15,0 0-1-15,-3 0-3 0,-1 0 3 16,0 0-3-16,-1 0 2 0,0 0 0 0,0 0 1 16,1 0 2-16,-3 5-1 0,2 0-4 0,-2-1 1 15,2 6-2-15,0-1 0 0,1 3 5 0,1 2-4 16,1 2 3-16,-2-2-3 0,0-4 2 15,-4 2-3-15,-2-3 0 0,-3-4 2 0,-1-3 1 16,-1 0 1-16,-2-2 0 0,-2 0 2 0,0 0 2 16,-3 0 1-16,1 0 2 0,0 0 1 15,-1 0-6-15,-1-2 7 0,1 0-2 0,-2-3 3 16,2 1 4-16,1-1-9 0,-1-4 0 0,1 3-3 16,-1-6-9-16,2-2 9 0,0-4-3 0,2-1 3 15,-1-2 5-15,0-5-8 0,-1 2-1 16,-1-2-1-16,2-4-12 0,-2 2 10 0,2-3-1 15,-3-2-2-15,1-4 6 0,-2 3-9 0,0-3-1 16,-1-2-3-16,0 3-3 0,0-2 3 0,0-1 3 16,1 5 0-16,1-3 8 0,-1 4-1 15,-1 3 1-15,0 6 1 0,0 1-1 0,0-1 2 16,0 6 0-16,0-1 0 0,0 2 6 0,-1 3-4 16,-1-3 1-16,2 3 2 0,0 3-6 0,0-1 2 15,0 3 2-15,0 0-5 0,0 2 6 0,0 0-3 16,0 2 2-16,0 3 2 0,0-1-4 15,0 1 6-15,0 1 2 0,0 1 0 0,0 0 2 16,0 0 2-16,-1 0-2 0,-1 0 2 0,0 0-2 16,-1 0 2-16,-3 0-2 0,1 0 2 0,-3 1 2 15,-1 4-1-15,-2 4 2 0,-1 0 0 16,-4 3 5-16,-1 2-9 0,-1 4-3 0,-1 1-4 16,-2 4-3-16,-2-1-4 0,2 2-2 0,1-1-9 15,0 2-18-15,5-1-32 0,1-2-70 16,2-1-130-16,6-7-386 0,2-5-1075 0</inkml:trace>
  <inkml:trace contextRef="#ctx0" brushRef="#br0" timeOffset="-68300.346">4246 7367 3497 0,'0'0'70'0,"0"0"6"0,0 0 5 15,0 0-16-15,0 0-19 0,0 0-18 0,74 142-12 16,-60-116-7-16,2-3-8 0,5 0 1 0,1-2-16 15,0-3-13-15,-1-2-28 0,-4-2-55 16,-4 0-101-16,-6-5-257 0,-3-2-1272 0</inkml:trace>
  <inkml:trace contextRef="#ctx0" brushRef="#br0" timeOffset="-67750.785">3043 7523 585 0,'0'0'281'0,"0"0"50"16,0 0 28-16,0 0-57 0,0 0-37 16,0 0-41-16,0 0-51 0,0 0-54 0,0 0-46 15,0 0-26-15,0 0-10 0,0 0 4 0,0 0 12 16,0 0 5-16,24-57-4 0,-22 76-5 15,-1 0-5-15,-1 2-7 0,0-2-2 0,0 7-3 16,-1-3-6-16,-2-1 2 0,0 3-7 0,1 1-2 16,0 0-3-16,0-3-7 0,0-3 2 0,0 3 2 15,1-2-4-15,0 2 8 0,-1-2-10 0,-1-1 0 16,2 3 1-16,-1 3-5 0,1-1 6 0,0-2 2 16,0 0-1-16,0 0 5 0,-2-2-4 15,2 0 1-15,-2 0 3 0,3-5-4 0,-2-1 7 16,1 1 2-16,0-2 1 0,-1 2 5 0,-1-2-3 15,2-2-3-15,1 0-2 0,0-3-4 16,0-2 1-16,0 1-5 0,0-3-2 0,0-3-3 16,0 0-5-16,1 1-3 0,2-3-10 0,1 0-17 15,1 0-18-15,1 0-53 0,-2-3-140 0,1 1-510 16,-2 0-949-16</inkml:trace>
  <inkml:trace contextRef="#ctx0" brushRef="#br0" timeOffset="-64848.717">1227 7401 156 0,'0'0'71'0,"0"0"61"0,0 0 69 0,0 0 59 15,0 0 51-15,0 0-12 0,0 0-39 0,0 0-55 16,0 0-68-16,0 0-46 0,0 0-31 0,0 0-16 16,-10-7-8-16,10 7-6 0,0 0 7 0,0 0 7 15,4 0 3-15,-1 0 7 0,3 0-2 16,-2 0-4-16,4 0 7 0,-1 0-8 0,1 0-3 15,2 0-3-15,4 0-8 0,-3 0 0 0,1 0-3 16,0 0-1-16,7 0-1 0,2 0-8 0,0 0 0 16,5 0 2-16,-6 0 2 0,-1 0 5 15,-2 0-5-15,2 0-2 0,2 0 4 0,-2 0-10 16,1-5 2-16,1 5-2 0,-2-2-5 0,0 2 6 16,-4 0-2-16,4 0 1 0,0 0 4 0,-2-2-8 15,-1 2 2-15,2 0-4 0,1-3-5 16,-1 1 5-16,2 1 1 0,-3-1 1 0,2-3 1 15,1 0-2-15,0 1-1 0,-3 1-5 0,0 1-1 16,-1-3 1-16,3 3 1 0,-3 2 2 16,0 0-2-16,1 0 0 0,-2 0-2 0,1 0-3 15,-2 0 5-15,2 0-1 0,-1 2 1 0,2 3 2 16,-1-5-1-16,0 5 2 0,2-5 0 0,-1 0-1 16,0 0 4-16,3 0-2 0,-3 0-2 0,3 0 1 15,1-5-2-15,-1 0 1 0,2 1-1 0,-1-1 0 16,-1 0 0-16,1 3-2 0,-2 0 0 15,-1-1 1-15,-3 1 1 0,2 2-2 0,-1 0-1 16,0 0 0-16,1 0-2 0,-2 0 2 0,4 0 3 16,1 0-3-16,0 0 2 0,2 0 0 0,2-2 0 15,0-1-1-15,-3 1-5 0,1-3 3 16,-1 1 1-16,-2-1-2 0,1 0 2 0,-3 3-3 16,-2-3 3-16,1 3-3 0,-2 0 2 0,-1-1 0 15,2 3-3-15,-3-2 4 0,-1 2 0 0,0 0-3 16,0 0 0-16,0 0-1 0,-1 0-2 15,-2 0 4-15,3 2-2 0,-2 1 2 0,0-1 3 16,0-2-3-16,1 2 0 0,-1 1-3 0,0-3-2 16,2 2 3-16,-1-2 0 0,1 0 2 15,1 0 0-15,-1 0 0 0,-1 0 1 0,3 0-2 16,-3 0-2-16,1 0 0 0,-3 0 2 0,2 0 2 16,-1 0 0-16,1 0 1 0,-2 0-4 0,-2 0 0 15,1 0 1-15,2 0-2 0,-2 2 2 0,-2-2 1 16,4 0-2-16,-1 0 3 0,-1 0-3 15,2 0 0-15,1 0 4 0,-2 0-1 0,1-2 2 16,1 2 1-16,1 0-2 0,-1-2-1 0,0 2 5 16,0-3-1-16,0 3 6 0,-1-2 2 0,0 0 4 15,-2 2 4-15,-1-3-7 0,2 1 4 16,0 0 2-16,-5-1-5 0,-2 3 3 0,1-2-8 16,-2 2-7-16,0-2-6 0,0 2-20 0,0 0-36 15,0 0-128-15,-2 0-409 0,2 2-1184 0</inkml:trace>
  <inkml:trace contextRef="#ctx0" brushRef="#br0" timeOffset="-52051.172">6816 7730 630 0,'0'0'78'0,"0"0"23"16,0 0 38-16,0 0 34 0,0 0 22 0,0 0 0 16,0 0-25-16,0 0-34 0,0 0-27 0,0 0-16 15,0 0-6-15,0 0-5 0,-4-2 0 0,4 2 2 16,0 0-4-16,0 0-2 0,0 0-2 15,0 0-2-15,0 0-3 0,0 0-13 0,0 0-18 16,-2-3-18-16,-2 3-15 0,2-2-6 0,0 1-1 16,-2-1-2-16,0-1-2 0,3 1-7 15,-2 2-7-15,1-2-8 0,2 2-7 0,0-3-11 16,0 3-8-16,0 0-11 0,0 0 2 0,0 0 11 16,0 0 18-16,0-2 19 0,0 2 13 0,0-2 7 15,0 2 9-15,0 0 13 0,0 0 14 16,0 0 15-16,0 0 1 0,0 0-2 0,0-3-10 15,-3 3-7-15,1 0-1 0,0-2 3 0,-1 2 3 16,0 0 2-16,1-2-3 0,2 2-4 0,-1 0-6 16,0 0-9-16,1 0-3 0,0 0-7 15,0 0-3-15,0 0-1 0,0 0-3 0,0 0-3 16,0 0 0-16,0 0-3 0,0 0 3 0,0 0 0 16,0 0 3-16,0 0 4 0,0 0-1 0,0 0 4 15,0 0 0-15,0 0-1 0,0 0 0 0,0 0-4 16,0 0-4-16,0 0 0 0,0 0-4 0,0 0 0 15,0 0-2-15,0 0-1 0,0 0 0 16,0 0 2-16,0 0-1 0,0 0 0 0,0 0 0 16,0 0 0-16,0 0 1 0,0 0 0 0,0 0 3 15,0 0-2-15,0 0 1 0,0 0 2 16,0 0 2-16,0 0 1 0,0 0 0 0,0 0-2 16,0 0-1-16,0 0-3 0,0 0-1 0,0 0-1 15,0 0-1-15,0 0 1 0,0 0 1 16,0 0 0-16,0 0-2 0,0 0 2 0,0 0-1 15,0 0 3-15,0 0-3 0,0 0 3 0,0 0 0 16,0 0-2-16,0 0 1 0,0 0-2 0,0 0 0 16,0 0-2-16,0 2 2 0,0 0-2 0,0 1 3 15,0-1 0-15,0 3 3 0,0-1-2 16,1 1 1-16,0-2 1 0,-1 4-2 0,1 0 2 16,0 3 1-16,0-3 0 0,-1 2-3 0,0-2 2 15,2 2-1-15,-2-2 2 0,0 2-1 16,0 1 1-16,0-1-2 0,0 0-1 0,0 1-2 15,0-2 2-15,-3 3 2 0,2-1-2 0,0 4 2 16,1-5-4-16,-1 3 0 0,0-1 0 0,0 1-1 16,-1 2 1-16,0 0 0 0,0-4-2 0,1 4 5 15,0-2-2-15,-2-1 0 0,-2 3 0 0,3-2-1 16,1 0 0-16,-3-3 2 0,1 3-1 16,1-2 3-16,-2 2-5 0,0 2 1 0,1-3 0 15,-3 3-3-15,3 0 5 0,1 0 0 0,-3-2-2 16,4-1 3-16,-1-1-5 0,2-5 2 15,0 2 1-15,0 0-3 0,0-2 3 0,0 0-1 16,0-3 0-16,0 3-2 0,0-3 2 0,0 3-2 16,1-1 2-16,1 1-2 0,3 0 3 15,-2-3-2-15,5 3 0 0,-4-1 0 0,4-1 0 16,1 1 0-16,3-1 3 0,0-3 0 0,5 4 0 16,0-4 2-16,0 0-2 0,3 0 3 0,4 0-1 15,-1 0 0-15,1-2 1 0,2 0-3 0,2 2-1 16,-3 0 0-16,5 0-1 0,-1 0 1 0,1 0-2 15,1 0 2-15,0 0 0 0,0 0 1 16,1 0-1-16,-1-3 1 0,1 3-4 0,2-2 3 16,-3 0 2-16,1 2-1 0,0-3 5 0,0 1-3 15,4 0 0-15,-3-1 0 0,-1 1-2 16,1 0-3-16,2 2 1 0,-2-3 2 0,0-1-1 16,3 1 2-16,-4-1-3 0,-1 1-2 0,-1 1 4 15,-2-3-6-15,-2 3 6 0,2 0 0 0,0-1-1 16,-2 1 4-16,3-3-5 0,1 5 2 0,0 0 0 15,2-2-3-15,-2 2 5 0,1-2-2 16,0 2 4-16,3 0 10 0,-2 0 0 0,1-3 7 16,-2 3 5-16,4-2 2 0,-1 2 3 0,0 0 1 15,4 0-7-15,0-2 1 0,-4-1-6 16,-1 3-1-16,-3 0-2 0,-2 0-2 0,0 0-3 16,-6 0-3-16,-1-2-3 0,-2 2-3 0,-5-1-3 15,2-1 2-15,-4-3-4 0,-2 0 1 16,0 1-5-16,-3-1-4 0,-4 0-6 0,-1 1-19 0,-2 1-17 15,0-1-39-15,-5-1-57 0,-7 0-81 16,-3 3-171-16,3 0-345 0,2 2-889 0</inkml:trace>
  <inkml:trace contextRef="#ctx0" brushRef="#br0" timeOffset="-51743.25">8327 7631 1166 0,'0'0'137'0,"0"0"34"0,0 0 49 16,0 0 26-16,0 0 3 0,0 0-40 0,0 0-69 15,0 0-35-15,0 0-1 0,0 0 15 0,0 0 19 16,0 0-4-16,0 0-15 0,28 101-14 15,-28-63-14-15,0-4-14 0,-4 2-7 0,1 2-10 16,-5-3-8-16,4-1-12 0,-5-2-12 0,2 0-7 16,2-4-9-16,-2-2 0 0,4-4-5 0,-4-3-7 15,6-3-2-15,0-2-5 0,1-3-17 0,0-1-14 16,2-1-43-16,7-2-85 0,0-5-191 16,-1 1-933-16,-4-3-403 0</inkml:trace>
  <inkml:trace contextRef="#ctx0" brushRef="#br0" timeOffset="-50816.501">8703 8168 651 0,'0'0'252'0,"0"0"-5"16,0 0 13-16,0 0 10 0,0 0-10 15,0 0-19-15,0 0-42 0,0 0-40 0,0 0-32 16,0 0-31-16,0 0-23 0,0 0-22 0,0 0-17 15,0 0-12-15,-35 5-1 0,40 0 0 16,2-3 13-16,2 4 5 0,3-2 4 0,2 1 2 16,6 0-4-16,0-1-4 0,4-4-2 0,2 3-4 15,2-3-2-15,1 0-2 0,2 0-5 0,0 0-1 16,0 0-5-16,0-3 2 0,0 1-3 16,1 0 2-16,-1-1-4 0,1 1 1 0,3 0-2 15,-1 2-3-15,-2-5 0 0,3 3-1 0,-2-4 0 16,-1 1-1-16,3 1 4 0,-2-3-4 0,-2 0 0 15,-1 2-5-15,-5 3 2 0,4-1-4 0,-3 1 3 16,-2 0 2-16,-1 2 1 0,2 0-2 16,-4 0 1-16,2 0-1 0,-1 0-5 0,1 0 4 15,1 2-2-15,-1 0 4 0,3-2-5 0,-3 3 4 16,-1-3-3-16,-1 0 2 0,-1 2-1 0,0-2 0 16,-1 0 1-16,-2 2-2 0,-2 1 2 0,1-3-1 15,-1 2 2-15,-3-2-1 0,0 0 4 16,-2 0-5-16,-3 2 1 0,1-2-4 0,-1 0 3 15,-4 0 1-15,-2 0 1 0,0 0 5 0,-1 0 5 16,2 0-2-16,-2-2 3 0,0-3-4 16,0-2-9-16,1-4 5 0,1-1-6 0,-1-4 2 15,0 2-4-15,0-2 1 0,0 1-1 0,-1-4-4 16,0-2 1-16,0 0 0 0,0 2-4 0,-1-4 1 16,-1 1 0-16,-1-1-6 0,0-3 1 0,2 1-2 15,0-1 1-15,-1 4-1 0,1-4 3 16,-1 3-1-16,2 0 5 0,0 2-2 0,0 1 5 15,0 2 3-15,2 1-2 0,-1 3 3 0,1 3 3 16,-1-1 0-16,-1 3 4 0,1 2 0 16,1 1 1-16,-1 1 4 0,1 3-1 0,-2 0 4 15,0-1 1-15,1 3-1 0,-1 0 2 0,0 0 3 16,0 0 6-16,-1 0 4 0,-5 5-2 0,-3 3 1 16,-9 6-9-16,-6 7-5 0,-5 5-7 0,-3 4-3 15,-4-1-2-15,2 4-4 0,2-3-12 16,1-2-18-16,2-2-39 0,0 2-84 0,5-4-163 15,6-6-474-15,6-8-918 0</inkml:trace>
  <inkml:trace contextRef="#ctx0" brushRef="#br0" timeOffset="-50672.81">9981 7615 2266 0,'0'0'1312'0,"0"0"-1285"15,0 0 17-15,0 0 14 0,0 0-1 0,0 0-10 16,0 0-16-16,125 86-13 0,-108-67-12 0,2-4-4 15,3 1-5-15,2-2-11 0,3 0-12 0,-1-5-34 16,-3 0-88-16,-6-2-233 0,-7-4-1365 0</inkml:trace>
  <inkml:trace contextRef="#ctx0" brushRef="#br0" timeOffset="-49211.23">10043 8183 512 0,'0'0'135'0,"0"0"37"0,0 0 68 0,0 0 44 16,0 0-5-16,0 0-30 0,0 0-49 15,0 0-51-15,0 0-50 0,0 0-21 0,0 0-4 16,0 0 7-16,0 0 7 0,0 0-10 0,23-5-8 16,-10 5-10-16,2 0-6 0,0 0 0 0,2 2-7 15,2-2-2-15,2 1-5 0,0 1-6 0,3 1-4 16,0-1 4-16,-1-2-7 0,2 2-1 15,1-2-3-15,1 0-2 0,-1 0 0 0,2-2-2 16,2 0 0-16,-1-3-1 0,1 4 0 0,0-4 0 16,0 1 1-16,0-1-5 0,1 0-1 0,-3 3-2 15,-1 0-2-15,2-1 0 0,-2 1-1 16,-2 0-2-16,1-1-1 0,0 1-3 0,-1-3-1 16,0 3 4-16,2 0-5 0,-1-3 3 0,0 3 1 15,0-1-2-15,2 1 2 0,-1 0-1 0,-2 0-1 16,1 2 2-16,-2-3-2 0,0 3 2 15,-1 0 2-15,1 0-3 0,2 0 2 0,-2 0-3 16,1 0 1-16,1 0-2 0,0 0 5 0,-1 0-5 16,1 0 1-16,-1 0-1 0,2 0 2 0,-2 0-4 15,0 0 0-15,-2 0 3 0,-2 0-2 16,-2 0 6-16,0 0-1 0,-3 0 5 0,0 0 0 16,-2 0 2-16,0 0 3 0,-2-2 2 0,0 0-3 15,0-1 5-15,1 1-4 0,-3 0-1 0,2-1 3 16,-2 3-6-16,1-4-1 0,-2 1-2 15,0-1-3-15,-2-1 4 0,2-2 1 0,-3 2-2 16,-1-2 7-16,0 2-9 0,-1-5 1 0,-2-1-3 16,3-1-2-16,-3-2 0 0,0 0-1 0,-1-2 0 15,-1 0 0-15,0-1-1 0,0 2-3 16,0-3 0-16,0 1-3 0,-1-1 4 0,-3-1-2 16,-2 0 2-16,3 2 0 0,-2-2-2 0,2 3 0 15,0-2 0-15,-1 1-4 0,2-4 6 0,-2 5 2 16,-1 1-2-16,3-4 3 0,-2 1-1 0,0 1-2 15,2 3 4-15,-3 1-3 0,1 1 1 16,1 4 3-16,-1 1-4 0,1 0 3 0,1 0 0 16,2 2-2-16,-2 3 2 0,1-3-2 0,1 3 0 15,-1 0 2-15,1-1-3 0,-1 1 3 0,1 2-2 16,0-2-2-16,0 2 2 0,0-3 1 16,-2 3 0-16,2 0 0 0,0 0 0 0,0 0 3 15,0 0-2-15,-1 0 1 0,1 0 3 0,-1 0 0 16,0 0-3-16,-1 0 1 0,-1 0-5 15,-1 0 1-15,0 3-1 0,-3 1 3 0,2 1 0 16,-3 2 3-16,-2 2-1 0,-1 0 0 0,0 3-1 16,-3-1 1-16,2 5 4 0,0-2 1 15,-2 2 4-15,0 0 0 0,-2 1-1 0,-1 1-3 16,-2-3-3-16,0 4-5 0,0-3 1 0,3-2-2 16,0 0-2-16,2-2-5 0,4-1-9 0,3 1-19 15,0-4-25-15,5 1-56 0,2-2-78 0,2-2-151 16,5 0-426-16,-5-5-893 0</inkml:trace>
  <inkml:trace contextRef="#ctx0" brushRef="#br0" timeOffset="-49027.149">11641 7607 2838 0,'0'0'95'0,"0"0"12"0,0 0 18 0,0 0 19 15,0 0 7-15,0 0-23 0,0 0-34 0,0 0-22 16,0 0-13-16,0 0-16 0,0 0-9 0,123 115-14 15,-103-105-6-15,0 2-7 0,0-5-3 16,-1 2 1-16,-1-4-10 0,-1 0-7 0,-2-1-20 16,-1-1-28-16,-3-1-66 0,-1-2-122 0,-2 0-400 15,-6 2-1092-15</inkml:trace>
  <inkml:trace contextRef="#ctx0" brushRef="#br0" timeOffset="-37685.652">11654 8481 458 0,'0'0'87'0,"0"0"-21"16,0 0 39-16,0 0 58 0,0 0 60 0,0 0 35 15,0 0-9-15,0 0-35 0,0 0-49 0,0 0-41 16,0 0-33-16,0 0-15 0,24-67-11 0,-24 67-5 16,1 0 1-16,0 2 0 0,1 0 4 15,-1 3 3-15,4 0-4 0,-1 2-4 0,-2 0-8 16,2 0-7-16,0 2-5 0,-3 0-6 0,3 0-5 15,-3 1 0-15,1-1-4 0,0 3 1 16,-2-1 0-16,0 2-5 0,0 1-2 0,0-2-2 16,0 4-1-16,-2 0 2 0,-3 3-2 0,2-1 0 15,-2 2-3-15,0 1-3 0,-3 0-4 0,4-2 0 16,1-3-2-16,-1-2 3 0,3 0-1 0,-2-1 0 16,1-2 1-16,0 1-4 0,2-3 0 15,0-2 0-15,0 0-2 0,0-2 4 0,0-1-4 16,2 1 3-16,0 0 0 0,1-3-2 0,-2 0 0 15,3 3-1-15,-1-5-1 0,1 5 5 0,2-5-1 16,-2 2 3-16,2-2 3 0,1 0-6 16,0 0 5-16,2 2-3 0,1-2-2 0,-1 3-2 15,0-1-2-15,1 0 1 0,0 1 5 0,1 1-2 16,1-1-1-16,-1 0 3 0,3-1-2 0,1 1 1 16,2-1 6-16,1-2-3 0,1 0 4 15,2 0-2-15,0 0-3 0,1 0-3 0,2 0-4 16,-3 0 2-16,1-2-2 0,2 2 4 0,1-3 0 15,1 3 1-15,0 0-6 0,4 0 0 0,-3 0 0 16,2 0 2-16,1 0-1 0,2 3 0 0,1-3 3 16,-1 2-1-16,3-2 0 0,-4 0 2 0,-1 0 0 15,0 0-4-15,-2-2 7 0,5-1-4 16,-6 0 2-16,3-2-2 0,-1 1-1 0,-1-1 1 16,-2 3-1-16,2-3-1 0,-5 3 2 0,2 2-2 15,-1-3 1-15,1 3 5 0,0 0-5 16,-2 0 4-16,1 0 1 0,0 0-1 0,-2 0 1 15,2 3 0-15,0-3-2 0,-3 2 3 0,0-2-2 16,1 0 0-16,-1 0 1 0,2 0-5 16,-1 0 6-16,0 0-7 0,0 0 5 0,0 0-2 15,2 0 2-15,0-2-2 0,-1-3-3 0,4 5 4 16,-4-5-4-16,2 5 2 0,-3-4-2 0,-1 4 3 16,0 0-5-16,-1-3 6 0,0 1-3 15,-2 2-2-15,1-2 3 0,-1 2 0 0,1-3 0 16,1 1 2-16,-1 0-4 0,-2-3-1 0,2 3 2 15,-3-3-2-15,2-2 5 0,-4 3-3 0,2-3 4 16,-5 2-3-16,0-2 2 0,-4 2-1 16,-2 1 0-16,-1-1 1 0,-1 0 3 0,-2 2 2 15,-1-2 0-15,0 1 1 0,0-3-3 0,0 0-1 16,0 0-1-16,-2 0-2 0,-2-3-4 0,1-1 2 16,1-1-2-16,-4 1 2 0,3-3 0 15,-4 0-3-15,4-2 0 0,-2 3-1 0,1-4 0 0,-1-1 0 16,1-1-1-16,1 3 3 0,-2-3-2 15,1 2 2-15,0-2 2 0,-1-2-3 0,4-2-1 16,-1 0 1-16,-1 1-4 0,3-6 3 0,-2 4-1 16,2-3 0-16,0 0 1 0,0 1 0 15,0-2-2-15,0-2-3 0,0 1-1 0,0-1 2 16,0 0-1-16,0-1 2 0,0 5 2 0,0-2-3 16,0 0 4-16,0 0-1 0,3 2-2 15,0 4 2-15,-2-3 1 0,1 4 0 0,2-3 3 16,-1 3-2-16,-1 2 2 0,3 0 0 0,-1 0-1 15,-2 6 0-15,1-4 2 0,0 3-2 0,-1 3 2 16,-1-2-1-16,-1 4-1 0,0-1 2 16,0 1-3-16,0 4 1 0,0 1 1 0,0-1-1 15,0 3 1-15,-2-3 0 0,-1 3 0 0,2 2-1 16,-2-3 0-16,2 3 0 0,1-2 0 16,-2 2 1-16,1 0-1 0,-3-2 2 0,1 2-1 15,2 0 0-15,-1 0-2 0,-3 0-1 0,3 0-1 0,0 2 3 16,-2 0-1-16,0 3 2 0,1 0-2 15,-4-1 1-15,4 6 2 0,-5-3-2 0,3 4 1 16,-1-1 1-16,-3 0 0 0,1-1-2 0,3 3 2 16,-3 0-2-16,-1-1 1 0,2 3 1 0,-2 0 1 15,0-2 0-15,-2 4-1 0,0-2 2 16,-3-1-2-16,3 1 3 0,-3 0-4 0,2 0 2 16,0-3-2-16,2 1 1 0,1 0 0 0,1-1-4 15,1-2-1-15,-2 0-3 0,6-2-8 16,-3 2-11-16,4-2-16 0,1 0-29 0,0 0-49 15,1-3-93-15,0 1-163 0,0 0-322 0,0-5-902 0</inkml:trace>
  <inkml:trace contextRef="#ctx0" brushRef="#br0" timeOffset="-37430.779">13477 7708 1469 0,'0'0'550'0,"0"0"-499"0,0 0-21 15,0 0 7-15,0 0 30 0,0 0 47 0,0 0 36 16,0 0 7-16,0 0-9 0,0 0-23 0,0 0-21 16,0 0-9-16,0 0-3 0,115 64 1 0,-94-43-4 15,0-3-8-15,-2 1-9 0,1 1-11 16,-3-4-7-16,-1 3-5 0,2-3-7 0,-5-2-6 16,4-2-7-16,-6-1-7 0,0-4-5 0,0 0-8 15,-2-1 0-15,0-4-4 0,0 1-2 0,-4-1 0 16,2-2-9-16,-2 0-7 0,0 0-13 15,-3-2-24-15,1-3-42 0,0 0-83 0,-2 2-194 16,-1 0-1347-16</inkml:trace>
  <inkml:trace contextRef="#ctx0" brushRef="#br0" timeOffset="-34969.574">6213 7549 244 0,'0'0'209'0,"0"0"-121"0,0 0 77 0,0 0 62 16,0 0 63-16,0 0 40 0,0 0-47 0,0 0-53 15,0 0-48-15,0 0-47 0,0 0-29 0,0 0-26 16,-24-10-11-16,24 10-12 0,0 0-8 16,0 0-8-16,0 0-12 0,0 0-8 0,0 0-4 15,0 0-1-15,2 0 6 0,0 0 7 0,1 0 2 16,3 0 6-16,-1 3-4 0,2-3 0 15,2 2-2-15,-2 3-4 0,5-5-1 0,-2 2-1 16,2 0-1-16,0-2 4 0,4 0-4 0,-2 0-2 16,3 0-4-16,-1 3-3 0,1-3-4 0,-3 0 0 15,1 0-2-15,-3 0 1 0,-1 2-2 16,0-2 1-16,1 0 0 0,-1 0-1 0,0 5 1 16,-1-5 0-16,0 2-1 0,-2 0-2 0,2-2 0 15,-1 3 0-15,0-3 0 0,1 2-1 0,0-2 3 16,1 0-3-16,1 0 5 0,0 0-5 15,1 0 4-15,-1 0-2 0,-1 2 0 0,0-2 1 16,0 0-1-16,0 3 0 0,0-1-2 0,-1 0-3 16,0 0 1-16,3-2 1 0,0 3-1 0,0-3 2 15,1 2 1-15,2-2-3 0,-2 0 2 0,2 2-2 16,-4-2 0-16,3 0-1 0,-1 0-2 16,-2 3 4-16,3-3-4 0,-4 0 3 0,0 0 0 15,-1 0 0-15,0 2-1 0,-1-2-1 0,2 0-2 16,0 0 3-16,1 0 0 0,-1 2 2 0,2-2 2 15,3 0-2-15,0 0 1 0,-1 0-2 16,2 0 1-16,-2 0-3 0,1 0 2 0,-3 0 0 16,3 0 0-16,-2 0 0 0,3 0 3 0,-2 0-3 15,3 0 3-15,-1-2 3 0,-1 0-3 16,2-1 5-16,3 1-4 0,-2-3 3 0,0 1 0 16,1-1 0-16,-1-2-1 0,0 5-2 0,-2-5-3 15,2 5 0-15,-1-1-3 0,-3 1 2 0,3 0-2 16,-2 2 2-16,-1-3 2 0,3 1-3 15,0 2 3-15,-4-2-1 0,4 2 0 0,-3 0 2 16,3 0 1-16,0-3-1 0,-3 3 2 0,3-2-3 16,-1 0 0-16,-1 2-1 0,1-3-2 0,2 3 0 15,-2 0 1-15,0 0-3 0,2 0 2 0,-1 0 3 16,1 0-4-16,-3 0 1 0,4 0-1 16,-2 0-1-16,0 0 2 0,-3 3 0 0,2-3-1 15,-4 2 2-15,2-2-2 0,-1 2 2 0,-3-2 2 16,3 0-7-16,-1 3 6 0,-2-3-3 0,1 2 0 15,-2-2 4-15,0 0-3 0,0 2-2 0,1 1 3 16,-1-3-4-16,2 0 3 0,1 2-2 16,-1-2 2-16,1 2 4 0,-1-2-4 0,4 0 0 15,-3 0-2-15,3 0-3 0,-3 0 3 0,0 0 1 16,3 0 0-16,-3 0 4 0,5 0-4 16,-3 0 1-16,2 0-2 0,1 0-4 0,-4 0 4 15,3 0 2-15,-5 0-1 0,2 0 3 0,-1 0-2 16,-1 0 0-16,0 0-1 0,-1 0-1 15,5 0 3-15,-3 0-2 0,-1 0 5 0,5 3 0 16,-5-3 1-16,5 0 1 0,-3 0 3 0,4 0 9 16,-5 0 1-16,4 0 0 0,-6-3 0 0,0 3-4 15,-4 0 1-15,-3-2-1 0,-2 0-5 0,-1 2 4 16,-1 0-9-16,0 0-1 0,0 0-2 16,0 0-10-16,0 0-3 0,0-3-15 0,0 3-37 15,0-2-60-15,-3 2-154 0,1 0-580 0,0 0-915 0</inkml:trace>
  <inkml:trace contextRef="#ctx0" brushRef="#br0" timeOffset="-17647.98">4927 3806 359 0,'0'0'95'0,"0"0"-13"16,0 0-2-16,0 0 42 0,0 0 52 0,0 0 33 15,0 0-7-15,0 0-44 0,0 0-66 16,0 0-47-16,0 0-31 0,0 0-5 0,-8-17 7 16,9 17 12-16,2 3 12 0,-1-1 13 0,2 0 6 15,1 3 2-15,1 0-3 0,1 2 0 0,0-3-6 16,2 3-3-16,-2 0 0 0,1-1-4 0,-1 3-3 16,0-2-3-16,1 3-6 0,-1-1-2 15,0 0 0-15,-1 1 1 0,0 4-1 0,2-3-1 16,-3 3-3-16,2-2-3 0,0-2-4 0,-2 0-2 15,2 1-2-15,0 1-1 0,-2-3 0 16,1 0 0-16,-1-2 3 0,2 0-2 0,-3-2-1 16,1 0-3-16,0-1 0 0,1 1-3 0,-3-3 1 15,2 3-3-15,-2 0-1 0,3-3 1 0,-2 0 0 16,-3 1 1-16,2-1 1 0,0 0-2 16,-2-2 1-16,2 3-1 0,-2-3 1 0,0 0 3 15,2 0 1-15,-1 0 5 0,1 0 1 0,1 0 3 16,2 0-1-16,-2-3-1 0,3 1-2 15,1-3-2-15,1 1-3 0,1-3 1 0,0 0-3 16,4 0-2-16,-4 0 0 0,3-3-5 0,0 1 4 16,1 0-2-16,-1-1 1 0,1-1-1 0,1 2 1 15,0-3-2-15,0-1 3 0,0 1-2 0,1 1-1 16,-1-3 2-16,0 2 2 0,1 1 1 0,0-1 4 16,1 0 0-16,0 1 3 0,-1 0 2 15,3 0 4-15,-6-1 8 0,1 3 5 0,-4-1 6 16,0 1-4-16,-3 2 1 0,0 5-7 0,-2-3-9 15,0 1-5-15,-3 1-10 0,5 1-10 0,-4 0-15 16,4 2-17-16,-3 0-26 0,3 2-50 16,0 5-185-16,-3 0-822 0,-1-3-443 0</inkml:trace>
  <inkml:trace contextRef="#ctx0" brushRef="#br0" timeOffset="-2813.199">17228 6757 479 0,'0'0'80'15,"0"0"-4"-15,0 0 75 0,0 0 71 0,0 0 63 16,0 0 19-16,0 0-47 0,0 0-45 15,0 0-50-15,0 0-30 0,0 0-21 0,0 0-14 16,23-51-12-16,-23 51-7 0,0 0-8 0,0 0-10 16,0 0-8-16,0 0-11 0,0 0-10 15,0 2-7-15,0 0-5 0,-1 1-2 0,-1 4-1 16,-2 0-3-16,0 4 1 0,-2 1-2 0,0-1-2 16,-2 3 0-16,3 0 0 0,-2 0-1 15,-2-1 3-15,2 1-3 0,0 2 0 0,0-2 0 16,-1 0-2-16,0 2 2 0,2-4-2 0,-2 7 0 15,-2-4 6-15,1 3-4 0,0 3 1 0,1 3 1 16,-5 1-2-16,2 0 6 0,-1 5 1 16,-1 0 1-16,-2 3 7 0,-1 0-5 0,1 2 3 0,0 0-1 15,0-1-4-15,1 1 7 0,1-3 0 16,-1-1-2-16,3 0 2 0,1-3-10 0,-1-5-5 16,2-2-2-16,3-6-9 0,2-1 3 0,0-2-4 15,1-3-4-15,1-2-7 0,2-5-16 0,0 3-17 16,5-5-25-16,3 0-40 0,1 0-96 15,1-2-224-15,-2-1-247 0,-1-1-880 0</inkml:trace>
  <inkml:trace contextRef="#ctx0" brushRef="#br0" timeOffset="-2430.906">17177 6759 1371 0,'0'0'346'0,"0"0"-203"0,0 0 13 0,0 0 6 16,0 0 16-16,0 0 1 0,0 0-20 0,0 0-40 15,0 0-45-15,0 0-33 0,0 0-15 16,0 0 0-16,0 0 10 0,0 0 9 0,31-60 1 16,-26 71-3-16,1 3-7 0,0 2-2 0,-1 1-3 15,4 1 0-15,-1 3-3 0,-1-3 0 0,0 3-4 16,3 0-3-16,-1 0 1 0,0 2-2 0,0 1-3 15,0-1 0-15,-2 3-3 0,0 0 1 16,1 2 0-16,-4-2 0 0,3 2 2 0,-2 2 0 16,1 3-4-16,-1-4 1 0,1 4-1 0,1-1 0 15,-4 0 0-15,3-2 0 0,-2 0-1 16,2-2 1-16,-2-1-4 0,-2-2-2 0,3-2 1 16,-2-2-5-16,-1-2 3 0,2 0-3 0,-1-2-4 15,-2-3-2-15,0 0-4 0,3-5-7 0,-1-2-7 16,-2 3-14-16,1-6-15 0,-2 1-26 15,0 0-41-15,0-5-64 0,0 0-78 0,0 0-192 16,0 0-187-16,-1 0-869 0</inkml:trace>
  <inkml:trace contextRef="#ctx0" brushRef="#br0" timeOffset="-2116.901">17049 7309 687 0,'0'0'171'0,"0"0"58"16,0 0 42-16,0 0 19 0,0 0 2 0,0 0-26 15,0 0-34-15,0 0-49 0,0 0-29 0,0 0-22 16,0 0-11-16,0 0-17 0,0 0-7 15,87-62-10-15,-61 60-8 0,2 0-10 0,2 2-9 16,0 0-16-16,0 0-8 0,-3 0-10 0,-3 2-8 16,-4 0-2-16,1 1-9 0,-3-3-1 0,-4 0-6 15,2 0-5-15,-4 0-8 0,-3 0-15 16,0 0-29-16,-5-3-53 0,1 3-100 0,-4 0-204 16,-1 0-301-16,0 0-893 0</inkml:trace>
  <inkml:trace contextRef="#ctx0" brushRef="#br0" timeOffset="-562.964">17982 7363 806 0,'0'0'119'15,"0"0"58"-15,0 0 90 0,0 0 45 16,0 0-14-16,0 0-50 0,0 0-47 0,0 0-35 16,0 0-27-16,0 0-23 0,0 0-9 0,0 0-7 15,94 101-2-15,-94-97 3 0,0 3-8 16,-6 3-8-16,-5-3-18 0,-5 1-23 0,1 1-7 16,-4-2-10-16,-1 0-7 0,0-2-3 0,2 2-10 15,-2-5-5-15,4 0-6 0,0 1-10 16,1-3-5-16,3 0-18 0,2 0-23 0,2 0-50 0,4-3-96 15,4-4-167-15,0 0-309 0,0 5-907 0</inkml:trace>
  <inkml:trace contextRef="#ctx0" brushRef="#br0" timeOffset="-97.186">18554 6980 358 0,'0'0'178'0,"0"0"17"0,0 0 79 0,0 0 71 15,0 0 31-15,0 0-64 0,0 0-79 0,0 0-72 16,0 0-52-16,0 0-18 0,0 0 5 0,0 0 13 15,0 0 10-15,0 0-3 0,10 23-13 0,-14-2-12 16,-3-1-14-16,1 6-9 0,-1-3-13 16,-2 5-10-16,1-3-7 0,2 2-8 0,-1 1-8 15,3 2-5-15,0-2-7 0,0-1-3 0,4 1-6 16,0-5-6-16,0 3-6 0,4-7-7 16,3 5-17-16,1-8-19 0,2-2-39 0,-1-3-78 15,1-1-145-15,-4-6-334 0,0-1-953 0</inkml:trace>
  <inkml:trace contextRef="#ctx0" brushRef="#br0" timeOffset="385.173">18493 6938 1953 0,'0'0'224'15,"0"0"6"-15,0 0-56 0,0 0-26 0,0 0-26 16,-20-129-16-16,20 112-20 0,0 3-27 0,6-3-15 15,1 3-14-15,0 3-6 0,4-3-3 0,-1 5 0 16,5-1 3-16,-1 1 1 0,3 5 2 16,2 0-1-16,1 2-4 0,1 2 2 0,-1 0-5 15,0 4-4-15,1 4 2 0,-2-1-5 0,1 3 1 16,-3-1-2-16,2 5-3 0,-1-3 1 0,-1 1-2 16,-1 0 2-16,-1-1-1 0,0 1-2 15,0 0 3-15,-1-2 0 0,0 2-1 0,-1 2-1 16,0 0 3-16,-1 0-2 0,-1 2 0 0,-1 0-2 15,-1 3-3-15,2-2 1 0,-4 2-1 16,-2-3 1-16,0 0-1 0,-2 1 0 0,1-1 1 16,-3-1-2-16,-1 1 1 0,0 1 0 0,0-1-2 15,-3-2 2-15,1 4 0 0,-3-1 0 0,0 0 1 16,1-1 2-16,-2 3-2 0,0-3 1 16,-1 3 1-16,0-1 3 0,1-1 0 0,-4-2 2 15,2 1 4-15,-2 0 0 0,1-4 3 0,-3 0 5 16,0-1-1-16,-3 1 6 0,-1 0-1 0,-3-1-2 15,-2-3 0-15,0-1-2 0,-5 0-2 0,3-2-2 16,-2-3-3-16,2 1-4 0,2-3-4 16,-1 0-2-16,2-7-3 0,1 2-5 0,-1-4-1 15,6 3-8-15,0-1-9 0,4 0-16 0,4 0-19 16,2 2-46-16,2 3-70 0,2 2-118 0,0-2-306 16,3 2-1091-16</inkml:trace>
  <inkml:trace contextRef="#ctx0" brushRef="#br0" timeOffset="725.391">19304 7387 2114 0,'0'0'113'16,"0"0"18"-16,0 0 58 0,0 0 2 0,0 0-6 16,0 0-10-16,0 0-36 0,0 0-23 0,0 0-18 15,0 0-15-15,0 0-17 0,0 0-7 16,0 0-8-16,2 115-14 0,-15-106-2 0,0 3-13 15,-2 0-7-15,0-5-7 0,-1 4-3 0,0-4-4 16,1 3-3-16,-3-6-6 0,5 3-11 16,-1-2-16-16,2-1-26 0,1 1-48 0,2-3-110 15,4 1-269-15,0-1-1209 0</inkml:trace>
  <inkml:trace contextRef="#ctx0" brushRef="#br0" timeOffset="2505.656">20366 6785 445 0,'0'0'61'15,"0"0"47"-15,0 0 83 0,0 0 63 0,0 0 34 16,0 0-26-16,0 0-51 0,0 0-37 16,0 0-19-16,0 0-16 0,0 0-16 0,0 0-15 15,21-35-15-15,-21 28-17 0,-1 0-9 0,-2-2-8 16,1 4-4-16,-2-4-3 0,0 2-5 0,0 2-2 15,-2-2-8-15,2 1-9 0,-3 2-1 0,0-1-4 16,-2 3-3-16,0-3-1 0,-2 3-6 0,-1 2 0 16,-1-3-2-16,-1 3-5 0,-2 0 3 15,0 0-1-15,0 0 1 0,0 0 6 0,1 0-6 16,1 3-2-16,-1 1-1 0,2 1-6 0,-1 0 5 16,1 1-3-16,1 0 2 0,2 4 4 15,-1-1-3-15,0 3 0 0,-1 1 1 0,-1 1-4 16,1 3 6-16,1 1 1 0,-1 1 2 0,1 1 7 15,-2 5-1-15,3 1 4 0,1 2 2 0,2 3-2 16,-3 2 7-16,5-3 2 0,0 3 0 0,3-2 5 16,0-1-9-16,1 3 0 0,1-4-3 15,0 1-5-15,3-2 2 0,1-3-7 0,4-4 0 16,3-1-2-16,2-1-5 0,2-5-3 0,-2 0-1 16,6-7-2-16,0 0-1 0,1-5-1 0,1-2-2 15,-1 0-2-15,1-5-1 0,0-2 1 16,-1-4-4-16,3-3 0 0,1-3-4 0,-1 1 2 15,-2-1-3-15,1-2 1 0,-1-2 0 0,-1 0 1 16,-1 0 4-16,-1 3 2 0,-1 0 3 16,-3 2 2-16,-1 2 3 0,-2-2 2 0,0 7-1 15,-3-3-1-15,0 5 2 0,-3 0-3 0,-1 2 3 16,-2 3 0-16,-1 2-2 0,-1-2 4 0,0 2-2 16,0 0 2-16,0 0 1 0,0 7 0 15,-1 0 4-15,0 4 3 0,-4 3-1 0,1 2 4 0,-1 5-3 16,0 0 4-16,-2-1 0 0,3 3-1 15,-1 1 6-15,1-1-3 0,3 0-1 0,-2-1 0 16,2 4-9-16,1-5-4 0,0 0 0 0,0-3-7 16,0 0 2-16,0 0-5 0,0-4-4 15,1-2-7-15,1-1-13 0,0-1-17 0,-2-6-25 16,1 1-51-16,-1-3-74 0,0 1-147 0,0-3-384 16,0 0-898-16</inkml:trace>
  <inkml:trace contextRef="#ctx0" brushRef="#br0" timeOffset="2802.528">20128 7164 953 0,'0'0'372'0,"0"0"-51"16,0 0-27-16,0 0-20 0,0 0-27 0,0 0-32 16,0 0-51-16,0 0-39 0,0 0-21 0,0 0-6 15,0 0-12-15,0 0-8 0,0 0-8 16,0 0-10-16,111-32-8 0,-91 32-12 0,-2 0-11 16,-1 3-10-16,-1-3-9 0,1 0-2 0,-2 0-6 15,-2 0-3-15,-1 0-8 0,-1 0-21 16,-2 0-26-16,-1 0-59 0,-2 0-124 0,-1-3-294 15,-1 3-1118-15</inkml:trace>
  <inkml:trace contextRef="#ctx0" brushRef="#br0" timeOffset="3409.573">20920 7332 1223 0,'0'0'990'0,"0"0"-824"0,0 0 26 0,0 0 40 16,0 0-12-16,0 0-27 0,0 0-38 0,0 0-39 15,0 0-31-15,0 120-24 0,-10-99-15 16,-1 0-14-16,-4-4-9 0,0 0-10 0,2-1-10 16,0-2-6-16,-1-5-9 0,3-4-15 0,1 0-20 15,-1-5-51-15,3 0-103 0,2 0-260 0,2-3-1235 16</inkml:trace>
  <inkml:trace contextRef="#ctx0" brushRef="#br0" timeOffset="3988.431">21589 6635 1263 0,'0'0'249'0,"0"0"-39"0,0 0 9 0,0 0 0 16,0 0-15-16,0 0-25 0,0 0-37 16,0 0-27-16,0 0-14 0,0 0-11 0,0 0-10 15,0 0-5-15,0 0-3 0,0 0-2 0,-18 115 0 16,19-97-5-16,-1 3 0 0,0 4-1 16,0 0-4-16,0 6-2 0,-1-1-3 0,0 6-7 15,-2 1-4-15,-2 0-12 0,3-1-4 0,-3 4-1 16,0-3-6-16,-4 1 4 0,5 0-8 0,-4-1-10 15,3-6 0-15,0 2-4 0,0-3-5 16,0-4 3-16,3-3-9 0,1-1-3 0,1-3-8 16,0-3-15-16,0-2-23 0,0-3-45 0,2 1-58 15,0-3-81-15,4-2-158 0,-4-2-348 0,-1-4-883 16</inkml:trace>
  <inkml:trace contextRef="#ctx0" brushRef="#br0" timeOffset="4274.22">21475 7175 1576 0,'0'0'518'0,"0"0"-321"16,0 0-40-16,0 0 1 0,0 0 12 0,0 0 16 15,0 0-13-15,0 0-34 0,0 0-32 16,0 0-25-16,0 0-21 0,0 0-9 0,125-105-9 16,-102 98-5-16,5 2-6 0,0 3-7 0,-3-1-9 15,3 1-5-15,-5 2-7 0,3 0-2 0,-3-2-6 16,-2 2-7-16,-1 0-10 0,0 0-20 0,-2 0-26 16,-4 0-59-16,3-3-106 0,-5 1-234 0,-3 0-340 15,-4-1-815-15</inkml:trace>
  <inkml:trace contextRef="#ctx0" brushRef="#br0" timeOffset="4623.264">22069 6597 1369 0,'0'0'1050'16,"0"0"-923"-16,0 0-44 0,0 0-6 0,0 0-2 15,0 0 13-15,0 0 15 0,0 0-14 0,0 0-11 16,0 0-11-16,0 0-15 0,0 0-10 16,0 0 2-16,0 0-4 0,15 116 1 0,-15-93-4 15,0 0-4-15,-2 3-2 0,-1 0-10 0,1 2-2 16,-4 3-4-16,3 1 0 0,-3 2-3 0,1 1 1 16,-2 0-4-16,3-2 4 0,-4 0-3 15,3 2 1-15,-1 0-1 0,3-2-6 0,-3 5 9 16,4-4 6-16,-4-2 6 0,3 5 2 0,-3-2 2 15,3 1-5-15,2 1-1 0,1 0-9 16,0-3-1-16,0-1-6 0,0-5-1 0,1-1 0 0,2-6-2 16,0-1-3-16,0-4-6 0,-2-4-3 0,1 0-19 15,2-5-25-15,-2-5-60 0,-1 0-120 16,0-2-381-16,-1 0-1123 0</inkml:trace>
  <inkml:trace contextRef="#ctx0" brushRef="#br0" timeOffset="11384.239">22706 7570 1689 0,'0'0'180'0,"0"0"-9"0,0 0 55 0,0 0 9 15,0 0-4-15,0 0-24 0,0 0-40 0,0 0-40 16,2 126-35-16,-11-107-19 0,-1-4-18 0,-1 1-15 16,0 1-8-16,-1-6-11 0,0-2-10 0,0 1-7 15,1-8-11-15,4 0-10 0,0-2-24 16,3-4-45-16,1-8-78 0,3-4-171 0,3 2-372 16,-1 2-909-16</inkml:trace>
  <inkml:trace contextRef="#ctx0" brushRef="#br0" timeOffset="12096.885">23263 6888 104 0,'0'0'279'0,"0"0"-198"15,0 0-23-15,0 0-5 0,0 0 33 16,0 0 32-16,0 0 34 0,0 0 22 0,0 0-7 16,0 0 3-16,0 0-3 0,0 0 0 0,0 0 6 15,0 0-10-15,-30 0-3 0,30 0-11 16,0 0-19-16,0-2-20 0,0 2-17 0,4 0-1 16,4-2 5-16,3 2 16 0,7 0 13 0,3 0 0 15,4 0-11-15,9 0-16 0,0 0-21 0,6 2-17 16,1 0-14-16,0 0-15 0,1-2-14 15,-2 3-11-15,-2 1-7 0,-3-1-11 0,1-1-10 16,-5 3-23-16,-5-3-29 0,-1 3-68 0,-6-5-122 16,-7 4-299-16,-5-4-1109 0</inkml:trace>
  <inkml:trace contextRef="#ctx0" brushRef="#br0" timeOffset="12547.476">23530 6968 2016 0,'0'0'140'0,"0"0"-30"16,0 0 26-16,0 0 11 0,0 0-2 0,0 0-28 15,0 0-45-15,0 0-22 0,0 0-5 0,0 0 1 16,0 0 1-16,0 0-1 0,0 0-1 16,-8 106-3-16,13-92 0 0,-4-2 1 0,1 4-4 15,-2-2-4-15,1 2-5 0,-1-3-3 0,0 3-1 16,0 3 0-16,0-3-4 0,0 3-3 15,0-3-2-15,0 0-5 0,0 0 1 0,0 2-2 16,0 1 1-16,0-3 1 0,0 0 0 0,0 1-3 16,1-1-1-16,0-1 1 0,3 1 1 0,-3-2 1 15,0 2-2-15,0-2-4 0,-1 0 0 16,1 0-3-16,-1-1 1 0,0 1 0 0,0 0 0 16,0-2-1-16,0-3 0 0,-1 3 0 0,0-3-2 15,-1 0 2-15,-2 0 0 0,3 1-1 0,0-1 2 16,-1-2 0-16,0-1 0 0,-3 3 2 0,4 0 1 15,-2 1 1-15,-3-1 1 0,4-2 0 16,-1 0 0-16,-3 0 4 0,2 0-2 0,-2 0 6 16,-3 0 1-16,2-2 3 0,-2-1 5 0,-4 1 0 15,0-3 1-15,0-2 2 0,-5 0-1 0,0 0-3 16,1-2-3-16,-3-5-6 0,1 0-6 0,-1 0-4 16,0-2-4-16,0-1-8 0,0-1-5 15,0 1-22-15,2 3-27 0,4 0-52 0,-1 1-88 16,3 3-166-16,3-1-456 0,5 4-887 0</inkml:trace>
  <inkml:trace contextRef="#ctx0" brushRef="#br0" timeOffset="13096.953">23094 6909 370 0,'0'0'192'0,"0"0"-6"0,0 0 80 16,0 0 69-16,0 0 10 0,0 0-57 0,0 0-70 16,0 0-67-16,0 0-52 0,0 0-33 0,0 0-7 15,0 0 0-15,0 0 6 0,0 0 1 0,31 0-8 16,-20 0-9-16,1 0-5 0,1 0-1 0,-2 0 1 16,1 2-1-16,-1 1-1 0,-1 4-4 0,2-4-4 15,-2 2-6-15,1-3-5 0,-2 3-4 16,1-3-3-16,-1 0-4 0,0 1-3 0,-4-3-3 15,3 0-2-15,-1 0-3 0,-3 0-4 0,2-3-7 16,-3 1-12-16,2 0-17 0,-4 2-33 16,0 0-82-16,-1 0-255 0,0 0-500 0,0 0-648 0</inkml:trace>
  <inkml:trace contextRef="#ctx0" brushRef="#br0" timeOffset="19203.968">17078 7960 261 0,'0'0'244'0,"0"0"-154"0,0 0 15 16,0 0 65-16,0 0 49 0,0 0 17 0,0 0-45 15,0 0-63-15,0 0-44 0,0 0-17 0,0 0-2 16,11-13 3-16,-9 13 10 0,1 0 5 16,-1 3 3-16,-1-1 1 0,0-1-5 0,2 4-6 15,0 0-7-15,-1 2-10 0,1 0-4 0,-2-1-10 16,3 1-6-16,-2 3-5 0,-1-1-8 16,0 0-1-16,1 3-2 0,0-3-4 0,0 3-3 15,-2 0-2-15,0-2-3 0,0 4 1 0,0 0-2 16,0 2 3-16,0 0-3 0,0 3-1 0,-4 0-2 15,2-2 2-15,0 2-5 0,-2-1 0 16,-1 3 2-16,1-2-3 0,-2-1 1 0,-2 0 1 16,4 1-2-16,-3-1-1 0,0 3 1 0,2-7 0 15,0 2 2-15,1-2-5 0,2-1 3 0,1-4-3 16,0 1 0-16,1-1 0 0,0-4 0 0,0 2 1 16,0-5-1-16,1 0 1 0,1 3-1 15,-1-3 3-15,1 1-3 0,3-1 5 0,-2-2-1 16,-1 2 3-16,4 0 2 0,-2 1 0 0,3-1 1 15,-2-2-1-15,1 5 1 0,2-3 2 0,-1 0-1 16,1 3 2-16,1-3 2 0,2 1-3 0,-1-1 4 16,4 0-3-16,-1-2 1 0,0 3 4 15,4-3-3-15,-3 0 1 0,4 0 0 0,-1-3-8 16,-1 3 3-16,3-2-2 0,0 0-5 0,0 2 6 16,-1-3-5-16,0 3 3 0,-1 0-1 15,2-2 0-15,0 2-3 0,-2 0 0 0,1-2 3 16,1-1 1-16,2 3-3 0,0-2 1 0,-2 0-4 15,2-1 0-15,0 1 2 0,-2 2-3 16,2 0 5-16,-1-2-1 0,-1 2 3 0,1 0 2 16,1 0-5-16,-1 0 1 0,1 0 0 0,0 0-3 15,2 0 2-15,1 0 0 0,0 0-2 0,0 0 2 16,1 0-4-16,-1 2 2 0,1-2-2 16,-1 2 0-16,0 1 1 0,0-1-1 0,-1 0-2 15,4 1 1-15,-4-1 2 0,0-2-2 0,-2 0 1 16,0 0 1-16,0 0 0 0,-2 0 1 0,1 0-1 15,1 0-3-15,-4-2 2 0,3 2 0 0,-2 0-1 16,1 0 2-16,-1 0 1 0,0 0-3 16,1 0 1-16,0 0-1 0,1 2-4 0,-1-2 0 15,0 2 1-15,1 1 0 0,1-1 5 0,-2 0-2 16,0-2 4-16,1 3-3 0,3-1 1 0,-1-2 0 16,0 0 3-16,0 0-1 0,0-2-2 0,1-1 2 15,0-1-3-15,-2-1 1 0,2 0-1 16,0 3-1-16,-1-3 3 0,-1 3-2 0,1 2 1 15,-1 0 0-15,-1 0-1 0,1 0 1 0,2 0 0 16,-2 0 1-16,3 2-1 0,0 3 2 16,1-3-1-16,1 1 0 0,2-1 0 0,2-2 1 15,1 0-4-15,0 0 2 0,3 0-2 0,-3-2 3 16,-2-1 2-16,4-1-1 0,-2-1-1 16,2 0-1-16,-2 1-2 0,-1-1-1 0,-3 3 1 15,2 0 2-15,-1 2 2 0,1-3 0 0,-3 3-1 16,2 0-2-16,-4 0-2 0,1-2 2 0,-2 2 0 15,-1 0-2-15,2 0 3 0,-3 0-2 0,-1 2 1 16,0-2-1-16,-3 3-1 0,1-1 1 0,-1 0-1 16,-3 1 1-16,3-1 2 0,-2 0-2 0,1 0 2 15,-2 1-2-15,3-1-1 0,-3-2 1 16,5 0 0-16,-4 0 3 0,1 2 2 0,2 1-4 16,-4-3 2-16,1 0-3 0,0 2-2 0,0-2 4 15,-1 2-3-15,0 1 4 0,2-1-1 16,-4 3 0-16,2-3-1 0,1 0-2 0,-3 3 1 15,3-3 0-15,-2 3-1 0,3 0 2 0,-2-3-1 16,-1 1-1-16,1 0 2 0,1-1-3 0,-4 0 4 16,2-2-2-16,-2 0 3 0,-3 3 0 15,-1-3 0-15,-1 0 0 0,-2 0 4 0,-1 0-1 16,0 0 5-16,-2-3 3 0,-1 1 2 0,2 0 3 16,-1-4-4-16,0-1-2 0,-1-2-2 15,0-1-3-15,0-1-5 0,0-1 1 0,0 1-2 16,0-3 2-16,0 2-2 0,0-2 1 0,-2 0-1 15,-2 4-2-15,-1-4 1 0,3 2 0 0,-1 3 3 16,0-3-2-16,1-2 3 0,1 2-5 0,-2-1 2 16,0-1-3-16,2 1-2 0,-1-3 1 15,2-1 1-15,-1-1-1 0,1-1 2 0,-2 0-1 16,2 3-1-16,0-1 1 0,0 0-3 0,0-1 1 16,0-1 1-16,0 3-3 0,0 0 0 0,0-2 1 15,0 2-4-15,0-3 5 0,-1 1-1 0,0 4 4 16,-1-2-1-16,1 2 2 0,0 3 0 15,-1-1 1-15,-1 1-3 0,2-1 0 0,1 3-1 16,-1-3-1-16,1 1 3 0,0 1-2 0,0 1 2 16,0 0-4-16,0 2 2 0,0-3 1 15,0 5-2-15,0-2 2 0,0 2 1 0,0-2 0 16,0 2-1-16,0 1 1 0,0 1-2 0,1-1 1 16,-1 1 1-16,0 1 2 0,0 0-2 0,0-1 0 15,0 3 0-15,0-2 1 0,-1 2-2 16,-1-2-1-16,1 2 2 0,0 0-1 0,1 0 0 15,0 0-1-15,0 0-3 0,0 0-1 0,0 0 2 16,0 0-1-16,0 0 2 0,0 0-1 0,0-3 5 16,0 3-1-16,0 0 2 0,0 0-1 0,0 0 1 15,-1 0-1-15,-2 0 0 0,-2 0-1 16,0 3 0-16,-1 1-1 0,-4 1 2 0,1 2 1 16,-2 0 1-16,0 2 2 0,-4 3-2 0,-1 1 4 15,-2 1-2-15,-3 4-1 0,0 1 0 0,1 2 2 16,-2-3-5-16,2 2-2 0,1-1-3 15,3-1-10-15,5-1-11 0,1-3-28 0,5-3-47 16,5-1-103-16,0-3-192 0,1-5-319 0,1 0-896 0</inkml:trace>
  <inkml:trace contextRef="#ctx0" brushRef="#br0" timeOffset="19368.53">20248 7765 2941 0,'0'0'81'0,"0"0"14"15,0 0 9-15,0 0 29 0,0 0-6 0,0 0-15 16,0 0-36-16,0 0-34 0,0 0-12 0,0 0-18 16,0 0-7-16,122 72-4 0,-100-59-10 15,3-2-10-15,0 3-17 0,0 3-35 0,-1-1-69 16,-2 0-166-16,-3 0-459 0,-9-4-918 0</inkml:trace>
  <inkml:trace contextRef="#ctx0" brushRef="#br0" timeOffset="20321.454">20308 8526 1613 0,'0'0'244'16,"0"0"-40"-16,0 0-27 0,0 0-2 0,0 0 0 0,0 0-15 15,0 0-32-15,0 0-37 0,0 0-34 16,0 0-16-16,0 0-9 0,0 0 2 0,0 0 7 16,0 0-7-16,32-24 0 0,-17 24-3 0,-3 0-3 15,2 0 3-15,0 0-5 0,2-2-2 0,-3 2 1 16,5 0-7-16,0-3 5 0,0 3-5 16,0 0-3-16,3 0 2 0,-2 0-8 0,1 0 0 15,3 0-5-15,-1-2-4 0,1 2 2 0,-2 0 3 16,4 0-1-16,0 0 4 0,1 0-5 15,1-2 1-15,2-1-2 0,-4 3-2 0,1-4 1 16,2 1 0-16,-4 1 3 0,1-3-1 0,1 3 1 16,1-2-4-16,-4-1 0 0,2 0 2 0,-1 3 0 15,-2 0-2-15,-2-1 4 0,0 3-1 16,0 0-1-16,0 0 0 0,0 0 0 0,0 0-2 16,0 3 3-16,0-1 1 0,-1 0-3 0,2 1 1 15,1-1 0-15,-1 0 2 0,0 1 0 0,2-1 0 16,2 2 0-16,-2-1 1 0,0 1 2 15,4 1-2-15,-4-3 3 0,0 1-2 0,-5 1 4 16,0-1 3-16,-3-1-1 0,-1 0 4 0,-4 1 1 16,-3-1 0-16,-1 0 1 0,2-2-4 0,-5 0 3 15,3 0-6-15,-4 0 3 0,3 0 0 0,-1 0 1 16,-3-2 7-16,4-3-5 0,-1-2-2 0,-2 0-2 16,0-2-9-16,1-2 2 0,0-1-3 15,-1 0-2-15,-2-4 5 0,2-3-6 0,0 2 2 16,0-6-2-16,-1 4-5 0,0-4 1 0,0 0 1 15,-1 0-4-15,0-2 7 0,0-1-5 16,-1 3 2-16,-3-5 0 0,1 6-6 0,2-1 3 16,-1-3-1-16,1 5-2 0,1-2 1 0,0 1-2 15,0-1 0-15,0 2 3 0,0 0-5 16,0 2 8-16,0 2-1 0,0-2 3 0,0 1 8 16,3 1-12-16,-1-1 4 0,3 1-3 0,-2 1-2 15,-2 6 8-15,3-2-1 0,-2 3 2 0,0-1 5 16,-1 3-4-16,-1 0-3 0,1 3 0 0,0-1-3 15,0 3 5-15,-1 0 0 0,0 2 1 16,0 0 1-16,0 0-2 0,0 0 0 0,0 0 1 16,0 0 2-16,0 0 2 0,0 0 0 0,-1 0 1 15,-2 2-6-15,-5 3 1 0,1 4 1 0,-3 0-1 16,-4 0 5-16,1 5 0 0,-5 0 3 16,2 1-1-16,-4 4-1 0,-3 2 0 0,1 0-1 15,-2 0-2-15,-2 2-3 0,3 2-1 0,0-5-1 16,4 4-1-16,1-3-5 0,3-3-11 0,0 0-17 15,5-2-39-15,2-2-71 0,4-2-123 0,1-6-302 16,2-1-1148-16</inkml:trace>
  <inkml:trace contextRef="#ctx0" brushRef="#br0" timeOffset="20492.964">21560 7847 3050 0,'0'0'128'0,"0"0"10"0,0 0 16 15,0 0-19-15,0 0-31 0,0 0-27 0,0 0-27 0,0 0-20 16,144 84-10-16,-115-75-9 0,1 1-8 16,1-2-4-16,-3-1-9 0,-4 0-14 0,-1-2-22 15,-5-1-53-15,-3-2-95 0,-6 1-196 0,-4-3-423 16,-4 0-880-16</inkml:trace>
  <inkml:trace contextRef="#ctx0" brushRef="#br0" timeOffset="21271.961">18776 7880 1013 0,'0'0'282'0,"0"0"30"0,0 0-43 16,0 0-31-16,0 0-24 0,0 0-40 0,0 0-46 15,0 0-48-15,0 0-21 0,0 0-10 0,0 0 1 16,0 0 5-16,0 0-4 0,-10 28-5 16,9-16-7-16,1-1-7 0,0 3-2 0,0-1-6 15,0 1-2-15,0 0 0 0,0-3-5 0,0 6-2 16,0-1 0-16,0 0 0 0,0 1-2 0,0-2 5 16,-3 1-3-16,2 0 4 0,-2 0-3 15,1 1-1-15,-1 1-1 0,1-1-5 0,-2-5 1 16,1 2-1-16,0-2-2 0,-1 0 2 0,2-1-4 15,-1 1-1-15,1-3 1 0,1 1-5 0,-2-1 3 16,2 0-2-16,-1-2 1 0,1 1 1 0,0 2-2 16,-1-1 0-16,0-2 1 0,0 2-3 15,2 0 5-15,-2-2-5 0,0-2 3 0,1 2-1 16,-2-5-1-16,3 3 2 0,-1 2-2 0,1-5 2 16,0 3 2-16,0 0-5 0,0 2 3 15,-1-3-1-15,1 2 0 0,0 3 0 0,0-2-1 16,0 5 3-16,0-3-1 0,0 3 1 0,0 0 2 15,-1-3 2-15,-1 0 0 0,1 0 4 0,0-2 0 16,-2 0 6-16,2-2 1 0,0-3 1 16,1 1 2-16,-2-3-3 0,2 0 0 0,0 0 2 15,0 0-4-15,0 0 2 0,0 0-9 0,0 0-4 16,0-3-8-16,4-1-16 0,0-3-14 0,1 2-37 16,4-2-93-16,-4 5-363 0,-2-3-1155 0</inkml:trace>
  <inkml:trace contextRef="#ctx0" brushRef="#br0" timeOffset="27529.405">20278 8845 381 0,'0'0'119'0,"0"0"-37"0,0 0 73 15,0 0 74-15,0 0 63 0,0 0 35 16,0 0-53-16,0 0-60 0,0 0-53 0,0 0-49 15,0 0-22-15,0 0-5 0,-6-19-3 0,8 17 2 16,-2 2-3-16,1 0-10 0,-1 0-12 16,0 0-9-16,0 0-9 0,0 0-4 0,0 0-2 15,0 0-3-15,0 0-2 0,0 0-1 0,0 0-3 16,0 5 2-16,0-3-4 0,0 3 2 0,0 2-6 16,0 0-3-16,-1 0-4 0,1 0-1 0,0 1 1 15,0-1 1-15,0 2 0 0,-2-2 0 16,2 5-1-16,-1-3-3 0,0 3 4 0,0-3-2 15,-2 3 4-15,1 2-1 0,-2-1-3 0,0 0-2 16,-1 4-1-16,-1-4-5 0,0 4 4 0,1-3-4 16,0 0 1-16,1 0 1 0,-1 0-3 0,0-2-1 15,1 0-2-15,2 0 2 0,1-1-2 16,-2 1 4-16,1-3-4 0,0 3 2 0,1-1-2 16,-1-1 0-16,2-1 0 0,-1-2 2 0,-1-1-3 15,1 1 2-15,1-3-1 0,0 1-1 16,0-3 0-16,0 1-3 0,0-3 4 0,0 0 2 15,0 0 0-15,1 0 3 0,2 0-1 0,-2 2 0 16,1-2 1-16,1 0-2 0,1 0 1 0,-2 0 0 16,3 0 1-16,0 0 0 0,0 0 2 15,-1 0-6-15,1 0 5 0,0 0-6 0,-1 0 1 16,1 0 2-16,1 0-1 0,-1 0 2 0,-2 2-1 16,3 1-1-16,-2-3 0 0,2 2 0 15,0-2 2-15,0 0 1 0,0 2-1 0,-1-2 4 0,2 0-3 16,0 0 2-16,-1 0-2 0,3 0 1 15,0 0-1-15,1 0-4 0,0 3-2 0,-2-3 6 16,3 2-3-16,0-2 5 0,-1 0 1 0,2 2-6 16,-1 1 5-16,-1-3-5 0,2 2 2 0,0-2-1 15,0 2-1-15,-2-2 0 0,1 0 5 16,2 0-5-16,-2 0 3 0,-1 0-6 0,3 0 3 16,0 0-2-16,2 0 1 0,-4-2 2 0,4 0 1 15,-4-1-2-15,1 1-2 0,-1 0 1 0,-2 2-10 16,-1 0 8-16,2 0-4 0,-1 0 5 15,-1 0 2-15,1 0 0 0,2 0 2 0,-1 0 2 16,2 0-10-16,0 0 6 0,0 0-3 0,1 0 0 16,-1 0 8-16,3-3-6 0,-2 3 1 15,-2-2 0-15,4 2-1 0,-2-2 0 0,0 2-1 16,-1-3-3-16,4 3 6 0,-4 0-5 0,2 0 4 16,1 0-1-16,-3 0-2 0,4 0 1 0,-2 0 2 15,4 0-3-15,-5 0 1 0,5 0 0 16,-5-2-2-16,4 2 5 0,-5-2-2 0,2 2 1 15,1-3-1-15,-3 1-1 0,-1 2-3 0,0-2 5 16,2 2-1-16,-2 0 3 0,2-3-1 0,-1 3-1 16,-1 0-2-16,3 0-2 0,0 0 0 0,-1 0 2 15,1 0 1-15,1 0 0 0,1 0 5 16,1 0-5-16,1 0-2 0,2 0-1 0,-1 0 1 16,0 3-1-16,-1-3 5 0,-1 0-3 0,2 0 4 15,0 0-3-15,0 0-1 0,1 2 2 16,-5 0-5-16,4 1 5 0,1-1 0 0,-1 0 1 15,1 3 0-15,-1-3-2 0,-1 3-2 0,3-3 2 16,-2 1-6-16,0-1 7 0,2-2-1 0,2 2 3 16,0-2-2-16,-1 0-1 0,-2 0 0 0,2 0 0 15,-1 0-1-15,-2-2 3 0,1 2-3 16,0-2 3-16,0 2 3 0,2 0-3 0,1 0 1 16,-1 0-8-16,-1 0 6 0,-1 0-4 0,0 0 3 15,1 2 3-15,1-2-1 0,-1 2-2 16,-1 1 1-16,2-3-2 0,-2 2 0 0,1 0 2 15,0-2-2-15,-1 3 5 0,-1-3-8 0,0 2 7 16,-2-2-5-16,-1 0 1 0,2 0 2 0,1 0 1 16,-3 0-1-16,2 0 4 0,1 0-6 15,-1 0 3-15,-1 0-5 0,0 0-2 0,3 2 6 16,0 1-2-16,-1-1 3 0,0 0 0 0,0 3-2 16,-4 0-1-16,5-1 1 0,-1 1-5 0,1-3 4 15,1 3-1-15,-1-3 3 0,1-2 1 0,1 0 0 16,-2 0-1-16,4 0-1 0,-2 0 0 15,0 0-1-15,-2 0 2 0,2 0-1 0,-1-2 1 16,-1 0-2-16,0-1 2 0,1 1-4 0,-1 0 4 16,1-1-2-16,1-1 1 0,1-1-2 0,-5 0 1 15,2 1 1-15,-2-1-2 0,2 3-1 0,-3-3 1 16,-1 0 1-16,2 3 1 0,-1-3 1 16,-2 3-2-16,2 0 2 0,1-1-4 0,-4 3 4 15,4 0-3-15,-3 0 0 0,3 0 2 0,-2 0 0 16,-1 0 1-16,2 0-1 0,-3 3-2 15,3-1 3-15,-4 0 1 0,-2-2 0 0,0 0 4 16,-1 0-2-16,-1 0 3 0,0-4-1 0,2-1-1 16,-2 0 0-16,-1 1 1 0,-2-3 1 0,1 0 2 15,1 0-4-15,-4-1 1 0,2-2-5 16,-4 1 4-16,1 0-1 0,1-3 2 0,-2 1 4 16,-2-1-7-16,1-4 0 0,-1 2-3 0,0-4-6 15,0 2 3-15,0-3 4 0,0 1-5 0,0-6 10 16,-1 4-7-16,0-3 0 0,0 0 2 15,-3-2-7-15,2-3 3 0,1 4 2 0,0 0-1 16,0 1 4-16,-1-3-5 0,-2 3 0 0,2-3 0 16,0 7-3-16,-1-2 7 0,-2 0-4 0,-2 2 4 15,3-2 2-15,0 1-7 0,-1-3 2 0,1 2-2 16,-1-4-4-16,4 1 3 0,-1 0-3 16,0-4 4-16,1 0-2 0,-2 0-1 0,3-1 3 15,0 1-2-15,0 5 1 0,0-3 2 0,0 6 0 16,0-3 0-16,3 3 3 0,-2-1-3 15,0-3 3-15,-1 3-3 0,1 2 0 0,-1-5 1 16,0 3-1-16,0-2 1 0,1 2-2 0,0 0-2 16,1 6 3-16,2-1-2 0,-2 2 5 0,-1 2 0 15,0 3-1-15,0 0 2 0,0 4-4 16,-1 0 4-16,3 3-2 0,-3 0 1 0,0 0 2 16,0 2-2-16,0 0 0 0,0 0 1 0,0 0-3 15,0 0 3-15,0 0-4 0,0 0 2 0,0 0 2 16,0 0-2-16,0 0 0 0,0 0 2 15,0 0-1-15,0 0 0 0,0 0-2 0,0 0-1 16,-3 0 1-16,2 0 0 0,-1 4 1 0,-2-2-1 16,-2 5 3-16,-3-2-3 0,4 2 2 0,-3 2-1 15,0 1-6-15,-2-3 5 0,1 2 2 0,3 0-1 16,-3 1 0-16,-2-1-1 0,1 1 4 0,1 0-2 16,-1-1 2-16,1 0-1 0,0 3-2 15,0-1 2-15,-2 1-1 0,2 2 0 0,-1 0 0 16,-1-2 1-16,0 0-4 0,-1 2 5 0,2-2-1 15,-1 2 3-15,0-2 0 0,1-1 0 16,-1-4-3-16,0 5 1 0,2-5-2 0,1-3 4 16,1 1-4-16,2 0 1 0,0-5 0 0,4 0-5 15,0 2 0-15,1-2-10 0,0 0-9 0,0 0-17 16,0 0-24-16,0 0-23 0,0 0-33 16,2 0-50-16,6 0-71 0,-4 0-147 0,3 0-314 15,-5 0-884-15</inkml:trace>
  <inkml:trace contextRef="#ctx0" brushRef="#br0" timeOffset="27816.392">23325 8030 848 0,'0'0'302'0,"0"0"-181"16,0 0 35-16,0 0 45 0,0 0 34 0,0 0 24 16,0 0-28-16,0 0-48 0,0 0-53 15,0 0-35-15,0 0-13 0,0 0-10 0,0 0-2 16,52-42-3-16,-44 42-6 0,3 5 1 0,-1-1 1 15,2 3 3-15,0 3 0 0,3-1-7 0,-1 0-2 16,-1 3-10-16,3 0-4 0,-3 0 3 16,4 5-6-16,-4-3 4 0,3 2-4 0,-4 0-8 15,0 3 6-15,1-3-10 0,0-2 1 0,-1-1-3 16,-1 1-6-16,-1-3 0 0,0 1-6 16,-1-5-1-16,0 0-3 0,-4-2-3 0,4-1 0 15,-6-1-2-15,3-3-5 0,-4 0 0 0,-1 0-5 16,-1 0-7-16,1 0-12 0,-1 0-19 0,0 0-49 15,0 0-79-15,-2-5-189 0,-2 3-524 16,-1 2-840-16</inkml:trace>
  <inkml:trace contextRef="#ctx0" brushRef="#br0" timeOffset="36620.78">16612 7838 393 0,'0'0'267'0,"0"0"-124"0,0 0 66 0,0 0 61 16,0 0 37-16,0 0-1 0,0 0-53 15,0 0-71-15,0 0-58 0,0 0-26 0,0 0 2 16,0 0 1-16,6-15 4 0,-4 17-8 0,-1-2-15 16,0 0-8-16,0 0-3 0,2 0-2 0,-1 0-2 15,0 0-10-15,-1 0-7 0,4 0-8 16,-2-2-9-16,-1 2-4 0,4-2-3 0,-3-1-3 15,-1 3-1-15,1 0-3 0,1 0-1 0,-2 0 0 16,0 0-7-16,2 0 5 0,-2 0-3 0,0 0 0 16,-1 0 1-16,3 0-4 0,0 3-1 0,-2-3 0 15,3 2-8-15,-1-2 5 0,0 0 0 16,2 0-2-16,1 0 11 0,-3 0-8 0,4 0 1 16,-1 0 1-16,-1-2-5 0,4-1 3 0,-2-1-1 15,0 1-3-15,-3 1 7 0,4 0-8 0,-1 2 2 16,-1 0-1-16,-1 0-4 0,3-3 3 15,-1 3-1-15,0 0 1 0,0 0 0 0,1 0-1 16,1 0 0-16,1 0 1 0,-2 0-2 0,0 0 1 16,0 0 0-16,1 0 1 0,-2 0-3 0,0 0 3 15,-3 0-2-15,4 3 2 0,-1-3-1 16,-3 0 0-16,3 0 0 0,3 0-1 0,-2 0 0 16,0 0 2-16,1 0-1 0,1 0 0 0,-2-3 3 15,1 3-4-15,0 0 4 0,-2-2-4 16,0 2 0-16,1 0 0 0,-1 0 0 0,2 0-1 15,-2 0 2-15,1 0-1 0,0 0 0 0,-3 0 2 16,4 0-3-16,-1 0 2 0,1 0 0 0,0 0-1 16,0 0 1-16,0 0 2 0,2 0-3 0,-3-2 2 15,2-1-2-15,2 1 2 0,-1 0-2 16,-1 2 1-16,1-3 0 0,-2 1 0 0,1 2 0 16,1 0-1-16,-2 0 3 0,1 0-2 0,2 0-2 15,0 0 2-15,0 0-1 0,-2 0-1 0,0 0 2 16,4 0-3-16,-3 2 3 0,1-2-1 0,-2 3 0 15,4-3 3-15,-3 0-4 0,0 0 2 16,-1 0 0-16,0 0 1 0,4 0-1 0,-4 0 0 16,1 0-1-16,0 0 0 0,0 0-2 0,2 0 4 15,-3 0-3-15,1 2 1 0,0 0 2 0,0 1-2 16,2-1 0-16,-2 0 2 0,0 1-4 16,2-1 4-16,-1 0-3 0,1-2 0 0,0 3 3 15,2-3-1-15,-2 0 0 0,2 0 1 0,-1 0-2 16,2 0 0-16,2 0 1 0,0-3-2 15,-1 3 1-15,0-2 0 0,-1 0 2 0,2 2-1 16,-1-3 0-16,-4 3 1 0,3 0-1 0,-4-2 1 16,3 2-1-16,-3 0 1 0,2 0-1 0,0 0 1 15,-2-2 0-15,2 2 2 0,-2 0-2 16,-1 0 2-16,3 0-1 0,-2 0 0 0,-1 0-3 16,-1 0 2-16,2 0 0 0,-1 0 0 0,0 0 0 15,-1 0 0-15,0 0 0 0,1 0-1 0,0 0 3 16,0-3-2-16,0 1 0 0,0 0 2 0,0 2-1 15,-2-3-1-15,-1 3-1 0,0-2 0 0,-3 2 1 16,1 0 0-16,1 0-2 0,-1 0 2 16,2 0-3-16,0 0 2 0,-1 0 0 0,4 0 1 15,-1 0 1-15,0 0 0 0,-1 0-1 0,0 0 0 16,3 0-2-16,-3 0 2 0,0 0 2 16,1 0-2-16,-1 0-4 0,-1 0 1 0,0 0-5 15,0 0 4-15,-2 0 2 0,2 0 0 0,1 0 7 16,-2 0-6-16,1 0 1 0,-2 0-2 15,1 0-7-15,0 0 6 0,-3 0 1 0,2 0 2 16,0 0 4-16,-3 0-6 0,3 0 2 0,-2 2-4 16,1-2-4-16,2 3 6 0,-2-1 1 0,-1-2-1 15,0 2 5-15,2 1-5 0,-2-3 2 16,3 0 0-16,-1 2-6 0,-2-2 4 0,3 0 0 16,-1 0 2-16,-2 0 7 0,2 0-8 0,-1 0 0 15,-2 0 1-15,0 0-8 0,2 0 8 0,-2 0-2 16,0 0 0-16,0 0 2 0,-2 2-2 0,2-2 1 15,0 0-1-15,-2 3-1 0,2-3 3 16,-1 0-4-16,0 0 4 0,1 0 2 0,-1 0-4 16,3 0 1-16,-1 2-2 0,2-2-1 0,-2 0 2 15,1 0 1-15,-1 0-1 0,0 0 1 16,0 0-2-16,1 0 2 0,-1 0-2 0,0 0 0 0,-2 2 2 16,2-2 0-16,-1 0 2 0,1 0-1 15,-1 0-2-15,0 0 2 0,1 0-2 0,-2 0 0 16,2 0 1-16,-2 0 0 0,0 0 0 0,1 0 0 15,0 0 1-15,-1 0-2 0,2 0 0 16,-1 0-1-16,2 0 1 0,-1 0 0 0,1 0 1 16,-1 0 0-16,1 0-1 0,-2 0 0 0,1-2 0 15,0 2 0-15,0 0 1 0,-1 0 0 0,0 0 1 16,-1 0 0-16,-1 0-1 0,1 0 4 16,1 0-5-16,-1 0 2 0,2 0-1 0,1 0 1 15,-2 2 1-15,2-2 2 0,-1 0-2 0,0 0 3 16,0 0-1-16,1 0-1 0,-2 0 1 0,1 3 1 15,-4-1 1-15,1-2-7 0,0 0 0 16,-2 0 0-16,1 0 0 0,-1 0 0 0,0 0 0 16,0 0 0-16,0 0 0 0,0 0 0 0,0 0 0 15,-5-2 0-15,-1-1 0 0,-4 1-23 0,-4 0-184 16,3 2-691-16,1 0-938 0</inkml:trace>
  <inkml:trace contextRef="#ctx0" brushRef="#br0" timeOffset="43313.749">5384 4379 346 0,'0'0'217'0,"0"0"-94"15,0 0 8-15,0 0 30 0,0 0 22 16,0 0-7-16,0 0-24 0,0 0-48 0,0 0-42 15,0 0-28-15,0 0-21 0,0 0-3 0,-13-21 3 16,13 21 6-16,1 5 10 0,4-3 9 0,-1 3 5 16,-1-1 12-16,3 3 2 0,-3 0-2 15,3 0 0-15,-2 3-8 0,3 0-4 0,-5 4-2 16,3 0-4-16,-2 0-3 0,-2 2-3 0,0 3 0 16,-1-3-2-16,0 1-5 0,0 4 0 0,-2-2-5 15,-2 0-1-15,0-1-1 0,0 3-1 0,-1-1-1 16,3-4 0-16,-2 3-4 0,1-5 0 15,2-3-3-15,0-4-3 0,1 0 3 0,0-4-3 16,0-1 6-16,4 0 12 0,2-2 10 16,6-4 14-16,5-3 6 0,4-7-4 0,6-3-5 15,2-1-8-15,-1-1-3 0,1 2-2 0,1-4 0 16,-2 2 2-16,-3-2-2 0,2 0 1 0,-3 0-10 16,0 9-4-16,-2-2-8 0,-4 2-9 15,2 3-2-15,-3-1-3 0,2 3-9 0,1 1-10 0,-1 1-23 16,1 3-40-16,-1 2-79 0,2 0-166 0,-6 0-245 15,-5 2-921-15</inkml:trace>
  <inkml:trace contextRef="#ctx0" brushRef="#br0" timeOffset="59477.725">26181 6927 423 0,'0'0'81'0,"0"0"77"16,0 0 90-16,0 0 81 0,0 0 34 0,0 0-52 16,0 0-75-16,0 0-73 0,0 0-60 0,0 0-31 15,0 0 10-15,0 0 8 0,0-13 14 0,0 33 4 16,0 0-13-16,0 6-9 0,-1 0-4 0,1 2-4 16,-1-2 2-16,0 2-6 0,-1 5-5 15,1-2-9-15,0 2-11 0,-2 2-11 0,1-1-7 16,-2-2-7-16,0-2-13 0,2 0-1 0,1-4-9 15,1-2-6-15,0 0-1 0,0-4-7 0,3-1-13 16,-1-5-14-16,2 2-35 0,0-3-60 16,-1-4-98-16,-2 1-181 0,2-8-288 0,-3 0-882 0</inkml:trace>
  <inkml:trace contextRef="#ctx0" brushRef="#br0" timeOffset="60098.035">26114 6943 712 0,'0'0'173'0,"0"0"63"0,0 0 47 0,0 0 21 16,0 0-7-16,0 0-42 0,0 0-69 0,0 0-49 15,0 0-25-15,0 0-13 0,24-118-11 16,-18 114-7-16,2-1-10 0,3 0-6 0,0 3-6 15,3 1-4-15,3-1-2 0,1-1-1 0,4 1-4 16,1 2 1-16,3 0-1 0,1 0-1 16,1 2-6-16,0 3 0 0,2 1-5 0,-3 1-4 15,-2 0-5-15,0 4-10 0,-4-1 0 0,-5 1-6 16,0-1-1-16,-3 1 0 0,-5 1-2 0,0-3-1 16,-4 3 0-16,-3 3-1 0,-1-1 2 15,-9 2-2-15,-3 5-1 0,-4-2-1 0,-6 2-1 16,-1-4-1-16,-5 2 0 0,0-3-1 0,-1 0-3 15,2-4 1-15,1 2 1 0,2-5 2 16,3-2-3-16,6 0 2 0,1 0-1 0,5-2 0 16,3-3 0-16,1-1-2 0,4 1-2 0,1 1 0 15,0 1-1-15,6 1 1 0,4 0 1 0,5 4 1 16,4 0 1-16,3-2 0 0,4 3 1 0,2-1-1 16,3 3 2-16,-1-3-2 0,0 2 0 0,-4 1-2 15,1-1-3-15,-3 0 4 0,-2 3 1 16,-3 0 4-16,1-2 3 0,-4 2-1 0,-2-3-2 15,2 1 3-15,-4 2-4 0,1-1 2 0,-3 1-1 16,-4 0 3-16,-2-3 6 0,-3 3 3 0,-1 0 6 16,-1 0 2-16,-6 5-1 0,-4-4 6 15,-1 1 1-15,-3 0-1 0,-3-4 7 0,-3 2-5 16,0-2 1-16,-3-3-18 0,-1 0-13 0,-1-2 0 16,0-2 0-16,-1-1 0 0,2-4 0 15,-1 0 0-15,2 0 0 0,1 0 0 0,1-7 0 16,0 3 0-16,2-6 0 0,4 4 0 0,-1-4 0 15,3-1 0-15,0-1 0 0,4 3 0 0,1-1 0 16,2 3 0-16,2-2-55 0,0 4-55 16,1 1-48-16,3 1-83 0,-1 1-171 0,1 1-391 15,1 1-879-15</inkml:trace>
  <inkml:trace contextRef="#ctx0" brushRef="#br0" timeOffset="61420.173">27014 7468 1622 0,'0'0'167'0,"0"0"10"0,0 0 12 0,0 0 36 16,0 0 12-16,0 0-16 0,0 0-31 0,0 0-36 16,0 0-35-16,0 0-26 0,65 132-17 15,-65-112-13-15,-2-2-5 0,-5 1-12 0,1-3-8 16,1-2-10-16,-4-2-13 0,3-3-7 0,0-2-8 16,1-2-5-16,0-2-6 0,-4-1-12 15,3-2-18-15,0 0-24 0,-1 0-57 0,2 0-76 16,-3-2-161-16,4 1-366 0,2 1-890 0</inkml:trace>
  <inkml:trace contextRef="#ctx0" brushRef="#br0" timeOffset="65484.13">27536 6879 136 0,'0'0'149'0,"0"0"-97"16,0 0-16-16,0 0-4 0,0 0 13 15,0 0 42-15,0 0 49 0,0 0 40 0,0 0 30 16,0 0-18-16,0 0-23 0,0 0-24 0,-14-28-20 16,8 28 4-16,2-2-7 0,1 2-3 15,-1 0-1-15,-2 0-9 0,2 0 0 0,-1 0 1 16,-1-3 2-16,3 3 4 0,-1 0-2 0,2 0-2 16,2 0-7-16,0 0-11 0,0 0-9 0,0 0-11 15,0 0-11-15,0 0-6 0,2 0 3 16,6 0 4-16,4-2 6 0,6 0 5 0,5-1-9 15,5-1-10-15,3-3-16 0,1 2-13 0,1-2-12 16,-1 2-5-16,-2 2-8 0,-1 1-13 0,-2 2-15 16,-3 0-51-16,-4 2-103 0,-3 4-226 0,-8 1-504 15,-4-5-779-15</inkml:trace>
  <inkml:trace contextRef="#ctx0" brushRef="#br0" timeOffset="65743.61">27677 6921 1735 0,'0'0'134'0,"0"0"-120"15,0 0 22-15,0 0 55 0,0 0 29 16,0 0 0-16,0 0-33 0,0 0-35 0,0 0-12 16,0 0 4-16,0 0 7 0,0 0 6 0,0 0 11 15,0 0 1-15,-10 113 4 0,10-101 1 16,0 2-1-16,0 3 0 0,-4 1 2 0,0 1-1 15,2 2-4-15,-2 1-3 0,-1-1-10 0,3 2-4 16,-2 0-11-16,0-2-9 0,3-1-10 0,0-2-9 16,1 1-7-16,0 0-6 0,0-3-6 0,0-2-15 15,1 0-14-15,0-2-31 0,0-4-53 16,3 1-119-16,-4-4-283 0,1-3-1110 0</inkml:trace>
  <inkml:trace contextRef="#ctx0" brushRef="#br0" timeOffset="66113.03">27465 7429 1119 0,'0'0'328'0,"0"0"-29"16,0 0 4-16,0 0-32 0,0 0-48 15,0 0-82-15,0 0-56 0,0 0-18 0,0 0-2 16,0 0 8-16,0 0 1 0,0 0-12 0,0 0-6 16,0 0-5-16,57-5-3 0,-44 5 3 0,-2 0-7 15,4 3-2-15,0-1-7 0,2-2-3 0,2 2 4 16,-2 0-8-16,2-2 0 0,-1 0-3 16,-1 0-7-16,-2 0 1 0,1 0-2 0,-2 0-1 15,1 0 2-15,-1-2 0 0,-1 0 1 0,-3 2-1 16,1 0-4-16,-1 0 4 0,-1 0 1 0,0 0-2 15,-1 0 1-15,-3 0-4 0,0 0-2 16,-1 0-3-16,-3 0-5 0,2 0-1 0,-2 0-1 16,-1 0-1-16,0 0-3 0,0 0-10 0,0 0-12 15,0 0-30-15,0 0-66 0,-3 0-132 0,1 0-427 16,1 0-1051-16</inkml:trace>
  <inkml:trace contextRef="#ctx0" brushRef="#br0" timeOffset="69921.873">26323 8154 437 0,'0'0'149'16,"0"0"19"-16,0 0 72 0,0 0 69 0,0 0 30 0,0 0-37 15,0 0-51-15,0 0-50 0,0 0-41 16,0 0-28-16,0 0-23 0,0 0-14 0,-22-60-13 16,22 60-10-16,0 0-7 0,0 0-13 0,0 0-7 15,0 0-12-15,0 0-7 0,0 0-6 16,0 5 1-16,0-1 2 0,0 6 7 0,1 1-2 15,0 1-3-15,2 2-4 0,-3 2-5 0,2-2 0 16,1 3 2-16,-2 2-3 0,0 2 2 0,0-2-4 16,2 1-1-16,-3-1 1 0,1 1-5 15,-1 1 0-15,0 2-2 0,0-2-1 0,0 2-4 16,0-1 7-16,0 2-5 0,-1-1 4 0,-4 0-3 16,1-2 0-16,2-4 1 0,-2 4-4 15,0-4 10-15,2 4-10 0,-2-3-2 0,-1 1 3 16,1-4-4-16,2 1 3 0,-2-2 1 0,3-2-4 15,-1-3-1-15,2-2 0 0,0 0 3 0,0 0 1 16,0-2 3-16,0-1-3 0,0 3 0 0,0-2-1 16,2 0-5-16,-2-1 6 0,1-4 0 0,0 3 2 15,1-3-4-15,-1 2 3 0,0-2-3 16,3 0 1-16,-3 0-1 0,1 0 2 0,2 0-1 16,0 0 3-16,1 0 5 0,-1-2-5 0,1-1 0 15,1 3-2-15,-1 0 0 0,1 0 0 0,1 0 2 16,2-2-2-16,1 2 5 0,-1 0-5 15,1 0 2-15,2 0 1 0,0 0-7 0,-2 0 5 16,3 0 0-16,0 0 1 0,0 0-1 0,0 0 2 16,1 2-2-16,-1-2 2 0,0 3-3 15,2-1 3-15,0 0-2 0,1-1 1 0,-1-1 1 16,5 0-3-16,-2 0 1 0,-1 0-5 0,0 0 7 16,-1 0-4-16,0 0 0 0,2 0 3 0,0 0-2 15,0 3-1-15,-2-1 4 0,3 0 1 16,-4-2-3-16,2 3 1 0,2-1-1 0,-1-2-1 15,2 2-1-15,2-2 3 0,-1 0-3 0,1 0 0 16,1 0 2-16,-2-2 0 0,0 0 1 0,-2-1 0 16,-1 1-3-16,1-3 1 0,-2 5-1 0,1 0-1 15,-2 0 3-15,1 0 1 0,-3 0-1 0,4 0 1 16,-3 0 0-16,1 0 0 0,-1 0-1 16,1 0 1-16,0 5-1 0,1-3-1 0,2-2-2 15,0 0-2-15,-1 0 3 0,0 0-1 0,2 0 4 16,1 0-3-16,0 0 1 0,3 0-2 15,-3 0 1-15,1 0-1 0,0 0 2 0,-1 3-1 16,-2-1 0-16,0 0 0 0,1 3 0 0,-2-3 0 16,3 1 1-16,-1-1-3 0,-1-2 3 0,-1 0-2 15,-3 2 1-15,3-2 3 0,-7 0-3 16,2 0 2-16,-3 0-1 0,-1 0-3 0,1 0 1 16,-5 0 1-16,0 0-1 0,-4 0 4 0,2 0-2 15,-3 0 5-15,1 0 0 0,-1-2 3 0,0 0 2 16,0-5-2-16,0 0-3 0,0-4-1 15,0 0-3-15,0-3 0 0,0 0-1 0,0 0-1 16,0-3 1-16,0 1-2 0,0 0 0 0,0-2 3 16,0 2-4-16,0-5 2 0,0 3-1 15,0-3-2-15,0 2 4 0,0-1-2 0,0-1 0 0,0-2 2 16,0 0-1-16,0-3 0 0,0 4-1 16,0-1-2-16,0 2-2 0,-1-2 3 0,-1 2-1 15,1 1 1-15,0 1 4 0,0-1-5 0,-2 1 5 16,1 0-5-16,-1-2-3 0,2 2 1 15,1-5 3-15,-1 1-4 0,0 0 0 0,1 0-2 16,-2 1-1-16,2-2 5 0,-1 3 0 0,0 3 5 16,1 1-2-16,-3 4 1 0,2-1 3 0,0 3-1 15,1 2 0-15,-1 0 0 0,1 2 0 0,-1 0 0 16,-1-3-2-16,1 6 2 0,0-3 2 16,-2 2-3-16,2 0 3 0,-2 1-4 0,1 1 1 15,-2 1 1-15,3 0 2 0,-2-3 0 0,-2 5-2 16,3-2-1-16,0 2 1 0,-2 0-1 15,0 0 0-15,2 0 1 0,-4 0-2 0,3 0 3 16,-2 0-1-16,-1 2-1 0,-2 3-3 0,2-1 0 16,-2 3 4-16,0 0-3 0,0 0 2 0,2 0 0 15,0 0-4-15,-3 0 2 0,3 0 1 16,1 0-1-16,0 0 4 0,0-2-3 0,1 2 1 16,-2-4 0-16,1 4-6 0,0 0 5 0,0 0 1 15,0 0-1-15,-3 2 2 0,1-2-2 16,1 5-1-16,-2 0 3 0,2-3-1 0,-2 3 2 0,0-3-1 15,-1 3-1-15,0-7 3 0,0 7 4 16,0-3-3-16,0 1 3 0,1-1 2 0,-1 0-6 16,0-2 3-16,1 0-2 0,0 0-4 0,3-2 3 15,-1-1-2-15,2 1-2 0,3-3 2 0,-1 1-6 16,2-3 3-16,0 0-7 0,0 0-8 16,0 0-5-16,0 0-8 0,0 2-9 0,4-2-16 15,1 2-33-15,1-2-57 0,2 0-71 0,-1 3-137 16,-3-3-339-16,0 0-913 0</inkml:trace>
  <inkml:trace contextRef="#ctx0" brushRef="#br0" timeOffset="70191.781">27599 7901 1826 0,'0'0'141'0,"0"0"-33"0,0 0 24 15,0 0 22-15,0 0 6 0,0 0-5 0,0 0-21 16,0 0-19-16,0 0 2 0,0 0-3 16,0 0-9-16,0 0-5 0,0 0-8 0,108 69-4 15,-91-53-8-15,3 0-9 0,-3 5-6 0,3-2-11 16,-1-1-8-16,0-3-5 0,-1 2-7 0,-1-6-10 16,0 3-7-16,-2-2-5 0,1-3-4 15,-3 0-4-15,0-2-1 0,0-2-5 0,-2-3-4 16,-4 1-4-16,1-1-14 0,-3-2-14 0,0 0-39 15,-1 0-58-15,-4 0-127 0,0 0-426 16,0 0-1050-16</inkml:trace>
  <inkml:trace contextRef="#ctx0" brushRef="#br0" timeOffset="74780.459">25836 7845 0 0,'0'0'246'0,"0"0"-71"15,0 0-90-15,0 0-24 0,0 0 45 0,0 0 48 16,0 0 47-16,0 0 28 0,0 0-7 0,0 0-3 16,0 0-8-16,0 0-12 0,-26-5-17 0,26 5-25 15,-1 0-20-15,1 0-14 0,-2 0-16 16,2 0-13-16,0 0-13 0,-1 0-15 0,0 0-12 15,0 0-9-15,0 0-8 0,-1 0-1 0,1 3-2 16,0-3-2-16,1 2 0 0,0-2-4 16,0 0-4-16,0 0-3 0,0 2-5 0,0-2-4 15,0 0-2-15,0 0 0 0,1 0 4 0,2 0 1 16,0 3 4-16,0-3 1 0,1 0-1 16,-1 2-2-16,0-2 0 0,2 0-3 0,-1 0 0 15,-1 2 0-15,2 1-3 0,-1-3 1 0,1 2-3 16,-1 0 2-16,3 1-2 0,-2-1-3 0,1-2 3 15,0 5-2-15,-1-5-1 0,1 2 3 0,-1 0-3 16,1-2 2-16,-1 3 1 0,1-3-2 16,-1 0-2-16,2 2 0 0,-2-2 0 0,0 2-2 15,-1-2 0-15,1 3 0 0,-1-1 0 0,0 0 0 16,0-2 0-16,-1 3 2 0,1-1-2 0,-1 0 0 16,0-2 0-16,1 3 0 0,-1-1 2 0,1-2-2 15,1 2 4-15,-1 1-3 0,0-3-1 16,0 2 1-16,-1-2 0 0,2 0-2 0,-3 0 3 15,4 2-2-15,-2-2 2 0,0 0-3 0,1 0 1 16,-2 0 0-16,2 0-1 0,-2 0-1 0,1 0 1 16,0 0 0-16,1 0 0 0,-1 0 1 15,0 0-1-15,1 0 0 0,-1 0-2 0,2 0 2 16,-1 0-1-16,-2 0 1 0,2 0 0 0,-1 0-1 16,-2 0 0-16,3 0 1 0,-2 0-1 15,2 0 0-15,-1 0 1 0,2 0 0 0,-2 0-6 16,1 0 7-16,-1 0-2 0,0 0-1 0,3 0 3 15,0 0-3-15,0 0-1 0,1 0 2 16,1 0 0-16,2 0 1 0,-3-2 1 0,1 2-1 16,0-2 4-16,-3 2-5 0,3-3-1 0,-4 3-1 15,2 0 0-15,-1 0 1 0,0 0 4 0,0 0-3 16,-2 0 3-16,3 0-3 0,-3 0-2 0,0 0 2 16,0 0-5-16,1 0 5 0,-2 0 0 0,2 0 0 15,0 3 0-15,-3-3 0 0,3 0-1 16,-1 0 4-16,1 0-9 0,-1 0 7 0,1 0-1 15,1 0-3-15,-2 0 9 0,2 0-7 0,-2 0-1 16,2 0 3-16,-1 2-2 0,-1-2-1 0,2 0 3 16,-1 2-5-16,0-2 9 0,0 3-7 15,-1-3 2-15,0 2 2 0,0 0-3 0,1-2 1 16,-1 0-2-16,0 0 0 0,1 3-3 0,-2-3 4 16,2 0 1-16,2 0 1 0,-3 2-3 0,2-2 3 15,-2 0-2-15,2 0-1 0,-2 0 5 16,1 0-4-16,1 0 0 0,-2 2 0 0,1-2 0 15,-2 0 0-15,2 0 0 0,-1 3-2 0,1-3 3 16,-1 2-3-16,-1 0 2 0,2-2 1 16,-1 0 2-16,0 0-2 0,0 2 1 0,-1-2-2 15,3 0-4-15,-1 0 4 0,0 0 0 0,0 0 3 16,1 0-4-16,1 0 3 0,-3 0-2 0,0-2 1 16,1 2 1-16,-1 0-4 0,1 0 2 0,-1 0-1 15,1 0 1-15,-2 0 2 0,1 0-1 0,0 0-2 16,1 0 4-16,0 0-3 0,0 0 1 15,2 0 0-15,-2 0 3 0,1 0-2 0,0 0 3 16,0 0 3-16,0 0 1 0,-1 0 3 0,-3 0 0 16,2 0 2-16,-1 0-4 0,-3 0 2 0,1 0 1 15,0 0-1-15,-1 0 2 0,0 0 2 16,0 0-1-16,0 0 0 0,0 0-12 0,0 0-3 16,0 0 0-16,0 0 0 0,0 0-10 0,-1 0-53 15,-3 0-99-15,-1 5-341 0,3-5-1317 0</inkml:trace>
  <inkml:trace contextRef="#ctx0" brushRef="#br0" timeOffset="87656.131">29991 6886 651 0,'0'0'112'15,"0"0"33"-15,0 0 46 0,0 0 18 0,0 0 16 16,0 0-2-16,0 0-42 0,0 0-40 0,0 0-33 16,0 0-16-16,0 0-7 0,0 0-7 0,4-19-11 15,-5 22-10-15,-1 1-12 0,-3-1-9 0,2 4-9 16,-1-3-6-16,-2 3-5 0,2 0-1 16,-3 5 0-16,-1 1-2 0,2 0 0 0,-2 4 0 15,-1-1-1-15,0 3-2 0,-3 2 1 0,1 2 1 16,-1-1 1-16,-2 4 1 0,3-3-1 15,-2 5 0-15,1-2 3 0,-3 7 3 0,4 0 1 0,-1 4 3 16,-3-1 2-16,2 3-1 0,1 1 4 16,1 1-3-16,0 0 1 0,-1-2-1 0,2-2-4 15,1-2-3-15,0 0-9 0,1-4-2 0,2-1-3 16,1-2-2-16,2-4-2 0,1-5-6 16,-1-2-12-16,3-3-14 0,0-5-22 0,8-2-25 15,-1-3-46-15,-1-1-104 0,2-1-257 0,0-2-990 0</inkml:trace>
  <inkml:trace contextRef="#ctx0" brushRef="#br0" timeOffset="87989.327">30017 6872 706 0,'0'0'513'0,"0"0"-491"0,0 0 21 16,0 0 50-16,0 0 53 0,0 0 47 16,0 0-10-16,0 0-44 0,0 0-50 0,0 0-29 15,0 0 8-15,0 0 21 0,0 0 19 0,0 0 2 16,39-7-8-16,-37 30-15 0,3 3-14 0,-2 3-15 16,-2-1-7-16,4 0-2 0,-1 2-3 15,-3-1 2-15,1 3 0 0,1 3-3 0,-2 1-5 16,-1 4-8-16,0-1-2 0,0 0-5 0,0 0-5 15,0 1-7-15,0-2-5 0,2-1-7 16,-1-2 1-16,3 1-5 0,1-3-2 0,-2-5-6 16,5-3-13-16,-2-2-2 0,-1-3-22 0,2-3-23 15,-2-1-40-15,3-2-105 0,-1-5-186 0,-3-2-230 16,-1-2-884-16</inkml:trace>
  <inkml:trace contextRef="#ctx0" brushRef="#br0" timeOffset="88316.733">29770 7471 406 0,'0'0'128'0,"0"0"31"15,0 0 72-15,0 0 63 0,0 0 53 0,0 0-17 16,0 0-57-16,0 0-39 0,0 0-49 16,0 0-31-16,0 0-21 0,0 0-15 0,0 0-21 15,0 0-21-15,46-129-19 0,-20 117-29 0,1 3-8 16,-2 4-11-16,2 0-13 0,-4 5-7 0,3 0-30 15,-1 3-37-15,-2 4-81 0,-5 0-252 0,-3-3-1177 16</inkml:trace>
  <inkml:trace contextRef="#ctx0" brushRef="#br0" timeOffset="88571.364">30684 7586 1969 0,'0'0'147'16,"0"0"-13"-16,0 0 48 0,0 0 19 15,0 0-10-15,0 0-21 0,0 0-49 0,0 0-49 16,0 0-33-16,-49 115-21 0,29-101-10 0,-2-1-11 15,2-4-12-15,0 0-27 0,1 1-48 0,5-6-107 16,3 1-362-16,3-3-1029 0</inkml:trace>
  <inkml:trace contextRef="#ctx0" brushRef="#br0" timeOffset="88966.605">31057 6954 1433 0,'0'0'-23'0,"0"0"47"0,0 0 88 0,0 0 99 16,0 0 53-16,0 0 0 0,0 0-47 0,0 0-24 16,0 0-27-16,0 0-23 0,-44 143-24 0,39-108-25 15,-2-1-21-15,-2 1-20 0,5 2-15 16,-3-3-12-16,5 1-13 0,0 0-5 0,2-5-6 15,0 1-5-15,0-1-8 0,4-4-11 0,4-3-16 16,1-3-21-16,1-4-32 0,1-4-61 0,2-3-123 16,1 1-245-16,-4-8-328 0,-4 0-563 0</inkml:trace>
  <inkml:trace contextRef="#ctx0" brushRef="#br0" timeOffset="89573.92">31007 6980 678 0,'0'0'213'0,"0"0"33"0,0 0 9 16,0 0-13-16,0 0-8 0,0 0-19 0,0 0-37 15,13-122-38-15,-2 108-24 0,0 0-12 16,4 2-12-16,1 2-6 0,4 1-11 0,1-1-8 16,6 3-4-16,0 3-5 0,-1-1-1 0,3 5-1 15,0 0-4-15,-3 0-3 0,2 7-6 16,-1 2-6-16,-4 5-5 0,-2-1-4 0,-3 1-2 16,-5 5-2-16,-4-1-3 0,-3 3-2 0,-6 0-1 15,-1 4-3-15,-9-2 1 0,-6 0-6 0,-3 0 0 16,-6 1-4-16,-3-2-4 0,-2 1 0 15,-2-2-4-15,0 0 2 0,1-5 0 0,1-4 0 16,2-2 2-16,4-3-4 0,1 0-3 0,3-2-3 16,6-1 1-16,2-1-1 0,3-1 4 15,3-2-2-15,5 0-6 0,1 0-6 0,1 0-1 16,8 0 5-16,6 0 4 0,2-2 8 0,8-1 1 16,1 3 0-16,4 0 1 0,1 5 1 0,3 0 0 15,-1 2 1-15,0 2-1 0,3 0 1 0,-2 1 1 16,-3 1 1-16,0 1 2 0,-1 2 2 15,-4-1 3-15,-2-2 1 0,-3 5 2 0,-1 1-1 16,-3-1 4-16,-5 3-2 0,-4-1 7 0,-4 0 4 16,0 3 10-16,-4-5 9 0,-4 0 7 0,-7 3 4 15,-2-5-5-15,-6 2-11 0,-4-1-5 0,-4-1-7 16,-3 0-8-16,-2-2 2 0,-6-1-8 16,2-1-5-16,-4-3 0 0,0-3-4 0,1-4-2 15,1 0 0-15,3-2-6 0,-1-7-3 0,4-1-14 16,2-4-18-16,2 0-28 0,7-2-34 15,8 4-36-15,3 2-72 0,7 1-193 0,-1 4-531 16,4 3-747-16</inkml:trace>
  <inkml:trace contextRef="#ctx0" brushRef="#br0" timeOffset="89868.288">31997 7504 2487 0,'0'0'162'16,"0"0"7"-16,0 0 46 0,0 0 5 0,0 0-39 15,0 0-52-15,0 0-48 0,0 0-23 16,0 0-16-16,-92 123-8 0,69-103-15 0,0 1-1 16,-1-2-10-16,2 0-4 0,2-2-3 0,1-5-13 15,6 2-15-15,1-3-28 0,4-4-61 16,0-2-120-16,6 0-319 0,1-3-1174 0</inkml:trace>
  <inkml:trace contextRef="#ctx0" brushRef="#br0" timeOffset="90232.891">32349 7065 1778 0,'0'0'147'0,"0"0"26"16,0 0 22-16,0 0 45 0,0 0 1 0,0 0-32 15,0 0-47-15,0 0-35 0,-8 134-29 0,2-99-20 16,1 1-20-16,0 1-11 0,0 2-15 0,1-3-10 15,0 4-12-15,3-5-4 0,1 0-4 16,0-6-2-16,1-1 0 0,6 0-11 0,1-3-13 16,0-7-15-16,2 0-32 0,3-4-45 0,-2-2-84 15,0-5-158-15,-1-5-415 0,-6 0-841 0</inkml:trace>
  <inkml:trace contextRef="#ctx0" brushRef="#br0" timeOffset="90895.394">32386 7084 1316 0,'0'0'368'0,"0"0"-38"0,0 0-59 0,0 0-67 16,0 0-60-16,0 0-46 0,36-120-30 0,-30 110-6 15,0 3-5-15,3 0 3 0,5 5-6 16,1 0-6-16,3 0 0 0,-3 2-1 0,3 0 21 16,-3 2 1-16,0 0-4 0,3 3-6 0,0 2-28 15,5 0-4-15,0 2-5 0,1 0-1 0,2 1-5 16,0-1-5-16,0 3 1 0,-1-3-7 16,1 5 3-16,-3-4-1 0,2 2-7 0,-1 0 7 15,-1-1 1-15,0 3-1 0,-1-2 2 0,0 2-6 16,-2 0-1-16,-2 0-1 0,0-2-1 0,-2 0 2 15,0 4-2-15,-4-4 3 0,-2 0 2 0,1 2-4 16,-3-3-4-16,-2 1 2 0,-1-1-3 16,-2 2 5-16,-2-1 0 0,1 2 1 0,-2 0 2 15,0 0-2-15,0 0 0 0,-3 0-3 0,-1 0-2 16,0 0 2-16,-1-2 2 0,-1 2 2 0,1 0 2 16,-2-2-3-16,-2 2 1 0,2 0-1 15,-1-3-2-15,-1 6 2 0,0-5 3 0,-1 2 0 16,1 0-2-16,-2 3 3 0,0-1-3 0,-1 0 0 15,0 0 3-15,-1 1-2 0,-1-2-2 0,0 1 4 16,0-2-6-16,1 0 5 0,-1-2-5 16,1-1 2-16,2 1 2 0,0-3 0 0,1 1 0 15,0-5-1-15,-1 2 0 0,1 3 0 0,0-3 2 16,-1 2-3-16,1-2 5 0,0 2-5 16,-1-2 2-16,1 0 0 0,0 2-2 0,-1-2 0 15,3 0 3-15,-1-2-1 0,-1 2 3 0,3-5 0 16,0 3 4-16,-1-3 3 0,-1-2-3 0,0 0 2 15,-1 0-2-15,-4 0-1 0,-3 0 2 16,-4-4 1-16,-1-1-25 0,4 0 4 0,-2 1-1 16,5-3 4-16,-2 2 21 0,1 0 1 0,-1-2-4 15,0 0-3-15,0 1-4 0,2-1-4 0,-2 0-4 16,2 0-7-16,-1-3-11 0,3 1-20 0,0-3-32 16,-1 2-58-16,2-2-80 0,2-2-156 0,1 5-485 15,5 2-822-15</inkml:trace>
  <inkml:trace contextRef="#ctx0" brushRef="#br0" timeOffset="111251.364">29501 7981 83 0,'0'0'336'15,"0"0"-229"-15,0 0-28 0,0 0 62 0,0 0 55 16,0 0 47-16,0 0 8 0,0 0-36 0,0 0-31 16,0 0-25-16,0 0-15 0,0 0-15 0,-14-28-13 15,14 27-10-15,0-1-13 0,0-1-6 0,2 1-9 16,0 0-8-16,0 2-5 0,-2-3-10 16,1 3-8-16,-1 0-9 0,0 0-6 0,0 0-6 15,0 0-2-15,1 0-5 0,0 0 1 0,0 0-1 16,3 0-1-16,1 0 1 0,-2 0-2 0,5 0-1 15,0 0 1-15,-3 0-4 0,4 0 4 16,-1 0-1-16,3 0-2 0,-1 0 6 0,0 0-6 16,1 0 0-16,-2 0 0 0,-1 0-2 0,1 0-2 15,-3 0 0-15,2 0-4 0,1 0 5 0,1 0-4 16,-2 0 1-16,1 0 1 0,0 0-7 16,-1 0 5-16,1 0-1 0,0 0-1 0,2 0 3 15,-3 0-1-15,1 0-2 0,0 0 3 0,-3 0-4 16,2 0 2-16,0 0-3 0,-1 0 3 15,-1 0-4-15,1 0 3 0,-4 0 0 0,4 0 1 16,-4 0 0-16,5 0-2 0,-2 0 0 0,0 0-2 16,2 0 1-16,0 0 1 0,-2 0-2 0,2 0 1 15,1 0 5-15,0 0-5 0,0 0 1 0,-3 0-1 16,2 3-1-16,2-3 0 0,-3 2 2 16,0-2 0-16,-1 2 0 0,2-2-1 0,-3 3 0 15,3-1 1-15,0-2-2 0,1 1 2 0,-3-1-1 16,3 3 0-16,0-3 1 0,1 0-1 15,0 0-1-15,-1 0 2 0,2 0-4 0,-1 0 5 16,0 0-1-16,2 0 1 0,-2 0-2 0,4-3 0 16,-3 3-1-16,-3-1 0 0,0 1 3 0,2 0-3 15,-1 0 0-15,-1 0-2 0,0 0 2 0,2 0-2 16,-4 0 4-16,2 0-4 0,3 0 3 16,-3 0-2-16,2 0 0 0,-1 0 1 0,3 0 0 15,-2-2 1-15,2-1 2 0,-2 1-2 0,0 0 0 16,2 2 0-16,-2-3-1 0,0 3 2 0,1 0-5 15,-2 0 3-15,1 0-2 0,1 0 1 16,-1 0 2-16,-1 3 1 0,2-3-2 0,-2 2 1 16,1-2-1-16,2 0 0 0,1 2-1 0,-2-2 0 15,0 0 2-15,0 3-1 0,-1-3 0 16,1 0 1-16,-1 0-2 0,-1 0 1 0,2 2-1 0,-3-1-2 16,-1-1 4-16,2 3-3 0,0-3 1 15,1 2 0-15,-2-2 2 0,1 2-2 0,-3 1 2 16,3-3-2-16,0 2 0 0,2-2 1 0,-2 0 1 15,1 0 0-15,2 0-1 0,-2 0 0 16,4 0 0-16,-4 0 1 0,0 0-1 0,-3 0 0 16,3 0-2-16,0 0 3 0,-2 0-1 0,3 0 0 15,-2 0-1-15,-1 0 0 0,1 0 1 0,-4 0 0 16,3 0-2-16,-1 0 1 0,-3 2 0 0,4-2 0 16,-5 0 2-16,3 3-3 0,-2-3 0 15,2 2 0-15,-2-2 2 0,4 0-1 0,-3 0 3 16,3 0-2-16,-1 2 1 0,0-2-1 0,-1 0-3 15,3 0 3-15,-2 0 0 0,-3 0-1 16,5 0 3-16,-5 0-4 0,2 0 1 0,0 3 1 16,-3-3-2-16,0 0 2 0,4 0-1 0,-4 0 1 15,2 0-2-15,-2 0 1 0,0 2-1 0,2-2 2 16,-1 0 6-16,1 0-5 0,0 0 1 16,-2 0-3-16,3 0-5 0,-4 0 4 0,3 0-1 15,-2 0 1-15,-2 0 6 0,1 0-6 0,1 0 1 16,-3 0 2-16,1 0-9 0,-1 0 6 15,0 0 3-15,0 0-5 0,0 0 7 0,0 0-5 16,0 0 0-16,0 0 2 0,0 0-6 0,0 0 4 0,0 0 2 16,0 0-1-16,0 0 7 0,0 0-6 15,0 0-1-15,0 0 0 0,2 0-8 0,-2 0 8 16,0 0-3-16,0 0 5 0,0 0 6 0,0 0-7 16,0 0-1-16,0 0-1 0,0 0-7 15,0 0 8-15,0 0 0 0,0 0 3 0,0 0 4 16,0 0-5-16,0 0 1 0,0 0-3 0,0 0-3 15,0 0 4-15,0 0 1 0,0 0 0 0,0 0-1 16,0 0 0-16,0 0 1 0,0 0-3 16,0 0 2-16,0 0-1 0,0 0 1 0,0 0 1 15,0 0-1-15,0 0-1 0,0 0 0 0,0 0-1 16,0 0 0-16,0 0 1 0,0 0-1 16,0 0 4-16,0 0-1 0,0 0 1 0,0 0-2 15,0 0 2-15,0 0-1 0,0 0 1 0,0 0-2 16,0 0 2-16,0 0 0 0,0 0-2 0,0 0-2 15,0 0-1-15,0 0 1 0,0 0-1 16,0 0 3-16,0 0-4 0,0 0 3 0,0 0 1 0,0 0-2 16,0 0 0-16,1 0-3 0,-1 0 2 15,0 0 3-15,1 0-3 0,-1 0 3 0,1 2-1 16,-1-2 0-16,0 0 0 0,1 0-1 0,-1 0 0 16,1 0 0-16,-1 0 2 0,3 0-2 15,-3 0 2-15,1 0-2 0,0 0 1 0,0 0-4 16,1 0 5-16,-2 0-3 0,2 2 3 0,2-2 1 15,-2 3-1-15,-1-3-3 0,0 0-1 0,1 0 1 16,1 0 1-16,0 0 1 0,-2 0-1 16,1 2 2-16,-1-2-3 0,3 0 0 0,-2 0-1 15,0 2 1-15,-1-2 0 0,4 0 2 0,-3 0 0 16,0 0 0-16,3 3 0 0,0-3 0 0,-2 0 0 16,3 0 1-16,-4 0-2 0,4 0 2 15,-3 0 0-15,-1 0-2 0,3 2 2 0,0 0-3 16,0-2 0-16,-1 0 1 0,1 3 2 0,-1-3-2 15,-1 2 1-15,5-2-1 0,-1 2 1 0,-2 1-1 16,3-3 0-16,-1 2 0 0,-1 0 1 16,2-2-1-16,0 3 0 0,-1-3 0 0,0 2 0 15,2-2 0-15,0 2-2 0,-1-2 3 0,-2 3-2 16,2-3 3-16,0 0 0 0,0 2-1 0,1-2-1 16,-3 0 0-16,3 2-1 0,-1-2 2 0,0 0-3 15,-2 3 3-15,3-3 0 0,1 2 0 16,0-2 2-16,-2 2-3 0,1-2-1 0,0 3-1 15,0-3 2-15,-3 2 0 0,4-2 0 0,-1 0 0 16,0 0 4-16,0 2-5 0,2-2 2 0,0 0-2 16,0 0 0-16,0 0 1 0,-1 0 1 15,0 0 0-15,1 0 2 0,-2 0-3 0,1 0-1 16,1 0 2-16,-2 0-5 0,0 0 4 0,1 0 2 16,-2 0 0-16,-2 0 0 0,2 3-1 0,2-3 0 15,-1 2 1-15,1 0-6 0,0 1 8 16,0-3 0-16,-1 2-4 0,1-2 5 0,-1 2-5 15,-3-2-3-15,4 3 5 0,0-1-8 0,0 0 7 16,-1 1 0-16,2-3-5 0,-1 2 12 0,0-1-10 16,0 1 2-16,0 1 0 0,0-1-3 0,1 3 2 15,-1-3 2-15,0 0-4 0,0 1 8 16,0-1-6-16,-1 0 2 0,0 1 0 0,0-1-1 16,1 3 2-16,0-3 1 0,0 0-1 0,1-2-2 15,1 3 0-15,0-1 0 0,-1 0 2 0,4 1-4 16,-2-3 3-16,-1 4-3 0,3-1 1 15,-2-1-4-15,-1 0 5 0,1 3-2 0,2-3 4 16,-3 0-2-16,5 1 0 0,-4-1-1 0,2 0-3 16,-1 3 1-16,0-3 2 0,3 1 0 0,-3-1 0 15,2 0 5-15,-2 1-6 0,3-3 2 16,-3 2-1-16,2-2-2 0,-2 2 1 0,2-2 3 16,-2 0-3-16,-1 0 5 0,3 0-3 0,-2 0 1 15,4 0 0-15,-1 0-4 0,-1 0 3 16,0-2-1-16,1 0 1 0,-3-1 4 0,3 3-4 15,-4 0 0-15,1-2 1 0,0 2-6 0,-2 0 7 16,0 0-6-16,1 0 6 0,1-2-4 0,-2 2 3 16,0 0-1-16,4 0-2 0,-2 0 1 0,3 0 0 15,-4 0-1-15,3 0 25 0,-4 0 4 16,0 0-7-16,-3 0 6 0,-1 0-33 0,0 2 6 16,-1-2-1-16,2 0 1 0,0 2 2 0,3-2-2 15,-3 3-1-15,2-3 1 0,-1 0-2 0,0 2 2 16,-1-2 0-16,1 0 0 0,-1 2 5 15,0-2-9-15,1 0 5 0,-3 0-1 0,1 3-2 16,1-3 6-16,1 0-3 0,-1 0-2 0,1 2 4 16,1-2-8-16,-1 0 6 0,0 2-4 0,2-2-1 15,-2 3 8-15,3-1-5 0,0-2 1 16,-2 2 0-16,1 1-3 0,-1-1 0 0,0-1 3 16,2-1-5-16,0 2 8 0,-1 3-3 0,-1-5 3 15,0 5 1-15,1-5-1 0,1 4 6 0,1-4 5 16,-2 3 1-16,-1-1 2 0,3-2 0 15,-1 0 2-15,-1 0-18 0,-1 0 0 0,-1 0 0 16,-2 0 0-16,1 0 0 0,-4 0 0 0,3 0 0 16,-3-2 0-16,2-1 0 0,-1 3 0 15,-3-4 0-15,1 4 0 0,0 0 0 0,-2-3-9 16,-1 3-132-16,2 0-95 0,-3 5-194 0,0 2-588 16,0-2-720-16</inkml:trace>
  <inkml:trace contextRef="#ctx0" brushRef="#br0" timeOffset="140126.894">1885 9337 243 0,'0'0'329'15,"0"0"-143"-15,0 0 22 0,0 0-11 16,0 0 42-16,0 0 37 0,0 0-10 0,0 0-28 16,0 0-54-16,0 0-56 0,0 0-32 0,0 0-30 15,-72-29-22-15,72 29-14 0,6-5-7 0,2 1 4 16,6-3 7-16,0-3 2 0,5 3-2 15,3 0-3-15,1 3-5 0,2-1 0 0,-2 3-2 16,2 2-5-16,-4 0-2 0,-1 2-5 0,0 3-4 16,-5 2 1-16,3 0 0 0,-6 0-1 0,4 0 5 15,-5 4-3-15,-2-4-2 0,-1 2 2 0,-2 0-10 16,-2 0 7-16,0 0-3 0,-3 1 1 16,-1 1 6-16,0 3-5 0,-1-2-1 0,-6 2 1 15,0 2-2-15,-3 0-1 0,-2-1-3 0,-1-1 2 16,0 5 1-16,-4 0-2 0,3-3 0 0,-4 0-2 15,0 2-3-15,-3-2 5 0,3 0-2 16,-3 0-3-16,0-2 7 0,2 3-5 0,-2-1 3 16,1-2 0-16,2-1-4 0,0-2 2 0,-1 1 1 15,2-3 1-15,2-2 1 0,0 0-1 16,3-2 3-16,0-1-3 0,1-1 6 0,1-1-1 16,3 0 1-16,3-2 3 0,0 3-1 0,3-1-1 15,1-2-1-15,0 0-2 0,3 2 9 0,4 1 11 16,8-1 14-16,-1 3 13 0,7-3 4 0,3 0-1 15,3 1-5-15,3-1-3 0,1 0-9 16,3-2-1-16,2 0-13 0,2-2-4 0,0-3-11 16,3 3-6-16,1-3-5 0,-3 1-12 0,2-6-15 15,-3 6-26-15,-1-3-56 0,-4 0-81 16,-2 0-139-16,-9 0-378 0,-8 5-932 0</inkml:trace>
  <inkml:trace contextRef="#ctx0" brushRef="#br0" timeOffset="140442.314">2605 9358 1540 0,'0'0'98'16,"0"0"-24"-16,0 0 63 0,0 0 46 16,0 0 1-16,0 0-31 0,0 0-68 0,0 0-53 15,0 0-20-15,0 0-4 0,0 0 5 0,0 0 4 16,0 0 8-16,0 0 9 0,0-9 7 0,0 9 9 15,0 0 2-15,0 4 2 0,0-4-6 16,0 5 1-16,-2 0-6 0,-2-1-2 0,0 3-4 16,-2 2-2-16,0 1-2 0,-1 4 4 0,-4 0 0 15,2 2 6-15,-2-1-2 0,-1 1 2 0,-3 5 2 16,0-2-5-16,0-1 3 0,0-1-8 0,3 0-3 16,-2-3-7-16,3 2-7 0,1 1-9 15,3-3 0-15,-1-3-11 0,3 1 1 0,2 0-7 16,2-3-14-16,1-1-14 0,0 1-23 0,0 1-34 15,2-1-75-15,3 0-131 0,-2-4-307 0,-2-1-999 16</inkml:trace>
  <inkml:trace contextRef="#ctx0" brushRef="#br0" timeOffset="140696.077">2515 9369 980 0,'0'0'65'0,"0"0"-7"16,0 0 106-16,0 0 120 0,0 0 59 0,0 0 3 16,0 0-65-16,0 0-78 0,0 0-29 0,18 144-19 15,-9-114-18-15,0-4-14 0,1-2-20 0,4-6-12 16,-1-1-9-16,5-6-5 0,-1-6-7 0,3-5 0 16,-1-2-14-16,4-10-6 0,0-7-14 0,4-2-10 15,0-7-9-15,1-1-7 0,2-1-8 16,-4 0-8-16,0 2-16 0,-1 1-12 0,-2 4-22 15,-1 4-47-15,0 1-49 0,-4 6-98 0,0 3-178 16,-7 4-369-16,-4 3-861 0</inkml:trace>
  <inkml:trace contextRef="#ctx0" brushRef="#br0" timeOffset="140844.679">2927 9287 2805 0,'0'0'246'0,"0"0"-59"15,0 0-5-15,0 0-23 0,0 0-38 0,0 0-32 16,0 0-30-16,0 0-22 0,0 0-6 0,0 0-9 15,120-40-7-15,-84 33-9 0,1 0-6 16,-1 3-8-16,2 4-12 0,-2 0-23 0,0 0-50 16,-2 0-83-16,-1 2-182 0,-11 0-491 0,-9 3-884 0</inkml:trace>
  <inkml:trace contextRef="#ctx0" brushRef="#br0" timeOffset="141109.939">3137 9188 1747 0,'0'0'89'0,"0"0"-2"0,0 0 64 0,0 0 39 16,0 0-9-16,0 0-19 0,0 0-42 15,0 0-33-15,-61 134-12 0,59-112-5 0,1 3 4 16,0 3 3-16,-2 5 5 0,-3-2-1 0,2 7-7 16,-3-1-6-16,0 1-7 0,-2 4-1 0,1 0-13 15,-1 1-8-15,1-1-10 0,-1 1-13 16,2 1-1-16,1 0-2 0,-1-3-6 0,1 1 6 15,1-5-12-15,2-1 0 0,3-4-4 0,0-4-11 16,0 0-4-16,1-6-11 0,5-1-18 16,0-2-56-16,-1 2-37 0,1-7-67 0,-2 0-144 15,0-5-264-15,-3-3-978 0</inkml:trace>
  <inkml:trace contextRef="#ctx0" brushRef="#br0" timeOffset="141355.408">2948 9759 1852 0,'0'0'526'0,"0"0"-402"0,0 0-3 15,0 0 51-15,0 0 23 0,0 0-16 16,0 0-32-16,0 0-39 0,0 0-25 0,129-28-10 15,-102 28-10-15,3 5-10 0,1-5-9 0,-1 4-14 16,-1-4-9-16,-3 3-12 0,-1-3-4 0,-3 0-7 16,-2 0-3-16,-3 0-11 0,-1-3-22 15,-4 1-67-15,-3 0-196 0,-2-1-1138 0</inkml:trace>
  <inkml:trace contextRef="#ctx0" brushRef="#br0" timeOffset="149719.681">8137 9461 1162 0,'0'0'232'0,"0"0"6"0,0 0 5 16,0 0-29-16,0 0-23 0,0 0-49 16,0 0-47-16,0 0-35 0,0 0-27 0,0 0-8 15,0 0-2-15,0 0 0 0,66-71-4 0,-42 67 2 16,5-3-6-16,-2 4 3 0,-1 1-5 0,1 2-1 15,-4 0-4-15,2 2-1 0,-2 3-1 16,-2 2 2-16,-2 2-1 0,-3-2 0 0,0 3 2 16,-4-1-3-16,-1 0 1 0,-3-1-1 0,1 2-1 15,-6-1-2-15,2 0 4 0,-4 1 0 16,-1 1 2-16,0 1 0 0,-1 0-3 0,-5 1 5 16,-2 1-9-16,2 2 4 0,-3-3-1 0,-1 4-3 15,-5-3 2-15,3-3-1 0,-2 6-1 0,-2-6 1 16,2 1-3-16,-3 2 5 0,2-6-2 15,-1 1 1-15,-3 1 2 0,4-3-2 0,-3 0 2 16,-1-3 0-16,5 3 0 0,-4-2 5 0,0-3 3 16,4 0 5-16,-1 1 6 0,2-1 3 0,3-2 8 15,0 0 1-15,2 0 2 0,2 0 1 0,-1 0 2 16,5 0-1-16,0 0 1 0,-1 0-7 0,3 0-11 16,0 0-11-16,0 0-6 0,4 0-3 15,1 5 5-15,10-3 10 0,-1 0 6 0,8 3 4 16,6-3 0-16,1 3-7 0,3-3-5 0,2 1-6 15,4 1-3-15,2-4-5 0,3 0-4 16,1 3-7-16,-1-3-14 0,-2 0-24 0,-2 2-42 16,0-2-84-16,-3 0-171 0,-8 0-363 0,-13 0-911 0</inkml:trace>
  <inkml:trace contextRef="#ctx0" brushRef="#br0" timeOffset="150035.414">9080 9494 781 0,'0'0'243'15,"0"0"-58"-15,0 0 29 0,0 0 53 0,0 0-5 16,0 0-26-16,0 0-72 0,0 0-69 0,0 0-27 16,0 0 0-16,0 0 5 0,0 0 3 0,0 0-1 15,0 0-8-15,0 2-7 0,0-2-3 16,0 0-6-16,0 3-7 0,0-1-11 0,-1 0-7 15,-2 3-8-15,-4 2 2 0,4 0 3 0,-4 2 5 16,1 5-2-16,-1-1 1 0,-4 3 2 16,-1 5 0-16,-1 0 3 0,-1 2-4 0,-2 3-2 15,0-2-4-15,0-1-7 0,-1 1-4 0,1 1-8 16,2-3-6-16,0-1 1 0,3-2-7 0,3-5-7 16,5 0-14-16,0-5-27 0,3 0-28 15,0-2-61-15,1 0-118 0,2-4-304 0,-1-1-1003 0</inkml:trace>
  <inkml:trace contextRef="#ctx0" brushRef="#br0" timeOffset="150305.43">9016 9550 597 0,'0'0'38'0,"0"0"22"16,0 0 74-16,0 0 23 0,0 0 33 0,0 0 20 15,0 0-14-15,0 0 13 0,0 0 0 16,0 0-16-16,0 0-15 0,0 0-7 0,9 139-1 0,-9-106-10 16,0-3-15-16,1-2-12 0,4-6-13 15,4-3-13-15,1-8-7 0,5-4-9 0,1-4-2 16,5-3-3-16,4-12-14 0,1-7-12 0,4-6-18 16,2-7-18-16,-1-5-6 0,-1-2-9 15,1 0-3-15,-3 2-2 0,1 2-14 0,-2 8-13 16,-3 4-22-16,-1 5-42 0,1 4-69 0,-3 2-126 15,-7 7-349-15,-3 3-1077 0</inkml:trace>
  <inkml:trace contextRef="#ctx0" brushRef="#br0" timeOffset="150517.494">9599 9411 2734 0,'0'0'168'0,"0"0"-40"0,0 0 3 0,0 0 1 15,0 0-15-15,0 0-24 0,0 0-42 0,135-16-28 16,-99 11-15-16,0 1-19 0,0 1-23 0,1 1-44 16,-3 0-104-16,-7-1-258 0,-13 1-1217 0</inkml:trace>
  <inkml:trace contextRef="#ctx0" brushRef="#br0" timeOffset="150768.983">9868 9313 1458 0,'0'0'558'0,"0"0"-470"0,0 0 4 0,0 0 35 16,0 0-5-16,0 0 3 0,0 0-18 15,-102 115-33-15,94-93-14 0,1 6 1 0,-4 0 10 16,1 6 11-16,1 0 8 0,-3 8 7 0,2 2-10 15,-1-1-1-15,-2 6-13 0,-2 1-12 0,3-1-10 16,1 1-14-16,0-4-9 0,0-1-11 0,2-5-9 16,1 2-5-16,-1-2 1 0,5-7-6 0,0 0 3 15,1-1-13-15,3-4-7 0,0-3-17 16,0-2-52-16,6-7-38 0,-2-2-85 16,5-4-205-16,-6-6-278 0,2-1-890 0</inkml:trace>
  <inkml:trace contextRef="#ctx0" brushRef="#br0" timeOffset="151042.709">9585 9897 1694 0,'0'0'448'0,"0"0"-293"0,0 0-23 15,0 0 24-15,0 0 6 0,0 0-2 0,0 0-33 16,0 0-33-16,0 0-20 0,0 0-5 0,0 0-5 16,120-41 4-16,-97 41 0 0,0 0-2 0,0 0-7 15,1 0-7-15,-1 0-9 0,-2 0-6 0,-1 0-9 16,1 0-10-16,-2 0-5 0,-2 0-5 16,-3 0-4-16,-3 0 1 0,1 0-5 0,-1-5-7 15,-3 0-12-15,1-4-18 0,-1 4-47 0,-2-4-109 16,-2 4-336-16,-2 1-1191 0</inkml:trace>
  <inkml:trace contextRef="#ctx0" brushRef="#br0" timeOffset="168722.391">18072 9773 329 0,'0'0'266'0,"0"0"-90"0,0 0 75 16,0 0 72-16,0 0 38 0,0 0-41 0,0 0-52 0,0 0-43 15,0 0-49-15,0 0-29 0,0 0-28 16,0 0-32-16,-112-12-28 0,112 10-27 0,1 2-17 15,9 0-7-15,1-5 3 0,10 3 4 0,4-5 0 16,2 0-1-16,4 0 2 0,-1 0-6 16,0 2 2-16,-1 1-5 0,-3 4 0 0,-1 0-1 15,-5 0-3-15,0 2-1 0,-2 3-2 0,-5-1 1 16,-3 6 2-16,2-3-1 0,-7 2 2 16,-2-2 2-16,-1 5-2 0,-2-1 3 0,0 0-1 15,-3 0 0-15,-3 3 2 0,-1 0-4 0,-3-2 1 16,0 2-1-16,-2 0-5 0,-1 2 4 0,0-3-5 15,-4 3 3-15,2-2 0 0,-4 2 0 16,0 1-1-16,-1-1 0 0,1 3-1 0,0-4 3 16,-2-1-2-16,-2 2 1 0,4-2 1 0,-2 0 0 15,1-3 2-15,5 1 0 0,-1-3 4 16,4 1 9-16,3-6 6 0,0 1 14 0,7-3 6 16,1-1-3-16,1 2-5 0,0-1-4 0,8 3 2 0,5-1 7 15,5 1 5-15,5 0-4 0,6-1-5 16,2-4-13-16,2 3-4 0,5-3-8 0,1 0-4 15,2 0-5-15,0-5-5 0,1 0-7 0,0 1-12 16,-2 1-19-16,1-1-20 0,-4 1-50 16,-4 1-71-16,-2 2-148 0,-9 0-397 0,-9 0-912 0</inkml:trace>
  <inkml:trace contextRef="#ctx0" brushRef="#br0" timeOffset="169171.276">18949 9821 1244 0,'0'0'200'16,"0"0"-24"-16,0 0-3 0,0 0 14 0,0 0 8 15,0 0-24-15,0 0-43 0,0 0-38 0,0 0-18 16,0 0-13-16,0 0-1 0,0 0-1 0,0 0 2 16,0 0-8-16,-11-46-3 0,9 44-10 15,2 2-6-15,-1 0-3 0,1 0-1 0,-1-2 1 16,1 2-8-16,-1 0 3 0,-1 0-8 0,1 0-2 16,-1 0-1-16,0 0-1 0,-1 0 0 0,-1 2 2 15,1 3-1-15,0-3 1 0,-2 1-3 16,1 2-4-16,-1 2 4 0,-1 0-3 0,0 2 3 15,-2 3 2-15,1 0 7 0,0 2-5 0,-1 2 8 16,-1 2 1-16,2 0 4 0,-1 3 3 16,1 0 0-16,-2-3-2 0,1 1-5 0,0 0-3 15,-1-2-5-15,0-1 1 0,2 1-10 0,-4-4 3 16,4-1-7-16,1-3-1 0,0-2-5 0,3 0-9 16,2-2-17-16,1-3-20 0,0 1-32 15,2-3-46-15,4 0-89 0,0 0-203 0,0-3-268 0,-2 1-888 16</inkml:trace>
  <inkml:trace contextRef="#ctx0" brushRef="#br0" timeOffset="169540.446">18847 9747 653 0,'0'0'120'0,"0"0"25"0,0 0 76 16,0 0 28-16,0 0-2 0,0 0-40 0,0 0-83 15,0 0-57-15,0 0-30 0,0 0-6 0,0 0 2 16,0 0 6-16,0 0 5 0,0 0 7 0,8-32 10 16,-6 36 12-16,0 1 11 0,1 2 2 15,0 2-2-15,-2 1-5 0,2 1-7 0,0 1-2 16,0 1-3-16,-1 3-3 0,1 3-5 0,1-1-8 16,-1 3-2-16,-1 2-3 0,4 0-1 0,-3 2 2 15,2 1 0-15,0-3-3 0,0 0 2 16,0-1-5-16,3-1 2 0,-1-2 0 0,-1-3 1 15,1-2 0-15,-1-2-3 0,1-5-1 16,-1 0 4-16,0-5-2 0,0 0 3 0,2-2 2 16,2-4-5-16,0-8 1 0,5-4-6 0,1-8-5 0,4-6-7 15,-1-1-25-15,2-6 0 0,0-1 0 16,-2 2 0-16,-1 1 0 0,0 5 0 0,-5 2 0 16,1 7 0-16,0-1 0 0,-3 6-37 0,0 2-39 15,-1 7-41-15,-1 0-67 0,0 7-94 0,-3 0-197 16,-1 0-290-16,-4 0-866 0</inkml:trace>
  <inkml:trace contextRef="#ctx0" brushRef="#br0" timeOffset="169713.993">19229 9740 2860 0,'0'0'263'0,"0"0"-78"0,0 0-27 0,0 0-26 15,0 0-19-15,0 0-6 0,0 0-27 16,0 0-22-16,0 0-16 0,147-60-15 0,-104 48-6 15,1 2-15-15,-1 3-2 0,-1 2-12 0,-4 3-9 16,0 2-15-16,-3 2-34 0,-3 3-77 0,-3 4-157 16,-8-4-532-16,-9-2-922 0</inkml:trace>
  <inkml:trace contextRef="#ctx0" brushRef="#br0" timeOffset="169949.474">19472 9699 1739 0,'0'0'109'0,"0"0"-12"0,0 0 59 0,0 0 24 16,0 0 13-16,0 0-7 0,-75 138-47 0,71-108-36 15,1 0-14-15,-2 2-6 0,1 3-2 16,-1 2-1-16,1-1-3 0,-2 3-7 0,0-1-8 16,0 2-12-16,-2 2-7 0,2-2-15 0,0-2-10 15,-1-1-5-15,1-2-5 0,1-1-3 16,1-2-3-16,1-1-2 0,0-6-7 0,2-3-8 15,0 2-14-15,1-6-17 0,0-6-28 0,0-3-45 16,3-4-104-16,1-1-280 0,-1-4-1122 0</inkml:trace>
  <inkml:trace contextRef="#ctx0" brushRef="#br0" timeOffset="170252.93">19311 10118 2271 0,'0'0'269'0,"0"0"-93"0,0 0-20 16,0 0-5-16,0 0 1 0,0 0-13 16,0 0-42-16,0 0-25 0,0 0-17 0,0 0-7 15,0 0 1-15,135-44 1 0,-107 44 7 0,-1 0-2 16,0 0-6-16,-2 0-4 0,0 0-7 15,-5 0-10-15,1 0-1 0,-4 0-8 0,-2 0-2 16,0 0-6-16,-2 0-3 0,-3 0-3 0,-1 0-5 16,-1 0 2-16,-2 0 1 0,2-2-3 15,-3-1-2-15,1-1-5 0,-1-1-12 0,0-2-7 16,-1 0-31-16,1-2-45 0,-4 2-95 0,0 2-278 0,0 3-1277 16</inkml:trace>
  <inkml:trace contextRef="#ctx0" brushRef="#br0" timeOffset="180302.544">26058 9597 1267 0,'0'0'260'0,"0"0"-39"16,0 0-7-16,0 0 6 0,0 0-17 0,0 0-26 15,0 0-35-15,0 0-44 0,0 0-39 16,0 0-31-16,0 0-15 0,0 0-1 0,-45 19 4 16,66-17 7-16,7-2-2 0,1 0-2 0,3 0-3 15,-1 0-6-15,-4 0-3 0,-2 0-2 0,-1 3 1 16,-7 1-1-16,2 3 2 0,-8 0-2 16,1 0 1-16,-4 3-1 0,-3-4 1 0,-1 0 1 15,-4 6 3-15,0-3 1 0,0 1 1 0,-4 1 4 16,-2 1-6-16,-3-1 0 0,-2 1-4 15,1 2-1-15,-3-2 0 0,0 0-1 0,-4 2-1 16,4 0 0-16,-5 3-1 0,1-3-1 0,-3 0 1 16,1-1-4-16,0 1 2 0,-1-2 0 0,1-1 2 15,1 0 2-15,2-2 0 0,1-4-3 0,3 2 2 16,0-2-1-16,2-3 1 0,1 0-1 0,-1 3 2 16,1-3 1-16,0 1 3 0,2-3 3 0,-3 2 0 15,4 0 4-15,-1 1 0 0,0-1 5 16,3 0 7-16,-2 1 6 0,3-1 5 0,1-2-1 15,1 2-7-15,1-2-6 0,0 3-5 0,0 1 3 16,2 1 2-16,5 0 8 0,4 2 7 16,1 0 0-16,4-2 6 0,3 5-3 0,4-6-3 15,2 3 1-15,3 0-11 0,3-2-2 0,2 0-4 16,1-5-9-16,4 0-2 0,-3 0-6 16,2 0-4-16,0-5 1 0,-1-2-1 0,2-5-6 15,-1 3-7-15,0 1-17 0,-2-4-25 0,-4 3-45 16,-3 0-63-16,-6 2-91 0,-3 2-166 0,-7 3-323 15,-4-1-877-15</inkml:trace>
  <inkml:trace contextRef="#ctx0" brushRef="#br0" timeOffset="180634.836">26729 9710 540 0,'0'0'81'0,"0"0"28"0,0 0 85 15,0 0 55-15,0 0 20 0,0 0-46 0,0 0-74 16,0 0-50-16,0 0-24 0,0 0-6 0,0 0-3 16,0 0 9-16,0 0 8 0,0 0 8 15,1 5-2-15,-1-3-7 0,1 0-13 0,-1 3-6 16,0-3-6-16,0 3 1 0,0 2-8 0,-1 0-5 16,-4 2-2-16,1-2-5 0,-4 10 3 15,2-5-4-15,-3 2 2 0,0 5-3 0,-2-3 1 16,0 3 1-16,1 2 2 0,-3-1-1 0,3-2 1 15,-2 3-4-15,1-2 1 0,-1-1-5 16,-1 1-6-16,0-2-3 0,1 0-9 0,1-1-1 16,1-2-7-16,0-3-5 0,4 1-6 0,1-3-8 15,0-2-14-15,1 0-19 0,4-2-21 0,0 0-40 16,0-1-70-16,0-4-122 0,0 0-229 0,0 0-123 16,0 0-835-16</inkml:trace>
  <inkml:trace contextRef="#ctx0" brushRef="#br0" timeOffset="181034.377">26638 9782 363 0,'0'0'120'0,"0"0"-25"0,0 0 87 15,0 0 68-15,0 0 37 0,0 0-15 16,0 0-80-16,0 0-60 0,0 0-27 0,0 0-13 15,0 0-8-15,0 0-10 0,0 0-16 0,0 0-16 16,19-63-11-16,-17 63-6 0,1 0 2 16,-2 3 0-16,3-1 10 0,-1 5 2 0,0-2 3 15,0 6 2-15,-1 1-7 0,-1 0-2 0,2 3-7 16,-2-1-6-16,3 2-3 0,-2 0-5 0,1 1-1 16,-1 1-3-16,3 1 0 0,-1 1-2 0,2-2 4 15,-1 3-1-15,4-2 7 0,-3-3 0 16,0 0 7-16,2-1 9 0,-1-1 9 0,1-2 11 15,-2-3 9-15,0-2 4 0,1-2 6 0,0-3 1 16,0-2 0-16,1 0-2 0,-1 0 1 0,4-9-11 16,2-5-1-16,2-2-11 0,0-6-11 0,3-4-7 15,1-2-8-15,0-5-7 0,1 4-6 16,-3-1-5-16,-1 2-7 0,1 5-2 0,-3 3-18 16,0-1-7-16,0 7-26 0,0 0-33 0,-2 5-73 15,-1 2-118-15,-3 2-287 0,-3 3-1105 0</inkml:trace>
  <inkml:trace contextRef="#ctx0" brushRef="#br0" timeOffset="181258.529">27108 9625 2914 0,'0'0'182'0,"0"0"-66"0,0 0-1 16,0 0-14-16,0 0-6 0,0 0-9 0,0 0-23 16,0 0-24-16,0 0-18 0,143-58-14 0,-111 51-7 15,1 5-8-15,-2 0-8 0,-3 2-13 0,1 0-29 16,-2 0-50-16,-3 2-98 0,-2 2-195 16,-5-1-372-16,-9-1-863 0</inkml:trace>
  <inkml:trace contextRef="#ctx0" brushRef="#br0" timeOffset="181532.192">27316 9553 1896 0,'0'0'96'0,"0"0"-12"16,0 0 56-16,0 0 26 0,0 0 4 0,0 0-37 16,0 0-56-16,0 0-30 0,-109 125-12 0,102-102 5 15,-3 2 10-15,2 3 9 0,-2 4 6 0,2 0 3 16,0 6-2-16,-2 1 2 0,2 2 4 15,-2 1 1-15,-2 1 1 0,2-2-6 0,2 1-9 16,-1-1-13-16,0-1-13 0,3-1-12 0,1-1-11 16,2-5-2-16,0 0-4 0,0-4 3 15,2-1 1-15,-2-3-8 0,3 1-2 0,0-5-9 16,0-6-12-16,0-1-6 0,2 0-20 0,-1-5-23 16,3-2-48-16,1-5-85 0,-2 1-144 0,1-3-359 15,-1 0-899-15</inkml:trace>
  <inkml:trace contextRef="#ctx0" brushRef="#br0" timeOffset="181834.534">27061 10123 1797 0,'0'0'267'15,"0"0"-63"-15,0 0-4 0,0 0-25 0,0 0-24 16,0 0-42-16,0 0-37 0,0 0-17 0,0 0-1 16,0 0-6-16,0 0 4 0,0 0 0 0,0 0 0 15,119-51 4-15,-99 51-2 0,3 0 5 16,0 0-4-16,-1 0-4 0,1 0-5 0,-2 0-5 0,1 0-4 16,-3 0 0-16,1 0-9 0,-4-3-4 15,-1 3-6-15,-3-2-5 0,-1 2-1 0,-3-2-8 16,0 2 4-16,-5-3-4 0,1 3 0 0,-1-2-1 15,-3 2-4-15,0 0-8 0,0-2-8 16,0 2-33-16,-2-2-56 0,-5 2-119 0,3-3-351 16,-1 3-1150-16</inkml:trace>
  <inkml:trace contextRef="#ctx0" brushRef="#br0" timeOffset="202606.247">30595 9569 1187 0,'0'0'220'0,"0"0"34"0,0 0-9 15,0 0 4-15,0 0 0 0,0 0-34 0,0 0-40 16,-114-52-35-16,104 45-32 0,3 5-22 15,4-3-18-15,1 3-13 0,1 2-22 0,1 0-11 16,0-2-12-16,4-1-7 0,6 1 2 0,3-3 0 16,5-2 0-16,4 5 0 0,5 0-4 0,0-3 1 15,-1 5-3-15,1 0 1 0,-3 0 2 16,3 0-3-16,-2 0 4 0,1 0-6 0,-3 0 5 16,-3 5-2-16,1-1 1 0,-4 1 2 0,-4 0-2 15,-3 2 1-15,-1-3-2 0,-6 3 0 0,2 0-1 16,-4 0 5-16,-1 0-3 0,-2 2 5 0,-6 3-2 15,-4 3-1-15,-4 1 0 0,-2 3-4 16,2 0 5-16,-5-1-4 0,-3 1 4 0,2 1-2 16,0-2 0-16,-5 3 1 0,1-2-2 0,-4 2 1 15,-1-3 0-15,-4 0-2 0,3-2 4 0,0-2 1 16,2-2 1-16,0-3 5 0,6-2 1 0,2 0 8 16,5-3 6-16,3-1 13 0,5-1 7 15,3 0 1-15,5-2-2 0,1 0-17 0,2 3-4 16,12-1-1-16,4 0 3 0,11 3 6 0,10-5-1 15,5 2-10-15,6-2-1 0,5 0-12 16,-1 0-1-16,-6-2 6 0,-6 2-7 0,-3-2-6 16,-2 2 0-16,10-3-207 0</inkml:trace>
  <inkml:trace contextRef="#ctx0" brushRef="#br0" timeOffset="203006.445">31356 9524 16 0,'0'0'327'15,"0"0"-213"-15,0 0-10 0,0 0 45 0,0 0 28 16,0 0 32-16,0 0 1 0,0 0-15 0,0 0-12 16,0 0-19-16,0 0-17 0,0 0-17 15,0 0-15-15,32-44-4 0,-32 44-2 0,0 0 0 16,0 0-9-16,0 0-12 0,0 0-15 0,0 0-14 15,0 0-13-15,0 2-11 0,0-2-9 0,-1 5-6 16,-1-3-6-16,-1 3 1 0,-2 2-1 16,0 0-4-16,-3 0 1 0,0 2 4 0,-1 0-2 15,-1 3 8-15,-1-1 2 0,1 0-3 0,-2 1 1 16,2 2-1-16,-1 2 2 0,0-2 0 16,-1 2 7-16,-2 1-1 0,1 2 2 0,-3 2-3 15,1 0-3-15,-3-2 2 0,-1 4 0 0,-1 0 2 16,3-1 2-16,-3 4-2 0,0-5-7 15,3 2 3-15,2-2-12 0,2-4-1 0,3 0-3 16,4-3-6-16,0-3 1 0,4-1-2 0,1-1-5 16,1 0-10-16,0-2-8 0,2-2-15 0,1 2-14 15,4-2-20-15,-3-1-26 0,3-3-55 0,1-1-85 16,-4 0-129-16,4 0-265 0,-7 0-872 0</inkml:trace>
  <inkml:trace contextRef="#ctx0" brushRef="#br0" timeOffset="204245.247">31394 9435 972 0,'0'0'209'0,"0"0"16"0,0 0 7 16,0 0-12-16,0 0-5 0,0 0-19 0,0 0-48 15,0 0-46-15,0 0-37 0,0 0-28 0,0 0-20 16,0 0-6-16,0 0 8 0,-36-26 10 0,42 47 7 16,-2 1 4-16,1 6-2 0,-3 2 5 0,-2 0-3 15,0 4 4-15,0 3 1 0,-3 5-6 0,-3-1 1 16,1 1-4-16,-2 2 3 0,0-3 0 16,4-4-2-16,-3-7 3 0,5-6 1 0,-1-5 4 15,2-5 13-15,0-5-7 0,0-4 1 0,3-3-4 16,3-2-3-16,-2 0 7 0,4-4-2 15,5-8-1-15,4-9-11 0,4-4-10 0,7-9-10 16,2-1-7-16,1-2-12 0,1 1 3 0,-1 3-10 16,0 5-4-16,0 5-10 0,-1 3-20 0,-1 6-20 15,-1 3-43-15,-4 6-67 0,5 0-103 16,-5 5-216-16,-5 0-272 0,-6 0-821 0</inkml:trace>
  <inkml:trace contextRef="#ctx0" brushRef="#br0" timeOffset="204449.258">31920 9586 985 0,'0'0'414'15,"0"0"0"-15,0 0-49 0,0 0-15 0,0 0-49 16,0 0-56-16,0 0-56 0,0 0-49 0,0 0-39 16,0 0-20-16,0 0-12 0,0 0-6 0,0 0-10 15,0 0-15-15,117-87-18 0,-77 87-9 0,-1 0-11 16,-1 4-4-16,-2 3-8 0,1 0-12 0,-2 0-28 15,1 2-47-15,-3-2-112 0,-2-2-185 16,-9 0-489-16,-6-2-812 0</inkml:trace>
  <inkml:trace contextRef="#ctx0" brushRef="#br0" timeOffset="204691.923">32256 9496 1022 0,'0'0'216'16,"0"0"23"-16,0 0 20 0,0 0 17 15,0 0-25-15,-118 51-54 0,100-36-54 0,5 4-32 16,-5 4-12-16,5 5-7 0,-5 5 9 0,0 3-3 16,0 8 0-16,-7 4-2 0,2 5-11 15,-6 4 0-15,0 4-11 0,-1 0-3 0,1 2-6 0,2-1-7 16,-1-2-12-16,1-3-13 0,5-3-15 16,1-4-10-16,2-4-7 0,3 1-2 0,1-4 5 15,3-4-6-15,4-2-3 0,6-8-5 0,2-3-14 16,1-7-20-16,7-8-27 0,4-1-57 0,2-10-84 15,3 0-191-15,-2-3-404 0,-4-4-840 0</inkml:trace>
  <inkml:trace contextRef="#ctx0" brushRef="#br0" timeOffset="204958.596">31882 9938 2137 0,'0'0'242'0,"0"0"-9"0,0 0-28 16,0 0 4-16,0 0-11 0,0 0-28 0,0 0-41 16,0 0-35-16,124-14-20 0,-83 19-18 0,0-1-16 15,2 1-5-15,1 0-10 0,-4-3-7 0,-5 3-3 16,2-5-7-16,-6 0-5 0,-2 0-4 0,-5 0-5 15,-2 0-4-15,-3 0-17 0,-2 0-28 0,-5-3-72 16,-2 3-190-16,-6 0-611 0,0 0-821 0</inkml:trace>
  <inkml:trace contextRef="#ctx0" brushRef="#br0" timeOffset="-151149.365">1793 10619 142 0,'0'0'100'0,"0"0"-27"0,0 0 27 0,0 0 60 16,0 0 48-16,0 0 26 0,0 0-25 0,0 0-32 15,0 0-32-15,0 0-10 0,0 0-3 0,0 0-9 16,-9-9-7-16,8 7-12 0,1-3-9 16,-1 1-4-16,0 1-4 0,0-1-8 0,0-1-5 15,-1 3-10-15,0 0 0 0,2 0-7 0,0 2-4 16,0 0-7-16,0-2-7 0,0 2-7 0,0 0-8 15,0 0-6-15,0 0-1 0,0 0-2 16,0 0 0-16,0 0 3 0,0 0-8 0,0 0 1 16,0 0-4-16,0 0 1 0,0 0 1 0,0 0 3 15,0 0-2-15,0 0 5 0,0 0-4 16,0 0 3-16,0 0 4 0,4 0-1 0,0 0 3 16,0 0 0-16,2 0-1 0,1 0 2 0,0 0 1 15,-1-3 0-15,3 3 3 0,0 0-7 0,2 0 5 16,-1 0-3-16,2 0 0 0,0 0 0 15,3 0 1-15,0 0-3 0,3 0 5 0,2 0-3 0,0 0 2 16,0 0 0-16,1 0-5 0,0 3 0 16,-2 1-2-16,0-2 0 0,-5 2-2 0,0 3 6 15,-2 0-5-15,-1 0 3 0,-4 0-2 0,-1 0 1 16,-2-2-3-16,-1 2-1 0,-1 0 0 16,-1 0 2-16,-1 0-1 0,0 0-1 0,-1 0 0 15,-6 2-1-15,-1 3-5 0,-6-2 0 0,-2 4-3 16,-2 0-5-16,-2 0 6 0,-4 0-6 0,0 0 4 15,1-3-2-15,-2-1 0 0,2-1 2 16,2-2 0-16,0-1-3 0,2-2 4 0,2 1-4 16,4 0 3-16,2-3-1 0,1 0-2 0,2 1 4 15,5-1-5-15,0-2 5 0,1 0-3 0,0 2-3 16,2-2-3-16,2 0 2 0,4 0-6 16,4 0 9-16,3 3 0 0,5-1 2 0,2 0 0 15,1 3-2-15,-1-3 0 0,2 3 3 0,1 4-2 16,0-2 4-16,0 3 1 0,-1-1-6 0,3 0 4 15,-4 3-7-15,0-1 2 0,-1-2 3 16,-3 5 1-16,-1-3 3 0,-4 1 4 0,1-1-8 16,-5 3 2-16,0 0-3 0,-5-2-1 0,0 0 2 15,-3-2 3-15,-2 6 4 0,-5-2 1 0,-4 3 7 16,-6 1-1-16,-4 1 2 0,-4 2-2 16,-3-2 6-16,-2 2-7 0,-5 0 3 0,3 3 0 15,-4-6-8-15,0-2 3 0,3 2-4 0,1-7-4 16,1-1 2-16,2-3-6 0,2-5 2 0,6-2 0 15,1 0-8-15,5-5 5 0,3-4-11 0,5 0-11 16,2-5-12-16,5 3-31 0,0-5-33 16,10 0-41-16,5 2-66 0,3-2-109 0,-1 6-285 15,-8 3-1079-15</inkml:trace>
  <inkml:trace contextRef="#ctx0" brushRef="#br0" timeOffset="-150415.715">2545 10797 804 0,'0'0'246'0,"0"0"-22"0,0 0 58 0,0 0 25 16,0 0-30-16,0 0-38 0,0 0-61 0,0 0-51 15,0 0-28-15,0 0-18 0,0 0-7 0,0 0-11 16,0 0-14-16,0 0-6 0,31-44-8 16,-31 46-5-16,0 1 2 0,0-3-3 0,-1 4-1 15,0-4 0-15,0 5-6 0,-1-5 3 0,0 2-3 16,-1 1 0-16,2-1 2 0,0 3-7 0,-1-3-3 16,-2 3 0-16,1-1-7 0,2 3 3 15,-2 0-2-15,0-2 0 0,0 3 3 0,0-1-3 16,-4 5 3-16,4-3-2 0,-4 3-3 0,0 2 7 15,0-3 5-15,-3 3 4 0,1 0 8 0,-1 0-1 16,-1 1 2-16,1-1-2 0,0 5-3 16,-1-3 2-16,2 0-4 0,-1 1-1 0,-1 1 3 15,2 0-9-15,1-2 3 0,-2 0-6 0,5 0-2 16,-1-4-3-16,2 0 0 0,-1-3-4 0,4 0-3 16,1-2-1-16,0-1-3 0,0 1-1 15,0-2-3-15,4-1-5 0,2-1-7 0,2-3-11 16,1 0-14-16,1-5-12 0,1-4-26 0,1-2-25 15,-2-3-29-15,0 0-33 0,1-4-28 0,-2-1-25 16,-1-2-31-16,2-2-45 0,-5 3-55 0,3-5-30 16,-4-1-6-16,2-2 81 0,-2 4 112 15,2-2 103-15,-4 1 115 0,4 1 88 0,-2 1 67 16,-1 3 59-16,1 2 42 0,-2-1-4 0,1 5-15 16,2 0-21-16,-4 5-36 0,0 0-34 15,0 6-24-15,-1 1-29 0,0 2-28 0,0 0-21 16,0 5-11-16,0 9 9 0,-1 4 9 0,-3 5 6 15,-2 8 2-15,3 0-7 0,-3 6-6 0,3 5 4 16,-1-4-5-16,1 7-3 0,3-6-3 16,0-3-9-16,1-3-8 0,7-10-6 0,0-2-5 15,3-11 0-15,0-5 2 0,1-5 7 0,7 0 3 16,1-13-2-16,2-8-44 0,6-7 0 16,1-6 0-16,1-2 0 0,1-6 0 0,1-2 0 15,0 5 0-15,-1 0 0 0,2 1 0 0,-3 7 0 16,-2 1 0-16,-1 7 0 0,-1-1 0 0,-4 10-7 15,-3 5-92-15,-1 4-53 0,-2 4-68 16,-3 1-98-16,-5 0-197 0,-4 1-850 0</inkml:trace>
  <inkml:trace contextRef="#ctx0" brushRef="#br0" timeOffset="-150069.948">3066 10610 1088 0,'0'0'419'16,"0"0"1"-16,0 0-12 0,0 0-47 0,0 0-61 16,0 0-64-16,0 0-59 0,0 0-38 0,0 0-32 15,0 0-10-15,0 0-8 0,0 0-16 16,0 0-17-16,141-106-17 0,-100 99-20 0,0 5-5 16,-3-3-9-16,0 1-3 0,-3 4 1 0,2-3-9 15,-4 1-7-15,3 2-13 0,-4 0-29 0,-1 0-42 16,-2 0-70-16,-5 0-134 0,-8 0-382 15,-8-2-1049-15</inkml:trace>
  <inkml:trace contextRef="#ctx0" brushRef="#br0" timeOffset="-149831.795">3315 10450 2257 0,'0'0'130'15,"0"0"-5"-15,0 0 36 0,0 0 6 0,0 0-21 16,0 0-34-16,0 0-41 0,0 0-27 0,-101 133-13 15,100-106-1-15,0 3 8 0,0 3 6 0,-2 3 9 16,0 4 0-16,-1 1-1 0,-3 5-1 0,-2 3-1 16,-1 5 0-16,0 2-1 0,-1 1-10 15,3 1-9-15,-1-3-7 0,0 3-6 0,1-6-6 16,2 4-4-16,2-7-1 0,1-4-8 0,3-3 0 16,0-8-7-16,5-4-3 0,1-2-7 0,4-7-13 15,-1 2-18-15,2-3-41 0,2-4-104 0,-1-4-101 16,-3-3-363-16,-2-4-1021 0</inkml:trace>
  <inkml:trace contextRef="#ctx0" brushRef="#br0" timeOffset="-149596.018">3025 11124 2730 0,'0'0'118'0,"0"0"-35"0,0 0 23 0,0 0 30 16,0 0 13-16,0 0 1 0,0 0-30 16,117-51-34-16,-82 46-21 0,3 3-23 0,1 0-4 15,-2-1-7-15,-2 3-6 0,-4-2 0 0,-1 2-12 16,-4 0-4-16,-1-2-6 0,-4-1-9 0,-1 1-4 16,-2 0-12-16,-3-3-28 0,-3 3-54 0,-1 2-128 15,-3-1-403-15,-4 1-1118 0</inkml:trace>
  <inkml:trace contextRef="#ctx0" brushRef="#br0" timeOffset="-105200.002">6893 12468 50 0,'0'0'229'15,"0"0"-34"-15,0 0-11 0,0 0 29 0,0 0 37 16,0 0 2-16,0 0-19 0,0 0-24 0,0 0-31 16,0 0-21-16,0 0-18 0,0 0-9 0,-16 0-4 15,15 0-11-15,-1 0-11 0,1 0-11 16,-1 0-12-16,0 0-3 0,0 0-10 0,0 3-10 15,2-3-8-15,-1 0-5 0,0 0-4 0,1 0-4 16,0 0-5-16,0 0-4 0,0 0-6 0,0 0-4 16,0 0 2-16,0 0-7 0,0 0-1 0,0 0 0 15,0 0 3-15,0 0-4 0,0 0 1 16,0 0-3-16,0 0-1 0,0 0 1 0,0 0 1 16,0 0 0-16,0 0-2 0,0 0 0 0,0 0-5 15,0 0 1-15,0 0-4 0,0 0 5 0,0 0 3 16,0 0-2-16,0 0 0 0,0 0-1 15,0 0 0-15,0 0 1 0,0 0 2 0,0 0-2 16,0 0 1-16,0 0 0 0,0 0-1 0,0 0 0 16,0 0-1-16,0 0 0 0,0 0 3 15,0 0-4-15,0 0 0 0,0 0-2 0,0 0 0 16,0 0-2-16,0 0-1 0,0 0 2 0,0 0-2 16,0 0-3-16,0 0-5 0,0 0-4 0,0 0-12 15,0 0-15-15,0 0-24 0,0 0-42 16,0 0-88-16,0 0-188 0,0 0-331 0,0 0-903 0</inkml:trace>
  <inkml:trace contextRef="#ctx0" brushRef="#br0" timeOffset="-103980.349">11898 12478 1202 0,'0'0'258'0,"0"0"40"16,0 0 8-16,0 0 29 0,0 0-14 0,0 0-70 15,0 0-83-15,0 0-38 0,0 0-7 0,0 0 6 16,0 0 7-16,0 0-17 0,0 0-24 16,154-33-21-16,-107 21-20 0,0 1-20 0,-1 0-12 15,-3 2-11-15,-2-3-6 0,-4 5-5 0,-3 0-7 16,-3 3-17-16,-3 1-30 0,-1 1-56 0,-7 2-95 16,-6 0-218-16,-4 2-840 0,-3 1-459 0</inkml:trace>
  <inkml:trace contextRef="#ctx0" brushRef="#br0" timeOffset="-103723.288">12099 12482 2449 0,'0'0'85'16,"0"0"-48"-16,0 0 24 0,0 0 51 0,0 0 30 15,-39 125 20-15,38-98-23 0,1 0-37 0,0 6-17 16,0-1-11-16,0 2-4 0,1 6-1 0,-1-1-4 15,0 2-4-15,0 3-6 0,-2 0-8 0,-3 4-2 16,0 1-4-16,0 1-7 0,-1 1-3 16,-2-1-11-16,2-4-7 0,0 1-4 0,2-9-4 15,0-1-4-15,2-6 1 0,2-3-6 0,0-6-3 16,0-4-9-16,0-6-15 0,1 0-20 0,3-5-36 16,1-3-49-16,1-4-67 0,2-2-133 0,-1-3-429 15,-2 1-899-15</inkml:trace>
  <inkml:trace contextRef="#ctx0" brushRef="#br0" timeOffset="-103479.47">12020 13079 2645 0,'0'0'184'0,"0"0"-20"0,0 0 3 16,0 0 15-16,0 0-10 0,0 0-34 0,0 0-29 0,120-99-27 16,-90 87-20-16,1 3-15 0,1 0-18 15,-1 2-9-15,3 0-7 0,-3 4-9 0,-1 1 0 16,0 2-11-16,-3 0-11 0,1 0-15 0,-5 5-38 16,0-1-62-16,-3-1-127 0,-4-1-423 15,-7 0-1067-15</inkml:trace>
  <inkml:trace contextRef="#ctx0" brushRef="#br0" timeOffset="-103118.123">13186 12407 3009 0,'0'0'32'0,"0"0"6"16,0 0 39-16,0 0 27 0,0 0 2 0,0 0-11 15,0 0-31-15,0 0-16 0,0 0-2 0,0 0-6 16,0 0-7-16,0 0-3 0,0 0 1 0,29 132-4 16,-29-102 2-16,0 3 0 0,-3 8-2 0,-1-2 2 15,1 5-5-15,-3-1-2 0,-1 6-2 16,1 2-3-16,-2-1-2 0,2-1-4 0,-2 1 0 15,-1 1 1-15,0-3-2 0,0-1 0 0,1-3-2 16,0-4-3-16,2 0-2 0,-1-5-3 0,4-4 0 16,-2-1-2-16,2-4-3 0,2-5-4 15,1-4-11-15,0-3-16 0,0-2-31 0,1-5-49 16,4-2-75-16,-1-3-129 0,0-2-421 0,-1 0-964 0</inkml:trace>
  <inkml:trace contextRef="#ctx0" brushRef="#br0" timeOffset="-102680.947">13768 12588 2801 0,'0'0'97'0,"0"0"-4"0,0 0 28 16,0 0 8-16,0 0-5 0,0 0-17 0,0 0-33 16,0 0-23-16,0 0-7 0,0 0-11 15,0 0-4-15,0 0 2 0,0 0-2 0,0 0 0 16,89 14-8-16,-100 2-6 0,-6 3-1 0,-1 1-4 16,-2-2 1-16,-4 3-3 0,1 0-4 0,-3-2-1 15,0-1 0-15,-2 0 0 0,-3 0-1 0,0-1-2 16,0 1 2-16,-1-2-2 0,-1-2 2 15,3 0-2-15,3-1 0 0,-1 1 1 0,5-2 1 16,-1-1 0-16,5 1 0 0,2 0-3 0,2-3 0 16,1 3 1-16,5-3 0 0,3 2 0 15,0 0 3-15,5 1 3 0,1 4 7 0,1 0 8 16,10 3 5-16,3 2 8 0,4 1 2 0,8 1 4 16,2 0-19-16,5 1-21 0,0-4 0 0,4-1 0 15,-2-4 0-15,2 1 0 0,-4-2 0 16,-1-2 0-16,0-3 0 0,-5 1 0 0,0-3 0 15,-5 0-90-15,-5 0-96 0,-2 0-177 0,-5-3-524 16,-5-4-879-16</inkml:trace>
  <inkml:trace contextRef="#ctx0" brushRef="#br0" timeOffset="-102426.053">12749 13558 3540 0,'0'0'70'0,"0"0"-30"0,0 0 16 0,0 0 20 15,0 0 1-15,0 0-5 0,0 0-31 16,0 0-26-16,0 0-4 0,0 0-8 0,0 0-5 15,0 0-11-15,0 0-28 0,-39 99-52 0,25-99-96 16,2 0-241-16,3 0-1338 0</inkml:trace>
  <inkml:trace contextRef="#ctx0" brushRef="#br0" timeOffset="-101299.175">6516 12807 237 0,'0'0'235'0,"0"0"-201"0,0 0-6 15,0 0 56-15,0 0 66 0,0 0 47 0,0 0 31 16,0 0-27-16,0 0-37 0,0 0-10 16,0 0 6-16,0 0 1 0,1-14-6 0,-1 11-20 15,0 3-24-15,0-2-17 0,0 0-10 0,-1-1-5 16,-2 3-6-16,3 0-8 0,-2 0-13 0,2 0-13 16,0 0-9-16,0 0-2 0,0 0-6 0,0 0 2 15,0 0-5-15,0 0-1 0,0 0-3 16,-1 0-3-16,1 0 0 0,0 3-2 0,-1 1-1 15,1-1 1-15,0 4-2 0,-1-3 0 0,1 3 1 16,-1 0 0-16,0 3 4 0,-2 1 2 0,1 1 3 16,0 6 4-16,2-3 3 0,-2 6 0 15,-1 0 0-15,-1 7-1 0,2-2 0 0,-2 1 1 16,-1 5-2-16,3-2 3 0,-2 4-4 0,1 1 1 16,2-2-6-16,0 1-3 0,1-2-5 15,0 0-7-15,0 1 1 0,0-2-3 0,0-3-8 16,2-2-1-16,3-5-13 0,-2-5-17 0,0 0-21 15,5-8-54-15,-3-1-80 0,1-4-140 16,1-1-321-16,-5-2-908 0</inkml:trace>
  <inkml:trace contextRef="#ctx0" brushRef="#br0" timeOffset="-100832.495">6409 12783 1417 0,'0'0'230'0,"0"0"3"0,0 0-14 0,0 0 6 0,30-140-15 16,-11 113-17-16,1-1-30 0,5 2-36 15,4 3-27-15,6 6-18 0,0-2-11 0,5 3-9 16,1 7-6-16,0-1-3 0,-1 8-5 0,-1 2-5 16,-7 2-9-16,-2 8-4 0,-2 1-9 0,-6 3-6 15,-5 5-5-15,-5-2-2 0,-7 6 1 16,-3 5-3-16,-4 3 1 0,-9 0-4 0,-3-1-2 15,-5 3-3-15,-2-8-2 0,-4 2 0 0,-1-4-3 16,-3-4 2-16,-1 0 1 0,-1-6 2 0,-1-1-2 16,1 0 4-16,2-5-2 0,3-1 0 15,6-2 2-15,5-2 0 0,5 1 3 0,7-3-5 16,-2 2-8-16,5-2-6 0,8 0-2 0,4 5 3 16,8-3 8-16,8 5 6 0,3 0 3 15,3 2-3-15,5 3 4 0,1 4-2 0,2 3-1 16,-1 1 3-16,0 1 0 0,-1 0 3 0,-4-3 1 15,-6 3 2-15,-6-2 5 0,-6-2-1 0,-7 2 5 16,-5-3 12-16,-6 5 13 0,-6-2 9 0,-12 4 2 16,-6 1-10-16,-8 2-10 0,-7-1-9 0,-7 1-6 15,1-3-1-15,-4-5-8 0,1-2-4 16,2-4-4-16,-1-6-4 0,4-3-10 0,3-3-12 16,5 0-17-16,6-3-32 0,6-1-51 0,9-1-75 15,6 1-208-15,7 1-384 0,1 1-883 0</inkml:trace>
  <inkml:trace contextRef="#ctx0" brushRef="#br0" timeOffset="-100558.965">7301 13436 2902 0,'0'0'67'0,"0"0"42"0,0 0 37 16,0 0 17-16,0 0-10 0,0 0-33 16,0 0-30-16,0 0-33 0,-34 117-22 0,15-99-15 15,1 2-11-15,-2-6-5 0,-1 3-5 0,4-8-10 16,2-2-16-16,-1-5-35 0,4-2-64 15,2 0-123-15,4-2-483 0,2-3-988 0</inkml:trace>
  <inkml:trace contextRef="#ctx0" brushRef="#br0" timeOffset="-100273.441">7629 12740 2591 0,'0'0'73'0,"0"0"14"16,0 0 52-16,0 0 15 0,0 0-8 0,0 0-33 16,0 0-45-16,0 0-14 0,0 0 5 0,0 0 3 15,0 0-2-15,-14 129-9 0,11-88-9 0,-2 1-5 16,3-1-10-16,-1 3-8 0,-2 0-6 0,3-3-7 15,1 3-3-15,1-2-5 0,0-4-1 16,1-1-5-16,6-2-12 0,-1-3-17 0,4-5-33 16,1-3-53-16,2-8-93 0,-3 0-194 0,-3-9-345 15,-1-3-878-15</inkml:trace>
  <inkml:trace contextRef="#ctx0" brushRef="#br0" timeOffset="-99963.515">7494 12788 1650 0,'0'0'462'0,"0"0"-433"16,0 0 4-16,0 0 43 0,0 0 31 0,0 0 19 15,0 0-12-15,115-117-33 0,-82 117-30 16,0 2-16-16,1 7-4 0,4 3-2 0,-4 4 8 16,2 0 10-16,-3 3 2 0,3 1 7 0,-3 3 3 15,-1 0 4-15,-2 5 10 0,-2-2 3 0,-4 3 0 16,-1 1-6-16,-5-2-4 0,-1 2-7 0,-5-3-5 15,-4 1-6-15,-5 0 2 0,-1-3 0 16,-2 2 3-16,-4 1 1 0,-6 0-9 0,-5 0-4 16,-2-4-6-16,-4 2-3 0,-6-1-5 0,-2-1-9 15,-1-1-4-15,-1-1-7 0,-1-3-2 0,-2-6-4 16,-1 1-5-16,4-4-6 0,0-6-9 16,6 1-20-16,0-3-40 0,5-2-71 0,7 3-137 15,2-3-524-15,5 0-939 0</inkml:trace>
  <inkml:trace contextRef="#ctx0" brushRef="#br0" timeOffset="-99646.286">8552 13384 2898 0,'0'0'120'15,"0"0"2"-15,0 0 50 0,0 0-1 0,0 0-19 16,0 0-24-16,0 0-45 0,0 0-22 0,0 0-23 15,0 0-19-15,0 0-4 0,0 0-12 16,-115 125-3-16,95-113-7 0,0-3-22 0,1-2-30 16,-1 0-74-16,6-5-141 0,0 0-546 0,8 1-933 0</inkml:trace>
  <inkml:trace contextRef="#ctx0" brushRef="#br0" timeOffset="-99189.827">8833 12503 1279 0,'0'0'404'0,"0"0"19"0,0 0-47 0,0 0-48 15,0 0-50-15,0 0-63 0,0 0-54 0,0 0-47 16,0 0-38-16,0 0-11 0,0 0-8 0,0 0-2 16,0 0-9-16,0 0-15 0,140-37-9 15,-96 37-10-15,0 0-12 0,3 0 1 0,-4 2-7 16,0 3-11-16,-4 2-19 0,-3 0-59 0,-8 4-105 15,-10-1-292-15,-4-6-1255 0</inkml:trace>
  <inkml:trace contextRef="#ctx0" brushRef="#br0" timeOffset="-98879.763">8834 12583 1683 0,'0'0'36'0,"0"0"30"16,0 0 73-16,0 0 36 0,0 0 7 0,0 0-39 16,0 0-50-16,0 0-28 0,0 0-7 0,-52 139 0 15,46-116-5-15,3 4 3 0,-5 1-2 0,0 2 1 16,2 2-1-16,-3 0 1 0,-1 0 1 0,0 1 3 16,0-4 5-16,1 4 6 0,-1-3 3 15,2 2 3-15,4 2-1 0,-1-4-5 0,4 1-4 16,1-4-11-16,4 0-5 0,3-1-11 0,6-3-7 15,2-2-6-15,3-2-11 0,2-4 0 0,3-1-4 16,5-3-4-16,2-1-3 0,2-6-2 16,1-2-4-16,3 1-3 0,-2-3-8 0,3 0-13 15,-4-3-23-15,-2-1-40 0,0-1-65 0,-2-4-131 16,-8 4-393-16,-10 1-1008 0</inkml:trace>
  <inkml:trace contextRef="#ctx0" brushRef="#br0" timeOffset="-98662.338">8887 13039 2460 0,'0'0'318'0,"0"0"-83"0,0 0-54 16,0 0 3-16,0 0-14 0,0 0-40 0,0 0-47 15,0 0-31-15,0 0-24 0,0 0 2 0,0 0-4 16,0 0-6-16,0 0 0 0,136-51-14 0,-91 45-4 15,4 2-2-15,1-6-14 0,1 8-6 0,0 0-23 16,-2-1-47-16,-2 3-79 0,1 0-191 0,-15 0-457 16,-12 0-892-16</inkml:trace>
  <inkml:trace contextRef="#ctx0" brushRef="#br0" timeOffset="-98184.237">9842 12539 712 0,'0'0'966'0,"0"0"-454"0,0 0-109 16,0 0-61-16,0 0-65 0,0 0-49 0,0 0-53 15,0 0-46-15,0 0-40 0,0 0-18 0,0 0-7 16,0 0 1-16,0 0-3 0,0 0-62 0,107-29 0 16,-58 24 0-16,-1-2 0 0,2 0 0 0,-3 1 0 15,-3-1 0-15,-4 7 0 0,-3-5 0 16,-5 5 0-16,-2 0 0 0,-6 5 0 0,-4-1-132 15,-9 1-105-15,-2 2-236 0,-6-3-1316 0</inkml:trace>
  <inkml:trace contextRef="#ctx0" brushRef="#br0" timeOffset="-97929.019">9985 12576 2113 0,'0'0'322'0,"0"0"-227"0,0 0 37 15,0 0 43-15,0 0-1 0,0 0-18 0,-57 129-43 16,53-101-39-16,3 1-10 0,1 6-5 0,-1 2-2 16,0 2 0-16,0 5-2 0,-2 0-1 15,0-3 0-15,2 8-9 0,-2-3 4 0,-1 2-7 16,0 1-8-16,0-4-2 0,-2 2-13 0,4-5-6 16,-2-2-6-16,3 0-1 0,1-5-4 15,0-4 0-15,1-3-5 0,3 0 2 0,-1-5-9 16,2-1-6-16,-3 1-10 0,1-4-26 0,0-5-35 15,0-2-55-15,-2-3-82 0,-1-2-158 0,0-2-384 16,0-3-890-16</inkml:trace>
  <inkml:trace contextRef="#ctx0" brushRef="#br0" timeOffset="-97645.255">9791 13302 2508 0,'0'0'304'0,"0"0"-62"16,0 0-14-16,0 0-31 0,0 0-33 0,0 0-39 15,0 0-35-15,0 0-19 0,0 0-14 0,125-65-10 16,-91 53-5-16,0 3-22 0,4-4-20 15,1-1 0-15,-4 3 0 0,2-1 0 0,-5 3 0 16,-3-1 0-16,-4 3 0 0,0 0 0 0,-7 3 0 16,-1-1-34-16,-4 0-102 0,-4 3-108 0,-2 0-321 15,-5 2-1221-15</inkml:trace>
  <inkml:trace contextRef="#ctx0" brushRef="#br0" timeOffset="-90170.802">12085 14038 553 0,'0'0'97'0,"0"0"40"0,0 0 78 16,0 0 83-16,0 0 33 0,0 0-21 16,0 0-50-16,0 0-64 0,0 0-54 0,0 0-30 15,0 0-25-15,0 0-16 0,15-52-12 0,-12 52-8 16,-1 0-7-16,1 0 0 0,-1 0-1 16,2 2-2-16,0 3-2 0,-1 2-1 0,1 0-2 0,-2 2 1 15,1-1-4-15,-2 6-1 0,2 0-2 16,-1 2-4-16,0-2-2 0,-1 2-3 0,-1 1-3 15,1-3-2-15,-1 1 0 0,1 3-2 0,-1-1-1 16,0 1-1-16,0 1-1 0,0 2-4 0,0-1 2 16,-2 0-5-16,-1 4 2 0,-1-3 1 0,1 2-4 15,1-3 3-15,0-2-3 0,-1 1 0 16,1-1 3-16,0 3-4 0,-1-2 1 0,-2 3 2 16,1 1-4-16,-2-2 3 0,1 7-1 0,-1-5-1 15,-2-3 3-15,2 6-4 0,0-5 1 16,1 0 0-16,0-5-3 0,0 0 1 0,3-5 1 15,-1 3-1-15,2-5 0 0,0-2-3 0,-1-2 2 16,2-1-2-16,0 1 4 0,0-3 0 0,0 1-2 16,0-1 3-16,0 0-4 0,0-2 1 15,2 3 1-15,-1-3 1 0,3 0 1 0,-1 0 2 16,1 0-4-16,1 2 2 0,0-2-1 0,3 0 0 16,-1 0 4-16,2 0-3 0,1 0 3 15,1 0 1-15,2 0-1 0,-1 2-1 0,1-2 0 16,0 2-1-16,1-2 1 0,-2 0 0 0,2 0 1 15,1 0 3-15,-3 0-2 0,2 0-1 0,0 0 0 16,-2 0-6-16,3 0 5 0,-1-2-1 0,0 0 0 16,2 2 3-16,-2-2-3 0,2 2 0 15,-1-3 1-15,2 3-10 0,-1-2 5 0,0 2 3 16,3-2-2-16,1 2 6 0,-1-3-2 0,-1 1-2 16,2 0 2-16,-1-3-4 0,0 0 3 15,0 3 5-15,1-3-5 0,-1 1 6 0,1 1-4 0,-3 1-5 16,1 0 3-16,-1-1-2 0,1 1 0 15,-4 0 1-15,3 2-2 0,-4-3 1 0,4 3 2 16,-4 0-3-16,3 0 3 0,-2 0 0 0,4 0-3 16,-5 0 0-16,5 0 0 0,-3 0-1 15,2 0 3-15,-2 0 0 0,2 3 0 0,0-3 2 16,0 0-4-16,0 0 0 0,1 0-1 0,2 0 1 16,-2 0 2-16,-2-3-1 0,1 1 4 0,0 0-5 15,-2 2 1-15,0 0-2 0,0 0-1 16,0 0 1-16,-1 0 1 0,-1 0 2 0,1 0 1 15,0 0-3-15,-1 0 0 0,-1-3 0 0,2 1 0 16,-3 2 0-16,0 0 1 0,2-1 2 16,0-1-4-16,2 2 3 0,-4-3-2 0,4 3-1 0,-3 0 1 15,0 0-1-15,-1 0 0 0,-1 0 4 0,1 0-2 16,1 0 2-16,-2 0-1 0,3 0-3 16,-3 0 2-16,0 3 0 0,1-3 0 0,-2 0 1 15,1 0-2-15,1 0 3 0,-1 0-2 0,0 0-2 16,0 0 2-16,-2 0-1 0,2 0 1 15,-1 0 0-15,1 0-1 0,0 0 0 0,-1 3 1 16,1-1-2-16,0 1 2 0,-2 1-2 0,2 1 2 16,-5-3-1-16,3 3 0 0,-1-3-1 0,-4-2 0 15,1 3 2-15,0-3-1 0,-3 0-2 16,0 0 4-16,-1 0-3 0,0 0 2 0,0 0-1 16,0 0-1-16,0 0 5 0,0 0-2 0,0 0 0 15,0 0 2-15,0 0 0 0,0 0 2 16,0 0 5-16,0 0-3 0,0 0 3 0,0 0-1 15,0 0 1-15,0 0 2 0,0-3-1 0,0 1-4 16,0-5 5-16,0-2-8 0,0 1-4 0,0-2 1 16,1-1-3-16,0 1 3 0,0-1-3 15,2-1 2-15,-1 0 2 0,-1 1-6 0,0 2 5 16,-1-3-2-16,0-2-7 0,1 6 8 0,0-6-3 16,0 0 1-16,1 2 3 0,-2-4 0 15,0 0-2-15,0 2 0 0,0 0-4 0,0-4 2 16,0 2 2-16,0-3-1 0,0 3 4 0,-2-2-2 15,1-1-2-15,1 2 1 0,0-4-2 16,0 0 1-16,0 0 0 0,0 0-4 0,-1 0 5 0,1 1-4 16,0-1 0-16,-1 0 3 0,1-2-4 15,-1 2 3-15,0 1 1 0,-1 2-1 0,-2-3 1 16,2 2 0-16,0 1 0 0,-4-1 3 0,3 2-3 16,-1-2 0-16,-1 0 1 0,2 1-1 0,-3-1-1 15,3 3 0-15,-2 0 3 0,1 3-1 16,3-1 0-16,-2 2 2 0,0 3-3 0,1 0 0 15,1 2 5-15,1 2-4 0,-2-2 2 0,0 5-1 16,1-3-1-16,1 3 2 0,-2 2-1 0,2 0 1 16,0 0 2-16,0 0-3 0,0 0 2 15,0 0-1-15,0 0-2 0,0 0 0 0,0 0-2 16,0 0 3-16,-1 0-1 0,1 0 1 0,-1 2-1 16,0 3 0-16,-1-1-3 0,-5 1 4 0,5 2-1 15,-5 2 0-15,4 1 0 0,-2-1 2 16,0 2-1-16,-2 3 0 0,2-3 0 0,-3 3 0 15,1 0 1-15,0 2 0 0,-1-2 5 0,0 0-6 16,0 0 6-16,1 0-1 0,-3-4 1 0,3 4 2 16,-3 0-1-16,0 3 1 0,0-4 0 0,0-1 2 15,-2 2 0-15,2-2 1 0,0 2-2 16,-1-6 0-16,2 3-4 0,1-4-2 0,1 0-1 16,3-2-1-16,0 0-2 0,1-3 0 0,1-2-6 15,2 2-5-15,0-2-8 0,0 0-11 0,1 3-7 16,3 1-23-16,0-1-27 0,2 1-33 0,-1-1-44 15,3 1-52-15,-4-1-83 0,4-1-201 16,-3-2-161-16,-2 2-863 0</inkml:trace>
  <inkml:trace contextRef="#ctx0" brushRef="#br0" timeOffset="-89918.421">13507 13911 896 0,'0'0'247'0,"0"0"58"0,0 0 31 15,0 0-3-15,0 0-34 0,0 0-57 0,0 0-73 16,0 0-52-16,0 0-26 0,0 0-13 0,0 0-3 16,0 0 5-16,0 0 4 0,42-24-2 0,-30 33-1 15,7 4-1-15,-3 1-4 0,3 4-6 0,1-1-4 16,0 4-9-16,3-5-5 0,-1 3-10 16,2-4-4-16,-4 1-9 0,2-2-4 0,-2 2-6 15,-1-4-3-15,0-3-6 0,-5-2-10 0,3 0 0 16,-6-2 0-16,2-3 0 0,-3 0 0 0,0 1 0 15,0-3-31-15,-1 0-37 0,-4 2-66 16,-1 0-130-16,-2 1-510 0,-1-3-992 0</inkml:trace>
  <inkml:trace contextRef="#ctx0" brushRef="#br0" timeOffset="-87750.232">11664 13805 900 0,'0'0'279'16,"0"0"57"-16,0 0-9 0,0 0-9 0,0 0-18 15,0 0-55-15,0 0-59 0,0 0-44 16,0 0-36-16,0 0-22 0,0 0-17 0,0 0-10 15,-32-4-1-15,32 4-10 0,0 0-8 0,0 0-8 16,0 0-14-16,0 0 0 0,0 0 0 16,2 0 2-16,3 0 8 0,0 0-1 0,2 0 0 15,2 0-1-15,0 0-6 0,0 0 4 0,2-3 0 16,-1 3-1-16,0 0 0 0,2 0-4 0,0 0-3 16,-2 0-2-16,2 0-4 0,1 0 1 15,0 0 1-15,0 0-1 0,-1 0 2 0,2 0-4 0,-2-2-1 16,1 0-3-16,-2 2-1 0,0-3 2 15,2 3-2-15,-1-2 3 0,-2 2 0 0,3-2-3 16,-3 2 2-16,-2 0-4 0,2-1 2 0,-1 1-1 16,0 0 0-16,0 0 1 0,2 0-2 15,-1-3 2-15,1 3 0 0,-1 0-1 0,0 0 1 16,-1-2-3-16,0 2 2 0,1 0-1 0,-1 0 0 16,0 0 0-16,0 0 0 0,-2 0-1 0,2 0 2 15,-2 0-2-15,1 0 2 0,-2 0 1 0,0 0-1 16,-1 0 0-16,0 0-3 0,0 0 2 15,0 0-1-15,0 2 2 0,1-2-1 0,-1 0 2 16,0 3-1-16,0-3 0 0,0 1-2 0,1-1 2 16,0 0-1-16,1 2 0 0,-1 0 1 15,-1-2-1-15,1 3 0 0,0-1 2 0,2 0-1 16,-2 1-1-16,0-1 0 0,2 0 0 0,2 1 2 16,-1-3-2-16,-1 2 3 0,5-2 1 0,-3 0-1 15,0 0 1-15,1 0 0 0,-1 0 0 16,-1-2 3-16,-1 2-1 0,-2-3 2 0,-1 3 1 15,-2 0-2-15,-1-2 2 0,0 2 2 0,-1 0 0 16,-1 0 3-16,0 0-2 0,0 0-1 0,0 0-2 16,0 0-3-16,0 0-2 0,0 0-5 15,0 0-5-15,0 0-14 0,0 0-23 0,0 0-60 16,0 0-123-16,0 2-612 0,1 1-950 0</inkml:trace>
  <inkml:trace contextRef="#ctx0" brushRef="#br0" timeOffset="-83713.69">6595 13930 1232 0,'0'0'186'16,"0"0"-45"-16,0 0-15 0,0 0 32 0,0 0 17 16,0 0 1-16,0 0-30 0,0 0-36 0,0 0-21 15,0 0-14-15,0 0-8 0,0 0-4 16,43-16-2-16,-40 23 0 0,2-1-2 0,0 4-8 15,-2 1 1-15,3 3-7 0,-4 3-3 0,0-3-2 16,0 2-6-16,1-3-5 0,-3 3-1 0,0 0-2 16,0 3-1-16,0-3-4 0,-5 3-1 0,2 2-6 15,-2-2-1-15,0 5-1 0,-3 1-5 16,4-2 1-16,-5 2-2 0,4 0-1 0,0 1 0 16,-2-3-2-16,4 1 0 0,-4-5-1 0,4-2-3 15,2-3 3-15,-1 0-2 0,0-5 2 16,-1 0 1-16,2-2-2 0,0 2 1 0,1-2-2 15,0 0 1-15,0-2 0 0,0 2-2 0,0-2 2 16,1-2 1-16,3 2 1 0,0-1-2 0,0-1 1 16,4-1 0-16,-1 0-1 0,0-2 3 0,1 3 3 15,2-3-1-15,0 0 0 0,1 2 1 16,2-2-2-16,-1 0 0 0,1 0 1 0,-1 0-2 16,5 0 2-16,-3 0-2 0,4 0 1 0,0 0 2 15,1 0-3-15,-3 0 0 0,3 0-1 16,1 0-2-16,-1 0 3 0,1-2 1 0,-1 2 1 15,2 0 3-15,0 0-4 0,-2 0 0 0,2-3 0 16,0 1-4-16,-1 0 7 0,1-1-2 0,0 1 3 16,1 0 0-16,-1-1-5 0,3 3 2 0,-2-2-4 15,-1 1-2-15,1 1 3 0,-1 0 3 16,0 0-2-16,-1 0 5 0,1 0-6 0,-2 0 1 16,1 0-2-16,0 0-6 0,-2 0 4 15,2 1 2-15,1 1-3 0,0-2 9 0,1 3-4 16,0-1-3-16,4 0 2 0,-3-2-5 0,4 3 2 0,-2-3 1 15,4 0 0-15,-2 0 6 0,-2 0-4 16,2 0-2-16,-4-3 5 0,-1 1-8 0,3 2 5 16,-2-2 0-16,-3-1-2 0,1 3 3 0,-1 0-2 15,-2 0-3-15,3 0 4 0,-2 0-6 16,3 0 2-16,-1 0 3 0,1 0-2 0,-2 0 0 16,2 0 0-16,0 0 2 0,3 0 0 0,-2 3-4 15,-1-1 2-15,4 0 0 0,-1 1 0 0,2-3 3 16,2 0 0-16,3 0 3 0,-1 0 6 15,6 0 2-15,-2 0 8 0,4 0 5 0,2 0 1 16,1 0 2-16,1-3-3 0,1 3 1 0,-8 0-4 16,2 0 2-16,-6 0-4 0,0 0-9 0,-1 3-2 15,-2-3-4-15,-2 0-3 0,-4 0-2 16,-5 0-2-16,-3 0-6 0,-1 0-1 0,-4-3-11 16,-4-1-7-16,0 1-14 0,-5 0-19 0,-1-2-28 15,-2 1-53-15,-8-3-91 0,1 0-254 0,1 2-1215 16</inkml:trace>
  <inkml:trace contextRef="#ctx0" brushRef="#br0" timeOffset="-83351.13">7874 13833 1681 0,'0'0'160'0,"0"0"19"0,0 0 4 16,0 0 4-16,0 0-4 0,0 0-36 0,0 0-62 15,0 0-37-15,0 0-12 0,0 0 6 0,0 0 12 16,0 0 11-16,0 0 8 0,0 0-2 0,-4 97 4 15,5-69 5-15,-1 2-7 0,0-1 2 0,0 6-8 16,0 0-7-16,0 0-4 0,-3 1-6 16,-3-1-8-16,2-1-4 0,-3-2-9 0,3-2-6 15,-3-2-6-15,3-5-8 0,-1-3-4 0,4-4-4 16,0-4-7-16,1-3-11 0,0-4-16 0,3-3-31 16,6-2-52-16,0 0-119 0,1-2-405 15,-4-3-1082-15</inkml:trace>
  <inkml:trace contextRef="#ctx0" brushRef="#br0" timeOffset="-82548.457">8714 14482 103 0,'0'0'382'0,"0"0"-174"0,0 0 73 0,0 0 67 16,0 0 23-16,0 0-37 0,0 0-64 0,0 0-48 15,0 0-42-15,0 0-41 0,0 0-30 0,0 0-30 16,0 0-25-16,0 0-19 0,-19-27 2 16,26 30 8-16,1 1 5 0,2 1 5 0,3 2-9 15,-1-4-10-15,6 4-5 0,-2-2-2 0,1 0-5 16,2-3 3-16,2 0-2 0,0-2-1 0,-2 0-2 16,2 0-1-16,-1 0-2 0,-4 0-4 0,-1-2 2 15,-3 2 1-15,2-2 1 0,-4 2 1 16,-4-3-4-16,1 3-1 0,-2-2-2 0,-1 2-2 15,-1-2 2-15,-2 2-2 0,0 0 2 0,1-3 0 16,0 3 0-16,0-4-3 0,-1-2-2 16,1-1-2-16,3-2-2 0,-2-3-1 0,-1-2 0 15,2-2-2-15,-2-3 2 0,0 1-1 0,0-2-2 16,-1-3 2-16,1-3-3 0,-2 3 1 0,0-3 0 16,0 2-1-16,0-2 2 0,-2 1-2 15,1-1-1-15,-1-4 2 0,0 5-6 0,1-3 4 16,0 1-1-16,-2-4-3 0,3 7 4 0,0-4-2 15,0 2 1-15,0 1 3 0,0 5-3 16,0 1 2-16,0 8 3 0,0-1-3 0,0 5 4 16,0 3 2-16,0-1 1 0,0 5 5 0,0-2-2 15,0 2 2-15,0 0 3 0,0 0-1 16,0 0 6-16,0 0 3 0,-1 0 5 0,0 0 7 16,-2 0-5-16,-4 0-6 0,-3 2-8 0,-4 3-7 0,-5 4-1 15,-3 5-2-15,-5 4 0 0,-3 7-5 16,-3 3-6-16,2 4-11 0,1-1-17 0,2 0-26 15,6-3-60-15,2 2-114 0,7-9-327 0,5-7-1206 0</inkml:trace>
  <inkml:trace contextRef="#ctx0" brushRef="#br0" timeOffset="-82397.621">8909 13944 2039 0,'0'0'1219'0,"0"0"-1156"0,0 0 25 16,0 0 31-16,0 0-5 0,0 0-32 0,0 0-33 15,0 0-28-15,0 0-15 0,131 108-2 0,-103-94-5 16,1 2-11-16,1-2-17 0,0 0-35 16,-2 0-66-16,-2 1-123 0,-6-6-289 0,-9 1-986 0</inkml:trace>
  <inkml:trace contextRef="#ctx0" brushRef="#br0" timeOffset="-81746.165">9011 14503 1303 0,'0'0'463'15,"0"0"-66"-15,0 0-65 0,0 0-55 16,0 0-60-16,0 0-38 0,0 0-51 0,0 0-27 15,0 0-22-15,0 0-22 0,0 0-11 0,0 0-18 16,0 0-11-16,0 0-4 0,-25-21 2 16,31 21 1-16,2 0 5 0,5 2-1 0,1 1 4 15,2-1-2-15,1 0-1 0,4 1-2 0,4-1 0 16,-2 0-3-16,4-2-3 0,-2 0-2 0,3 0-3 16,-4 0 1-16,3 0-5 0,-4 0-1 0,3 0-1 15,-1 0-2-15,1 0 3 0,-1 0 0 16,-2 0-3-16,3 0 2 0,-3 3 1 0,0-1-2 15,1 0 0-15,-4 1 1 0,2-1-4 0,0 0 2 16,-2 3 0-16,3-5 0 0,-2 5 3 0,-4-5-3 16,2 0-1-16,-4 0 2 0,0 0 0 0,-4 0-1 15,0 0 0-15,-2 0 0 0,-2-5 1 16,0 0-2-16,0 1 4 0,-3-1 2 0,1 0-4 16,-2-2 3-16,3 0 0 0,-4-2-4 0,4 1 1 15,-2-1-1-15,-2-5 0 0,4 2 2 0,-3-4-3 16,0 2 1-16,0-2 0 0,-1-3 0 15,-1 2-2-15,0-2 1 0,-1-2-3 0,0 2-1 16,0-2 4-16,0 1-2 0,0 2 2 0,0 0-1 16,0-3-2-16,0 0 2 0,0-3 0 15,1 5 1-15,4-5-1 0,-1 1-1 0,2-2 2 16,-1 1 1-16,3 2 0 0,0 1 3 0,0 0-3 16,-2 5 3-16,3 0 3 0,-2 0-1 0,-1 2 8 15,1 1-4-15,0 1 2 0,-3 3 6 16,2 0 7-16,-2 2 10 0,-3 4 9 0,0 1 2 15,-1 0-45-15,0 2 0 0,-2 0 0 0,-8 0 0 16,-2 2 0-16,-7 10 0 0,-5 1 0 0,-5 11 0 16,-3 0 0-16,-1 4 0 0,-1 2 0 0,4 1 0 15,-1-2 0-15,1 3-102 0,0-4-123 0,6-2-155 16,5-11-445-16,8-6-914 0</inkml:trace>
  <inkml:trace contextRef="#ctx0" brushRef="#br0" timeOffset="-81601.992">9726 13958 3413 0,'0'0'115'16,"0"0"10"-16,0 0 10 0,0 0-23 0,127 2-27 16,-102 7-26-16,-1 1-26 0,2-1-22 0,-1 3-4 15,0-3-7-15,0-1 0 0,-2 4 0 16,-1-3-16-16,-1 3-30 0,-5-5-47 0,-1 0-73 16,-4 0-127-16,-6-5-370 0,1 0-1081 0</inkml:trace>
  <inkml:trace contextRef="#ctx0" brushRef="#br0" timeOffset="-80283.518">6148 13817 632 0,'0'0'111'0,"0"0"46"0,0 0 54 0,0 0 33 0,0 0 14 15,0 0-17-15,0 0-33 0,0 0-36 16,0 0-47-16,0 0-24 0,0 0-13 0,0 0-9 16,0 0-7-16,-7-31-9 0,12 28-10 0,1 1-7 15,0 0-4-15,0-1-3 0,3 3-2 0,2-2-4 16,-1 2-3-16,1-2-3 0,4 2-1 0,-2 0-2 16,-1 0-4-16,2 0-4 0,0 0-2 15,-2 0-5-15,2 0 1 0,2 2 0 0,0 0-2 16,-1 1 0-16,4-3-2 0,-3 2-1 0,1-2 0 15,1 0 1-15,1 0-3 0,-1 0 3 16,0 0-2-16,2 0-1 0,-1 0 3 0,2 0 0 16,-1 0 0-16,-1 0 1 0,1 0-4 0,0 0 1 15,-2 0-4-15,2 0 1 0,-4 0 3 16,3 0 0-16,0 0 2 0,0 2-1 0,-2-2 1 16,-1 3 1-16,3-3 0 0,0 1 3 0,0-1 2 15,-1 0 0-15,2 0-2 0,2 0 1 0,0 0-1 16,1 0-5-16,-2 0 0 0,3 0-3 0,-1 0 0 15,-2 0 0-15,-1 0 1 0,1 0-1 0,-3 0 0 16,-2 0-1-16,2 0 2 0,-1 0-2 16,-4 0 2-16,5 0 1 0,-3 0-1 0,1 0 3 15,-3 0-2-15,6 0-1 0,-5 0 1 0,3 0-2 16,-3-1 0-16,3-2 3 0,-2 1-4 0,0 0 2 16,-1-1-1-16,2 1-1 0,-3 2 1 15,4-2 1-15,-3 2-2 0,3-3 0 0,-1 3 0 16,-1-2-1-16,-3 2 2 0,5 0-1 0,-5 0 0 15,4 0 1-15,-3-5-1 0,-1 5 0 0,1-2 1 16,2 0 1-16,-3 2-3 0,0-5 4 16,4 3-2-16,-3-1-5 0,0-1 5 0,2 1-3 15,-2 1 2-15,-1 0 1 0,4-1-1 0,-4 3 2 16,-1-2-2-16,2 0-6 0,0 2 7 16,-1 0-2-16,-2-3 2 0,1 3 5 0,0-2-6 15,0 2 2-15,-1-2-2 0,3 2 1 0,1-2 2 16,-1 2-4-16,-2-3 3 0,1 1 4 15,3 0-7-15,-3 2 2 0,0-3 0 0,-2 3-3 16,0 0 2-16,1 0 1 0,-2 0-3 0,1 0 5 16,0 0-2-16,-1 0 0 0,1 0 2 0,0 0-10 15,1 0 8-15,-2 0-1 0,1 0 0 16,0 0 5-16,-1 0-3 0,0 0-2 0,-2 0 1 0,1-2-5 16,0 2 5-16,0 0 3 0,-3 0-1 0,-2 0 7 15,3 0-1-15,-5 0 5 0,1 0 3 16,2 0 3-16,-4 0 6 0,1 0 1 0,-1 0 0 15,0 0 0-15,0-2-8 0,0 2-7 0,0 0-11 16,0 0-15-16,-2-3-29 0,-2 3-51 16,2 0-127-16,0 0-508 0,1 0-984 0</inkml:trace>
  <inkml:trace contextRef="#ctx0" brushRef="#br0" timeOffset="-76191.822">10048 12047 286 0,'0'0'125'0,"0"0"-69"0,0 0 11 16,0 0-2-16,0 0 13 0,0 0 24 0,0 0 20 16,0 0 16-16,0 0 4 0,0 0-9 0,0 0-13 15,0 0-16-15,18-21-13 0,-15 17-12 16,1-1-10-16,-2 0-7 0,1 1-4 0,1-3-7 16,-2 0-2-16,1 0-4 0,0 0-6 0,1-2-2 15,-2-1-4-15,1-3-6 0,0 4-2 16,-2-2-3-16,1-3 1 0,-1 2-4 0,0 3 1 15,1-3 0-15,0 0-4 0,-1 3 3 0,-1 0-3 16,0-1-2-16,1 2 1 0,-1-1 1 0,0-3 2 16,0 3 2-16,0 0 2 0,0-3 4 0,0 1-2 15,0-1 4-15,0 0-1 0,0 1 5 0,-1-2 3 16,-2 4 2-16,1-1 5 0,1 1-1 16,1 0 2-16,0 2-3 0,-1 2-6 0,0 0-2 15,0 1-5-15,0-1-2 0,1 5 4 0,-2-5-5 16,2 5 2-16,-1 0-1 0,1 0-5 0,0 0-5 15,0 0-8-15,0 0-5 0,0 0-4 16,0 0 1-16,0 5 0 0,0 0 5 0,3-1 1 16,0 1-1-16,-2 2 0 0,4 0 2 0,-2 2-3 15,-1-2 6-15,5 3 0 0,-4-1 3 16,3 1 0-16,-2 2-2 0,2 0 1 0,-2-3-3 16,4 3-1-16,-4-1 1 0,3 1-1 0,-2-1 2 15,2 1 0-15,2 2-1 0,0-1-1 0,0 3-2 16,1-2 0-16,0 2-1 0,1-2 0 15,0 0-1-15,-2 0-1 0,1 0-2 0,0-3 0 16,-3 0 1-16,2-1-1 0,-2-4 0 0,1 1 0 16,-5-2-1-16,1-3-1 0,-1 1 0 0,-2-3 0 15,0 2 3-15,-1-2-1 0,0 0 3 0,0 0 3 16,0 0-1-16,0 0-1 0,-3 0-1 16,-2 0-3-16,1 0 0 0,-4 2-1 0,1 1-1 15,1-3 1-15,-2 2-4 0,-1-2 6 0,0 0-3 16,1 2 3-16,-2-2 1 0,-1 0-3 0,0 0 2 15,0 0-1-15,1 0 1 0,-1-2-1 16,0 0 0-16,0-1 1 0,-1-1 1 0,-4 1-2 16,4-1 2-16,-2 1-2 0,-1-1 2 0,0-1-2 15,-1 1 3-15,2 1 0 0,-2-1 2 0,2 1 2 16,0-1-1-16,0 1 0 0,2 1 4 16,2 0-1-16,0-1 4 0,2 3 0 0,4-4-1 15,-1 4 6-15,3-4-5 0,1 2-3 0,1-3-3 16,0 3-8-16,0-5 3 0,3-2 0 15,5-3-1-15,0 3 4 0,3-3-5 0,-1 5 0 16,1-2 1-16,1 2-6 0,2 2 6 0,2-2 1 16,0 0-2-16,2 0 5 0,1 2-5 0,1-3-1 15,2 1 0-15,0 0-4 0,1-2 7 16,0-3-3-16,-2 3 3 0,3 0 2 0,-4 0-4 16,1 4-2-16,1-2-1 0,-5 5 0 0,1-3 1 15,-3 3 1-15,-2 2 2 0,-1 0 0 0,-2 0-1 16,1 0 0-16,-3 0-2 0,-1 0 2 0,-2 0-1 15,1 0 2-15,-4 0-1 0,-1 0-1 0,0 0 1 16,-1 0 3-16,0 0-1 0,0 2 4 16,0 0-2-16,-2 1-1 0,-3 1 2 0,1-1-4 15,1-1 2-15,-3 3 0 0,4-3-2 0,-3 0 0 16,2 3 0-16,-1 0-1 0,-3-1 3 0,3 3-2 16,-2-2 1-16,-1 2-3 0,1 0 1 15,-2 0 1-15,-1 2 0 0,-1-2 0 0,0 3 0 16,0 2 1-16,2-3-1 0,-3 1 0 0,2 1-1 15,-1-1 2-15,1-1-1 0,-2 0 4 16,0 1 0-16,-2-1 1 0,3 0 1 0,-2-2 1 16,-1 1 2-16,0-1 2 0,0 0 6 0,3 0 3 15,0 0 3-15,-1-2 3 0,2-1 1 16,4 1-2-16,-2-3-2 0,2 1-4 0,1-3-5 16,1 0-5-16,1 2-2 0,0-2-3 0,0 0-4 15,2 0-10-15,0 0-13 0,0 0-19 0,0-2-16 16,6-1-31-16,0 1-64 0,1 0-130 0,0 2-400 15,-4 0-961-15</inkml:trace>
  <inkml:trace contextRef="#ctx0" brushRef="#br0" timeOffset="-53546.257">7435 15365 828 0,'0'0'227'0,"0"0"36"0,0 0-3 15,0 0-34-15,0 0-14 0,0 0-12 0,0 0-36 16,-117-61-31-16,110 57-27 0,5 4-31 15,1-3-33-15,1 3-23 0,0 0-17 0,3 0-5 16,6-2 3-16,3 0 6 0,7-1 3 0,2 1 2 16,3 0-5-16,4 2 1 0,2 0-4 0,-3 0-2 15,-3 0 0-15,-2 4-1 0,-2 1 0 16,-1 0 0-16,-3-1 1 0,-3 5 1 0,-3-2-1 16,-3 3 2-16,-3-1 1 0,-4 5 4 0,0-2 4 15,-8 4 1-15,-1-1 0 0,-4 4-3 16,0-1-2-16,-5 3-1 0,-1-2-1 0,-2 2 0 15,0-4-2-15,0 2 3 0,-2-1-1 0,-3 1 2 16,4-3 2-16,0 1 0 0,1-6 3 16,0 2 4-16,3-4 2 0,0 1 7 0,6-3 6 15,-1-1 6-15,4-1 8 0,2-3-1 0,5 1-3 16,1-1-10-16,1-2-12 0,2 2-6 0,6 1 4 16,4 1 4-16,6-1 11 0,4-1-1 0,5 0-3 15,1 1-4-15,9-3-10 0,-2 0-3 16,4 0-6-16,1 0-4 0,3 0-2 0,2-5-14 15,-2 5-14-15,0-2-28 0,-2-1-55 0,0 1-108 16,-4 0-259-16,-10-1-602 0,-13 1-409 0</inkml:trace>
  <inkml:trace contextRef="#ctx0" brushRef="#br0" timeOffset="-53283.579">8212 15261 1032 0,'0'0'168'16,"0"0"-10"-16,0 0 56 0,0 0 17 0,0 0-9 16,0 0-26-16,0 0-49 0,0 0-50 15,0 0-32-15,0 0-11 0,0 0-1 0,0 0 12 16,0 0 14-16,0 0 10 0,10-16-2 0,-16 25-7 16,-4 3-13-16,1-2-14 0,-2 7-9 0,-3 1-8 15,-2 1-10-15,0 4-6 0,-2 0-8 0,-1 2-8 16,-1-2 2-16,2 5-8 0,2-3 5 0,-2 2-12 15,0-4-13-15,6 1-21 0,0-3-35 16,3-3-45-16,1-1-110 0,6-8-241 0,0-3-159 16,-1-4-873-16</inkml:trace>
  <inkml:trace contextRef="#ctx0" brushRef="#br0" timeOffset="-53000.326">8121 15254 774 0,'0'0'132'0,"0"0"19"0,0 0 79 16,0 0 34-16,0 0-21 0,0 0-49 0,0 0-60 16,0 0-31-16,0 0 14 0,0 0 15 0,0 0-11 15,0 0-13-15,0 0-6 0,31 135-2 16,-28-105-2-16,0 3-4 0,3-3-7 0,1-5-6 16,-2-5-7-16,5-1-6 0,0-7-5 0,0-3-4 15,6-7-5-15,-2-2-3 0,5 0-5 0,1-11-9 16,2-3-8-16,4-7-8 0,-1 1-8 15,4-6-5-15,0-1-4 0,-4 1-1 0,2 3-13 16,-5 3-6-16,0 1-15 0,0 1-18 0,-3 4-16 16,1 0-39-16,-1 0-54 0,-1 2-72 15,-4 1-113-15,0 0-186 0,-8 2-89 0,2 4-642 0</inkml:trace>
  <inkml:trace contextRef="#ctx0" brushRef="#br0" timeOffset="-52860.703">8604 15163 505 0,'0'0'816'0,"0"0"-299"0,0 0-38 16,0 0-116-16,0 0-88 0,0 0-54 0,0 0-46 15,0 0-41-15,0 0-43 0,0 0-26 16,0 0-18-16,0 0-13 0,0 0 0 0,0 0-10 16,51-59-8-16,-16 52-2 0,-1 0-11 0,3 5 2 15,-1 2-8-15,2 0-4 0,-1 0-15 16,-2 5-34-16,1-1-50 0,-4 1-108 0,-3 0-219 16,-8-3-369-16,-9 0-851 0</inkml:trace>
  <inkml:trace contextRef="#ctx0" brushRef="#br0" timeOffset="-52659.477">8897 15051 1647 0,'0'0'301'15,"0"0"-160"-15,0 0 38 0,0 0 48 16,0 0-3-16,0 0-18 0,-114 131-44 0,102-103-43 16,-3 0-29-16,4 4-20 0,1 2-13 0,-2 1-6 15,1 7-11-15,1-4-6 0,0 4-14 0,1 1-9 16,0-1-6-16,-1 0-4 0,6-1-1 0,-3-2-11 15,5 1-6-15,0-4-19 0,-1 3-20 16,3-4-34-16,0-1-78 0,0-4-167 0,0-7-368 16,0-9-904-16</inkml:trace>
  <inkml:trace contextRef="#ctx0" brushRef="#br0" timeOffset="-52484.688">8619 15548 2972 0,'0'0'143'16,"0"0"-53"-16,0 0-34 0,0 0 9 0,0 0-3 16,0 0-7-16,0 0-15 0,131-66-13 0,-100 66-16 15,0 0-6-15,2 5-12 0,-1 4-17 0,3-1-20 16,-4 1-42-16,-4 3-79 0,-1 0-203 16,-11-3-344-16,-5-2-893 0</inkml:trace>
  <inkml:trace contextRef="#ctx0" brushRef="#br0" timeOffset="-51814.528">7268 16317 801 0,'0'0'356'0,"0"0"42"16,0 0-41-16,0 0-23 0,0 0-35 0,0 0-69 15,0 0-59-15,0 0-38 0,0 0-30 0,0 0-6 16,0 0-18-16,0 0-13 0,0 0-17 16,0 0-11-16,115-66-10 0,-96 70-10 0,-1 3-6 15,-5 3 0-15,-1 1-2 0,-2 3-5 0,-3 1 1 16,-5 4-6-16,-2 0 2 0,0 1-5 16,-4-1 3-16,-5 2 1 0,-6-4-8 0,2-3 4 15,0 5-2-15,-4-5-7 0,-1 2 9 0,5-2 1 16,0 0 0-16,-1 0 4 0,7-3-4 0,1 2 4 15,6 1-4-15,0 0 4 0,8 3-3 0,4 1 2 16,4 1 0-16,-1-2 4 0,5 0-1 0,-1-3 3 16,-2-1 0-16,-2-3 3 0,-5-1 2 15,-2 0 2-15,-6-2 12 0,-2 0 1 0,-1 5 4 16,-10 1-4-16,-7 5-10 0,-3 1-6 16,-6 2-6-16,0-2-3 0,-3-1-4 0,0-3-9 15,0-1-7-15,1-2-23 0,5-3-30 0,-2-2-76 16,6 0-127-16,6-5-416 0,5-2-989 0</inkml:trace>
  <inkml:trace contextRef="#ctx0" brushRef="#br0" timeOffset="-51565.533">7902 16455 2550 0,'0'0'114'0,"0"0"-14"0,0 0 30 16,0 0 27-16,0 0-7 0,0 0-20 0,0 0-22 16,0 0-29-16,0 0-6 0,0 0-16 15,0 0-6-15,0 0-10 0,0 0-14 0,0 0-3 16,-42 120-13-16,22-87 4 0,-2 2-9 0,-1-2-6 16,-1 0-8-16,3-3-5 0,1-3-7 0,3-2-16 15,2-1-24-15,3-8-36 0,1 0-86 16,4-7-117-16,5-4-328 0,1-3-1028 0</inkml:trace>
  <inkml:trace contextRef="#ctx0" brushRef="#br0" timeOffset="-51333.082">7902 16398 1943 0,'0'0'111'0,"0"0"-51"15,0 0 76-15,0 0 59 0,-21 135 25 0,17-93-4 16,0 2-45-16,4 2-34 0,0 0-25 0,7-2-21 15,1-3-15-15,2-4-6 0,2-7-12 0,-1-7 0 16,6-10-11-16,-3-6 2 0,6-7 0 16,2-2-9-16,3-16 3 0,5-5-12 0,1-11-12 15,2-6-2-15,2-8-2 0,2 0-10 0,-4-2 3 16,2 3-14-16,-3 3-1 0,0 5-14 16,-1 5-7-16,0 1-14 0,0 5-31 0,-2 6-39 15,-1-1-62-15,-5 4-84 0,-4 3-178 0,-6 4-296 0,-4 8-872 16</inkml:trace>
  <inkml:trace contextRef="#ctx0" brushRef="#br0" timeOffset="-51183.069">8348 16336 2311 0,'0'0'422'0,"0"0"-170"0,0 0-53 0,0 0-19 16,0 0-46-16,0 0-29 0,0 0-28 0,0 0-19 16,0 0-1-16,0 0-13 0,0 0-10 0,162-74-8 15,-112 58-16-15,0 0 0 0,0 4-6 16,-2 5-9-16,-1 5-7 0,1-1-17 0,-5 3-32 15,-2 0-63-15,-2 5-148 0,-13-5-493 0,-10 2-970 0</inkml:trace>
  <inkml:trace contextRef="#ctx0" brushRef="#br0" timeOffset="-50960.243">8601 16352 1380 0,'0'0'295'0,"0"0"-47"0,0 0 16 16,-58 145-12-16,46-102-18 0,2 6-20 0,-2 0-45 16,3 1-41-16,-1 1-35 0,0-1-28 0,1-1-16 15,1 1-15-15,2 1-3 0,-3-2-7 16,1-4-6-16,4-1-11 0,-2-3-8 0,4-4-2 16,1-2-11-16,0-3 0 0,1-5-17 0,0-3-14 15,2-3-44-15,0-5-76 0,4-7-203 0,-4-4-1285 0</inkml:trace>
  <inkml:trace contextRef="#ctx0" brushRef="#br0" timeOffset="-50741.976">8491 16822 2747 0,'0'0'203'0,"0"0"-74"0,0 0 0 0,0 0 16 16,0 0-9-16,0 0-30 0,0 0-26 0,137-17-25 16,-110 17-24-16,3 0-14 0,0 5-2 0,-1-3-16 15,-1 1 5-15,-4-3-11 0,1 0-19 0,-2 0-18 16,-2 2-61-16,-3-2-152 0,-4 0-572 16,-6 0-896-16</inkml:trace>
  <inkml:trace contextRef="#ctx0" brushRef="#br0" timeOffset="-42223.227">12183 15383 363 0,'0'0'150'15,"0"0"-71"-15,0 0 11 0,0 0 52 0,0 0 64 16,0 0 44-16,0 0 0 0,0 0-45 16,0 0-48-16,0 0-41 0,0 0-28 0,0 0-12 15,2-88-8-15,9 81-10 0,2 5-9 0,-1-1-7 16,2 1-5-16,2 2-5 0,-3 0-4 0,5 2-6 15,-4 5-4-15,1-2-1 0,-4 2-2 0,0 0-2 16,0 2 0-16,-2 0 1 0,-4 1 1 0,-1 1 2 16,-3 1 0-16,-1 2 2 0,0 1-3 15,-5 1-1-15,-4 3 0 0,-2 0-4 0,-4 1 2 16,1-1-5-16,-3 2-1 0,-3-4 0 0,1 2-1 16,-2 0 3-16,1-3 3 0,-2-2 8 0,2 0 9 15,0-5 14-15,1-1 15 0,2 2 11 16,3-6 13-16,3-1 3 0,0-1 6 0,4-2 1 15,4 0-9-15,3 0-15 0,0 0-21 0,9-2-17 16,3-5-6-16,7-3-5 0,4 2 3 0,6-3-4 16,4-1-6-16,4 0-2 0,0 1-7 15,5-1-6-15,1 5-6 0,-2 0-11 0,1 0-16 16,-2 2-20-16,-1 3-46 0,-5 0-60 0,1-1-109 16,-5 1-182-16,-10 0-212 0,-5 2-876 0</inkml:trace>
  <inkml:trace contextRef="#ctx0" brushRef="#br0" timeOffset="-42016.52">12843 15293 1082 0,'0'0'468'0,"0"0"-245"0,0 0 8 15,0 0 31-15,0 0 5 0,0 0-28 0,0 0-63 16,0 0-63-16,0 0-39 0,0 0-21 0,0 0-6 16,0 0-6-16,0 0 2 0,0 0-2 0,7 7-5 15,-11 6-6-15,-1-1-4 0,-1 2-6 0,-3 5-4 16,2-3-4-16,-2 4-6 0,-1 1-1 15,-1 0-5-15,1 2-3 0,1 0-4 0,-2-1-8 16,3-3-13-16,2-1-12 0,1-1-27 0,3-6-35 16,0-4-57-16,0-2-96 0,2-3-124 15,0-2-157-15,0-2-24 0,4 0-800 0</inkml:trace>
  <inkml:trace contextRef="#ctx0" brushRef="#br0" timeOffset="-41672.969">12839 15293 611 0,'0'0'911'0,"0"0"-458"0,0 0-110 0,0 0-95 15,0 0-54-15,0 0-21 0,0 0-12 0,0 0-14 16,0 0-20-16,0 0-21 0,0 0-21 16,-8 131-14-16,22-112-12 0,5-3-14 0,4-7-7 15,2-2-8-15,5-5-7 0,3-4 0 0,6-7-9 16,1-7-3-16,0-8-4 0,4-1-7 0,-4-2-4 16,0-3-10-16,-1 4-10 0,-2-2-7 0,-2 4-18 15,0 1-19-15,-2 2-29 0,-6 0-29 0,-2 4-29 16,-8 3-24-16,-2 5-15 0,-6 1-5 15,-7 1 4-15,-2 0 20 0,-1 2 48 0,-9 3 50 16,-2-3 57-16,-4 5 56 0,0 0 56 0,-1 0 48 16,-1 0 40-16,5 0 22 0,-2 0-9 0,4 3-13 15,2-3-20-15,1 2-19 0,2-2-26 16,4 0-28-16,2 0-27 0,0 0-27 0,5 0-12 16,7 0-11-16,4 0 0 0,7-2 1 0,3-1-7 15,4-1-3-15,-1 1-3 0,1 1-11 16,1 0-12-16,-3-1-18 0,-2 1-29 0,2 2-53 15,-5-2-91-15,-2 0-164 0,-5-1-350 0,-6 1-891 0</inkml:trace>
  <inkml:trace contextRef="#ctx0" brushRef="#br0" timeOffset="-41522.678">13615 15093 2395 0,'0'0'272'16,"0"0"-93"-16,0 0-11 0,0 0-7 0,-136 140-11 15,107-103-13-15,0 2-30 0,5 3-27 0,1 1-27 16,7 3-19-16,1 3-14 0,5 1-13 0,5 4-8 15,1-4-5-15,1 3-18 0,3-3-20 16,0-3-43-16,0-1-96 0,5-10-193 0,-3-10-407 16,-1-10-880-16</inkml:trace>
  <inkml:trace contextRef="#ctx0" brushRef="#br0" timeOffset="-41389.862">13327 15586 3138 0,'0'0'98'0,"0"0"-25"15,0 0-7-15,0 0 5 0,0 0-10 0,0 0-16 16,0 0-20-16,0 0-15 0,143-26-6 0,-111 35-10 16,0 3-13-16,4 2-32 0,-6 2-61 15,-5 4-176-15,-6-4-440 0,-8-7-926 0</inkml:trace>
  <inkml:trace contextRef="#ctx0" brushRef="#br0" timeOffset="-40833.642">12053 16418 1682 0,'0'0'537'16,"0"0"-267"-16,0 0-61 0,0 0-15 0,0 0-10 0,0 0-21 15,0 0-40-15,0 0-41 0,0 0-29 16,0 0-19-16,0 0-17 0,119-82-2 0,-109 89-6 16,-2 0 0-16,-2 2-4 0,-2 7 1 0,-4 0-4 15,0 1-4-15,0-2-1 0,-4 1-2 16,-2-2 0-16,-3-2-2 0,-1-5 3 0,0 0 0 16,0-5 3-16,-1 3-1 0,2-5 8 0,3 2-5 15,1-2 5-15,3 0 2 0,0 2-5 0,2 1-1 16,4 1-2-16,5 3 4 0,2 2-2 0,5 3 13 15,0 3 5-15,2 4 8 0,-1-1 1 16,-2 3 5-16,-2-2-5 0,-4 2-1 0,-2-4 1 16,-6 2-4-16,-1 2 1 0,-5 4-4 0,-7-1 0 15,-6 2-10-15,-4 0 0 0,-4 0-12 16,-5-3 4-16,-2-2-7 0,-2-6-3 0,2-1 0 16,-1-3-6-16,3-1-15 0,5-6-15 0,2 1-36 15,6-5-57-15,5 0-61 0,5-7-118 0,6 0-270 16,1 2-995-16</inkml:trace>
  <inkml:trace contextRef="#ctx0" brushRef="#br0" timeOffset="-40581.969">12538 16497 1570 0,'0'0'396'0,"0"0"-90"15,0 0-23-15,0 0-20 0,0 0-46 0,0 0-44 0,0 0-47 16,0 0-33-16,0 0-19 0,0 0 1 16,0 0-1-16,0 0-9 0,0 0-6 0,0 0-21 15,48 5-11-15,-69 29-7 0,-2 3-12 0,1 0-2 16,-1-2-6-16,2 1 0 0,4-1-1 16,-2-3-4-16,4-3-15 0,4-3-17 0,2-5-38 15,5-7-67-15,3-3-104 0,1-8-183 0,1-1-358 16,2-2-853-16</inkml:trace>
  <inkml:trace contextRef="#ctx0" brushRef="#br0" timeOffset="-40371.796">12588 16437 2384 0,'0'0'98'0,"0"0"32"0,0 0 61 16,-50 157 36-16,38-108-11 0,3-6-37 0,7-4-52 15,2-2-38-15,8-5-27 0,5-7-18 0,6-6-9 16,2-10-7-16,5-4 13 0,5-8-7 0,5-15 8 15,5-10-7-15,1-9-18 0,6-6-6 16,-5-8-6-16,4-2-4 0,-5 2 0 0,-2 1-3 16,-3 8-7-16,0 3-11 0,0 7-27 0,-5 4-18 15,-1 5-52-15,-2 7-54 0,-6 4-105 0,-6 5-261 16,-8 5-870-16</inkml:trace>
  <inkml:trace contextRef="#ctx0" brushRef="#br0" timeOffset="-40205.939">13005 16361 2796 0,'0'0'243'0,"0"0"-59"0,0 0-21 16,0 0-22-16,0 0-33 0,0 0-26 0,0 0-17 15,0 0-17-15,0 0-5 0,0 0-9 0,160-99-14 16,-111 85-5-16,-1 5-11 0,-2 2-2 16,0 7-5-16,-1 0-13 0,-4 0-17 0,0 7-34 15,-6 0-59-15,-2 2-109 0,-10-4-300 0,-12 0-1190 0</inkml:trace>
  <inkml:trace contextRef="#ctx0" brushRef="#br0" timeOffset="-40004.908">13237 16375 719 0,'0'0'571'0,"0"0"-274"16,0 0 9-16,0 0 11 0,0 0-46 15,-87 138-38-15,77-106-44 0,1 3-40 0,2 4-28 16,-1 2-14-16,2 3-8 0,-2 5-9 0,0 1-13 15,3 3-10-15,0 2-16 0,0 3-11 0,1-1-16 16,3-1-13-16,-1-1-7 0,2-2-13 16,0-5-3-16,0-2-6 0,3-1-20 0,1-9-18 15,0-2-55-15,-1-8-122 0,1-10-594 0,-1-8-863 0</inkml:trace>
  <inkml:trace contextRef="#ctx0" brushRef="#br0" timeOffset="-39779.749">13056 16899 2814 0,'0'0'165'16,"0"0"-27"-16,0 0 9 0,0 0 10 0,120-54-28 15,-85 42-27-15,1 3-33 0,3 0-24 16,-1 4-12-16,-2 0-15 0,-2 3-6 0,-3 2-9 15,-4-2-1-15,0 2-7 0,-6 0 2 0,0 0-13 16,-3 2-11-16,-5 0-36 0,-4-2-70 16,-3 3-193-16,-2-3-527 0,-3 2-861 0</inkml:trace>
  <inkml:trace contextRef="#ctx0" brushRef="#br0" timeOffset="-3935.047">21998 12689 538 0,'0'0'47'0,"0"0"-20"0,0 0 32 0,0 0 69 16,0 0 70-16,0 0 57 0,0 0 20 0,0 0-28 16,0 0-44-16,0 0-42 0,118-39-33 15,-111 34-21-15,0 1-11 0,0 2-8 0,-4 0-7 16,0 2-4-16,0 0 2 0,-3 0 1 0,0 0 1 16,0 0-3-16,0 0-11 0,0 0-9 0,0 0-14 15,0 0-6-15,0 0-7 0,0 0-7 0,0 0-3 16,0 0-7-16,0-3-4 0,0 3-1 15,0 0-3-15,0 0 6 0,0 0 2 0,0 0 0 16,0 0 1-16,0 0-5 0,0 0-5 0,0 0-1 16,0 0-2-16,0 0 2 0,0 0 1 0,0 0 0 15,0 0 1-15,0 0-2 0,0 0 0 16,0 0 2-16,0 0-3 0,0 0 5 0,0 0 1 16,0 0 2-16,0 0 4 0,0 0 0 0,0 0 3 15,0 0 2-15,0 0 1 0,0 0-1 16,0 0-1-16,0 0-4 0,0 0-2 0,0 0-4 15,0 0-5-15,0 0 0 0,0 0-4 0,0 0 3 16,0 0 0-16,0 0 0 0,0 0 2 0,0 0-1 16,0 0 0-16,0 0 2 0,0 0 1 15,0 0 1-15,0 0 4 0,-1 0 0 0,1 0 0 16,-2-2-4-16,-1 0-1 0,2 0-5 0,0 2 0 16,-1-3 1-16,1 3 0 0,-2 0 2 0,3 0-2 15,0 0 0-15,0 0-1 0,0 0-2 0,0 0 2 16,0 0-1-16,0 0 1 0,0 0 1 15,0 0-3-15,0 0 2 0,0 0-1 0,0 0-1 16,0 0 4-16,0 0-1 0,0 0 2 0,0 0-1 16,0 0-1-16,0 0 1 0,0 0 0 0,0 0-1 15,0 0 1-15,0 0-1 0,0 0 0 16,0 0 0-16,0 0 1 0,0 0-3 0,0 0-1 16,0 0 2-16,0 0-2 0,0 0 4 0,0 0 2 15,-1 0-1-15,1 0 0 0,-1 0 1 0,0-2-2 16,-3 2-2-16,-2-2-1 0,4 2-1 15,-4 0 2-15,3-3-2 0,-2 3 2 0,1-2-1 16,-5 0-1-16,3-1 0 0,-3 1 0 0,-1 0-2 16,-1 2 4-16,-3 0-1 0,1 0-1 15,-4 0 2-15,2 0-2 0,-2 4 0 0,2 1-2 16,-2 0 2-16,3 2-1 0,-2 4 1 0,3-3 1 16,-2 4-1-16,2 2 0 0,0 0-1 0,-4 2 0 15,3 5 0-15,-4 5 1 0,-1 3 0 16,-2 8 0-16,-2 2 1 0,-1 9-1 0,2 1 0 0,1 3 2 15,1 4-2-15,6 6 3 0,-2 0 1 16,6 2 2-16,3-1 2 0,2-1 3 0,2-2 3 16,3-3 2-16,0-3-4 0,2-9 1 0,8-8-4 15,2-9-3-15,7-8 1 0,3-6-4 0,7-5-1 16,2-6 3-16,2-3-7 0,4-14 2 16,1-4 0-16,0-10-5 0,3-7-1 0,-1-4-2 15,1 0 0-15,0-7 0 0,-1 3-4 0,-3-4 4 16,0 6 0-16,-6 0 0 0,-6 11 3 15,-4 4 5-15,-6 5 2 0,-5 12 1 0,-6 2 3 16,-1 6-4-16,-1 1-2 0,-2 6 2 0,0 5-1 16,-6 15 4-16,-2 4 4 0,1 10 0 0,-2 0 5 15,0 7-2-15,0-2 0 0,1 4 0 16,5-3 5-16,-3 2-8 0,4-1 0 0,2-9-5 16,0-1-4-16,0-4 0 0,0-2-2 0,0-3-5 15,0-5-3-15,1 1-15 0,4-6-20 16,-3-4-38-16,-1-3-53 0,0-2-72 0,0-4-145 15,-1-3-408-15,1-2-920 0</inkml:trace>
  <inkml:trace contextRef="#ctx0" brushRef="#br0" timeOffset="-3568.551">21794 13340 599 0,'0'0'558'0,"0"0"-227"0,0 0-8 15,0 0-4-15,0 0-20 0,0 0-39 0,0 0-55 16,0 0-47-16,0 0-32 0,0 0-23 0,0 0-14 16,0 0-16-16,0 0-3 0,0 0-2 0,-26-26 6 15,40 21 1-15,5 0-1 0,3 1-8 0,3-3-11 16,3 0-10-16,3 0-11 0,4-3-11 0,-1 6-9 16,-2-1-7-16,2 0-7 0,0 1-1 15,-2-1-6-15,-1 0-6 0,0 5-17 0,-1-4-34 16,-2 4-57-16,-3 0-87 0,-1 0-169 0,-8 0-433 15,-6 0-885-15</inkml:trace>
  <inkml:trace contextRef="#ctx0" brushRef="#br0" timeOffset="-3122.662">22627 13619 1752 0,'0'0'300'0,"0"0"-99"16,0 0 42-16,0 0 30 0,0 0-41 0,0 0-47 15,0 0-45-15,0 0-35 0,0 0-16 16,0 0-12-16,0 0-7 0,0 0-12 0,0 0-14 16,11 95-17-16,-22-86-13 0,-2 0-7 0,1-2-7 15,-3-2-10-15,4-1-15 0,-1-1-29 0,-1-1-63 16,0-2-130-16,6 0-480 0,-1 0-989 0</inkml:trace>
  <inkml:trace contextRef="#ctx0" brushRef="#br0" timeOffset="-2648.355">23154 12825 537 0,'0'0'218'0,"0"0"73"0,0 0 102 16,0 0 44-16,0 0-15 0,0 0-56 0,0 0-81 16,0 0-69-16,0 0-45 0,0 0-30 0,0 0-26 15,0 0-15-15,0 0-10 0,-31-44-9 16,62 37-5-16,8 2-11 0,6-4-16 0,5 3-16 15,0 2-24-15,0-1-9 0,-2 3 0 0,-4 2 0 16,-1 0 0-16,-2 0 0 0,-2 2-29 16,0 5-39-16,-7-1-64 0,-2 3-119 0,-10-2-353 15,-8-5-1168-15</inkml:trace>
  <inkml:trace contextRef="#ctx0" brushRef="#br0" timeOffset="-2283.039">23510 12855 2324 0,'0'0'145'0,"0"0"-27"0,0 0 8 15,0 0-4-15,0 0-13 0,0 0-22 0,0 0-23 16,-20 123-10-16,27-101-12 0,-1 1-5 0,2 2 4 16,2 1-4-16,-2 1 6 0,-1-2 0 0,-2 6-2 15,2-6 3-15,-3 3-4 0,-3-4-4 0,3 4-4 16,-3-2-10-16,0 0-2 0,-1-4-1 15,0 1-2-15,0 0-1 0,0-2-3 0,0 0-4 16,-1-2-2-16,0-2-2 0,-2-1 2 0,1 1 1 16,1-1 0-16,-2 2 5 0,-4-1-2 15,3-2 3-15,-3 1 1 0,-1 3 0 0,3-5 5 16,-4 2-1-16,0-2 3 0,0 0 4 0,-3-2-1 16,1-2 3-16,-3 2-1 0,1-3-2 15,-2 0 4-15,-3 1-3 0,-1-3 2 0,-1-3-12 16,0 1-16-16,-1-5 0 0,1 0 0 0,0 0 0 15,-2 0 0-15,3-5 0 0,-1-2 0 0,-1 0-11 16,2-2-76-16,3 2-93 0,2 0-279 0,6 5-1351 16</inkml:trace>
  <inkml:trace contextRef="#ctx0" brushRef="#br0" timeOffset="1086.881">16762 12579 869 0,'0'0'68'15,"0"0"95"-15,0 0 93 0,0 0 69 0,0 0 1 16,0 0-69-16,0 0-97 0,0 0-59 0,0 0-24 16,0 0-18-16,0 0-12 0,13-19-4 15,-14 24-6-15,-1 2-5 0,-4 0-4 0,2 2 0 16,-2 3 4-16,0-1 2 0,-1 1 1 0,3 4 0 15,-3-3-5-15,-1-1-1 0,4 6-5 0,-4-2-3 16,1 1-1-16,0 1-1 0,0 3-1 0,-2-1 0 16,-1 3-3-16,1 3-2 0,-1-1-2 15,-2 2-1-15,2 3 2 0,-2 1 1 0,-2-1 2 16,-1 4 3-16,2 0 0 0,-2 4 4 0,2-2 0 16,0 1 0-16,-3 0 1 0,3-1-4 0,1 1 0 15,-3 3-3-15,3-4-7 0,1-1 0 0,0 0-3 16,2-7-1-16,-1 1-2 0,1-4-2 15,4-1-5-15,-1-4-7 0,3-3-11 0,-3-3-17 16,5-6-29-16,0-3-55 0,1-1-125 0,0-4-319 16,0 0-1031-16</inkml:trace>
  <inkml:trace contextRef="#ctx0" brushRef="#br0" timeOffset="1423.961">16709 12541 1464 0,'0'0'141'16,"0"0"38"-16,0 0 19 0,0 0 20 0,0 0-33 15,0 0-50-15,0 0-41 0,0 0-18 0,0 0 9 16,0 0 8-16,0 0-17 0,0 0-9 15,0 0-5-15,0 0 2 0,53 132 4 0,-47-100-2 16,-1 3-1-16,1-1-4 0,-2 8-4 0,2-5-6 16,-2 4-4-16,1-4-8 0,1 3 0 0,-1-2-10 15,-1 4-7-15,-2-3-5 0,4 0-11 16,-4 0 1-16,2-2-3 0,2-1-3 0,-3-1-2 16,4-2-2-16,-1-6-7 0,-1 1-12 0,4-3-15 15,-2-4-24-15,-2 0-34 0,3-4-65 0,-3 0-126 16,0-8-290-16,-3-2-991 0</inkml:trace>
  <inkml:trace contextRef="#ctx0" brushRef="#br0" timeOffset="1758.987">16467 13232 2337 0,'0'0'280'0,"0"0"-16"0,0 0-56 0,0 0-18 16,0 0-25-16,0 0-33 0,0 0-32 0,0 0-26 16,0 0-20-16,0 0-20 0,127-85-14 0,-93 76-13 15,-1 0-4-15,1 2-11 0,1 2-17 16,-2 0-23-16,2 5-48 0,-1 0-95 0,-12 0-246 16,-6 0-1280-16</inkml:trace>
  <inkml:trace contextRef="#ctx0" brushRef="#br0" timeOffset="2024.269">17315 13521 3054 0,'0'0'80'16,"0"0"-23"-16,0 0 56 0,0 0 12 0,0 0-4 15,0 0-16-15,-46 124-52 0,33-110-20 16,-2 0-14-16,2-4-17 0,0 2-6 0,-4-5-14 16,2 0-30-16,-1-2-66 0,-1-3-169 0,5 0-508 15,3-2-914-15</inkml:trace>
  <inkml:trace contextRef="#ctx0" brushRef="#br0" timeOffset="2531.498">17667 12743 1589 0,'0'0'321'0,"0"0"-61"0,0 0-69 0,0 0-46 15,0 0-6-15,0 0 19 0,0 0 2 0,0 0-11 16,0 0-23-16,0 0-24 0,-1 153-19 16,1-111-8-16,0 2-14 0,0-3-11 0,0 1-11 15,0 1-13-15,-1-1-9 0,0-1-7 0,1-2-5 16,0 0-5-16,0-4-8 0,0-3-7 0,3-2-17 16,4-2-22-16,-1-7-41 0,1 0-107 15,1-6-241-15,-3-4-502 0,-1-4-684 0</inkml:trace>
  <inkml:trace contextRef="#ctx0" brushRef="#br0" timeOffset="3004.663">17596 12767 2409 0,'0'0'240'0,"0"0"-166"16,0 0-3-16,0 0 1 0,0 0 21 15,0 0 11-15,0 0-13 0,2-117-21 0,13 112-24 16,1 3-15-16,7 2-10 0,1 0-6 0,4 2-3 16,2 7 0-16,0 1 0 0,1 4-1 15,-1-1 3-15,1 4-1 0,-3-3 0 0,0 2-1 16,2-2 0-16,-4-1 0 0,0 1 2 0,0 2 2 16,-3-2 1-16,0 0 0 0,-4 0-3 15,0 0-1-15,-3 4-2 0,-1-3 0 0,-3 2 0 16,0-1 0-16,-1 3-2 0,-3-3-2 0,-1 0-1 15,3 0 0-15,-4 2-2 0,0-2-1 0,0 0 0 16,-4 1 1-16,2-3-1 0,-3 2 4 16,-1 0-6-16,0-1 0 0,0-1 2 0,0 3-5 15,-5-1 6-15,1-2 0 0,-2 0 3 0,-1 0 0 16,1 0 1-16,-2-1-1 0,-1 0-2 0,-1 4-2 16,-1-3 4-16,1 0 4 0,-1 0-1 15,-3 0 7-15,-1 2-4 0,0-3 1 0,-2 3 4 0,-2-2 2 16,-1 0 1-16,-4 0 3 0,-3 0-1 15,0 0 0-15,-3 1 2 0,-1-1-1 0,0-5 6 16,0 0-3-16,2-2 0 0,4-2-1 0,3-3-9 16,3-2-6-16,3 0-4 0,5 0-4 15,2-2-6-15,4 0-5 0,3-1-20 0,2 1-29 16,0 0-50-16,6-3-92 0,1 0-275 0,-1 3-1294 0</inkml:trace>
  <inkml:trace contextRef="#ctx0" brushRef="#br0" timeOffset="3217.312">18367 13591 3585 0,'0'0'46'0,"0"0"6"0,0 0 22 16,0 0 2-16,0 0-4 0,0 0-26 0,0 0-26 15,0 0-6-15,0 0-13 0,0 0-6 0,0 0-14 16,0 0-18-16,0 0-31 0,-30 56-59 0,24-56-120 16,2 0-378-16,0 0-1111 0</inkml:trace>
  <inkml:trace contextRef="#ctx0" brushRef="#br0" timeOffset="4308.024">19196 12765 809 0,'0'0'148'0,"0"0"59"16,0 0 54-16,0 0 48 0,0 0 18 16,0 0-48-16,0 0-72 0,0 0-58 0,0 0-39 15,0 0-18-15,0 0-16 0,0 0-8 0,52-118-4 16,-57 114-7-16,0-2-8 0,-3 3-8 0,1-1-7 15,-2 2-10-15,0-1-4 0,-3 3-5 0,1 0-2 16,-3 0-3-16,0 3 1 0,-1 3-3 16,0 3 0-16,-2 2-1 0,1 1-2 0,-1 0-1 15,1 4 1-15,-2 0-2 0,3-2 0 0,-1 2 2 16,-1 1-1-16,1 0 6 0,1 2-4 0,2 2-1 16,-1-1 2-16,-2 6-6 0,3 1 6 15,-4 3 0-15,3 5 3 0,-2 1 2 0,2 4 3 16,1-1 2-16,1 6 4 0,4 0-1 0,2 1 3 15,1 2 2-15,3 1-1 0,2-4 2 16,0 1-5-16,7 1-1 0,1-9-5 0,2 0-4 16,4-8-4-16,1-8-4 0,3 1 0 0,3-9-2 15,2-5-1-15,2-6-2 0,3-3-2 16,2-10-6-16,1-6-3 0,1-7-5 0,-1-4-4 0,-1-3-2 16,-1-3-1-16,-1 0 1 0,-2-2 6 15,-3-2 5-15,-1 4 6 0,-3-1 6 0,-3 4 1 16,-1-3 5-16,-4 10 2 0,-2 1 3 0,-2 6 3 15,-2 4 4-15,-2 3 6 0,-3 7 4 0,0-3 1 16,0 5-3-16,0 0-6 0,-2 7-5 16,-3 5-5-16,-1 4-1 0,0 5 5 0,0 3 3 15,-1 4 5-15,1 0 3 0,1 2-4 0,0 2-1 16,3-2-4-16,-2 2-3 0,0-4-6 0,2 1-4 16,2-3-3-16,-3 0-2 0,2-3-1 15,1-1-2-15,0 1-10 0,0-7-12 0,0 3-20 16,1-7-30-16,2-1-52 0,-3-4-77 0,1 0-145 15,0-4-369-15,-1-3-913 0</inkml:trace>
  <inkml:trace contextRef="#ctx0" brushRef="#br0" timeOffset="4554.367">18946 13274 2213 0,'0'0'286'0,"0"0"-17"0,0 0-45 0,0 0-6 15,0 0-18-15,0 0-31 0,0 0-39 16,0 0-44-16,0 0-30 0,0 0-21 0,0 0-10 16,0 0-1-16,0 0-9 0,0 0-1 0,82-71-9 15,-44 66-3-15,-1 1 0 0,3 4-14 16,1 0-18-16,-1 0-40 0,2 7-92 0,-11-3-201 15,-10 1-1301-15</inkml:trace>
  <inkml:trace contextRef="#ctx0" brushRef="#br0" timeOffset="4748.848">19659 13467 2858 0,'0'0'172'0,"0"0"-86"15,0 0 39-15,0 0 16 0,0 0-10 0,0 0-22 16,0 0-38-16,-24 120-30 0,19-104-15 0,1 0-11 16,-1-2-8-16,0 0-8 0,-1 0-12 15,0-4-17-15,0-2-29 0,-1-1-55 0,4-3-130 16,-2-4-404-16,2 3-1045 0</inkml:trace>
  <inkml:trace contextRef="#ctx0" brushRef="#br0" timeOffset="6324.05">20010 12823 444 0,'0'0'92'0,"0"0"-58"0,0 0 26 0,0 0 78 16,0 0 72-16,0 0 59 0,0 0 28 0,0 0-42 15,0 0-44-15,0 0-42 0,0 0-33 0,0 0-21 16,-10-92-11-16,10 92-8 0,0 0-15 0,0 0-19 15,0 0-18-15,0 0-11 0,0 5 1 0,0 4 10 16,0 3 8-16,-1 5 6 0,1 4-3 16,-2 5-5-16,1 1 0 0,-1 3-4 0,-2 0 0 15,-1 2 1-15,-1 3 1 0,-2-1 1 0,1 3 2 16,-1 7-2-16,1-1 1 0,-2 4-4 16,2-2-5-16,-2 4-3 0,1 0-9 0,1-4-6 15,1 2-6-15,2-7-6 0,0 0-6 0,3-5-2 16,1-4-8-16,1-3-8 0,6-2-16 0,-1-5-20 15,2-5-35-15,0-4-78 0,2-5-152 16,-1-4-433-16,-6-1-916 0</inkml:trace>
  <inkml:trace contextRef="#ctx0" brushRef="#br0" timeOffset="6592.632">19926 13228 2099 0,'0'0'260'0,"0"0"-11"0,0 0-46 16,0 0-15-16,0 0-21 0,0 0-39 15,0 0-38-15,0 0-24 0,0 0-17 0,122-71-15 16,-95 66-9-16,-3 0-11 0,2 3-6 0,-2 0-5 15,3-1-7-15,-4 3-7 0,1 0-10 0,-4 0-18 16,-2 0-22-16,-1 0-44 0,-4-2-103 16,-2 2-250-16,-3-2-619 0,-2 2-508 0</inkml:trace>
  <inkml:trace contextRef="#ctx0" brushRef="#br0" timeOffset="6961.977">20400 12618 1724 0,'0'0'125'0,"0"0"-11"0,0 0 51 0,0 0 27 16,0 0-7-16,0 0-37 0,0 0-74 0,0 0-40 16,0 0 1-16,0 0 13 0,0 0 9 0,0 0 9 15,0 0-6-15,1 78-2 0,-1-55 0 16,0-2-3-16,0 4-3 0,0 0-6 0,0 3-3 15,-2 0-5-15,0-1-6 0,0 3-4 0,-2-2-2 16,3-2-6-16,-2-1-2 0,0 0 1 16,2 0-6-16,0-2 3 0,0 3-5 0,1-4-1 15,0 4 1-15,0-1-4 0,0 1-1 0,0 2 0 16,0-4-6-16,0 4 6 0,0 0-2 16,0-2-1-16,0 3 5 0,-1-1-3 0,-2-1 3 15,2 4 1-15,-1-5 5 0,-1 5 1 0,3 1 2 16,-2 1 2-16,0-2-3 0,2-1-3 0,0 1-5 15,0-6-3-15,0-3-5 0,0 2-3 0,0-4-14 16,0-1-25-16,3 0-56 0,-2-4-173 0,2-4-531 16,-1-4-906-16</inkml:trace>
  <inkml:trace contextRef="#ctx0" brushRef="#br0" timeOffset="10446.577">21859 14162 1569 0,'0'0'408'15,"0"0"-79"-15,0 0-72 0,0 0-43 0,0 0-35 16,0 0-44-16,0 0-46 0,0 0-38 0,0 0-22 16,0 0-5-16,0 0 4 0,0 0 4 0,-2 10 4 15,7-1-4-15,-2 0-4 0,1-2-6 16,0 3-3-16,-2-6 3 0,2 5 1 0,1 1-1 15,-4-3 2-15,1 0-4 0,-1 3 1 0,-1-3-1 16,0 5-1-16,0-3 3 0,0 0-5 16,0 3 0-16,-2 0-2 0,1-1-6 0,1-1-3 15,-1 4-1-15,1-4-4 0,0 2 2 0,0-1 0 16,0 1-3-16,0 0 4 0,0-1-3 0,1-2 0 16,0 1 1-16,0-1-6 0,-1 0 6 15,0 1 0-15,0-3 0 0,0-2-1 0,0 5 1 16,0-3-2-16,-1 0 0 0,0 0 0 0,0 0 2 15,-1 0 1-15,-1 2 0 0,0 0 0 0,2-2-2 16,1 0-2-16,0 0 0 0,-1 0-1 0,1 0 2 16,0 0 0-16,0-1 1 0,0 1 0 15,0 0 0-15,0 2-2 0,0 0 1 0,0 1 2 16,0-1-2-16,-1-2 0 0,1 2-1 0,-1 1 1 16,0-1 0-16,-3 0 0 0,2 1 1 0,1 0-1 15,-1-1 0-15,-1 3-2 0,0-3-1 0,2 1 2 16,0-1-1-16,0 0 2 0,0 0 2 15,-1-2-4-15,2 0 1 0,0 3 0 0,-2-1-3 16,2-2 3-16,0-2 1 0,-2 0 0 0,2-2 0 16,-1 1 1-16,1-1 0 0,0-1-3 15,0 0 1-15,0 1-2 0,0-1 1 0,0 0 4 16,0-2-2-16,0 3 1 0,0-1 0 0,0-2-2 16,0 5 3-16,0-5-5 0,0 2 2 15,0-2 1-15,0 0-1 0,0 0 6 0,0 0-5 16,0 2-1-16,0-2-1 0,0 0 0 0,0 0 2 15,0 0 3-15,0 0-2 0,0 0 4 0,0 0-6 16,0 0 1-16,0 0-1 0,0 0 1 0,0 0 3 16,0 0-2-16,0 0 2 0,0 0-4 15,0 0 1-15,0 0 0 0,0 0 0 0,0 0-2 16,0 0 2-16,0 0 0 0,0 0 0 0,0 0 0 16,0 3 0-16,0-3 3 0,0 0-6 0,0 0 7 15,0 0-4-15,0 0 0 0,1 2 2 0,3 0-4 16,-1-2 4-16,-1 3-3 0,0-1 1 15,3 0 2-15,-2 1-1 0,4-3 2 0,-2 2 3 16,4 0-8-16,0 1 4 0,2-3-1 0,1 2 1 16,3 0 4-16,-1-2-3 0,3 0 3 0,2 0-2 15,-3 0 5-15,4 0-1 0,0 0-6 16,-1-2-1-16,1 0 0 0,0-1-3 0,0 1 5 16,1 0-2-16,1-3 3 0,2 3-3 0,0-3-2 15,0 0 5-15,3-2-9 0,-1 3 7 16,0-3 0-16,3 2 1 0,-1-2-2 0,0 2 0 15,0 2-3-15,1 1 2 0,0 2-3 0,-3 0 4 16,1 0 2-16,3 0-2 0,-1 2 3 0,2 1-2 16,1 0-4-16,4 1 2 0,-2 1-4 15,4-3 1-15,-4-2 2 0,1 3-2 0,-2-3 6 16,-4 0-4-16,0 2 1 0,-3 0-3 0,2 1 0 16,-3-1 1-16,1 0 1 0,-3 3 2 0,-3-3 4 15,1 3-4-15,-1 0-1 0,0-3-2 0,-1 3-2 16,-2-3 2-16,-2 0 1 0,-3-2 2 0,3 0 0 15,-4 0-1-15,-2 0 1 0,1 3-2 16,-5-3 4-16,3 0-4 0,-1 0 2 0,-4 0-1 16,4 0-2-16,-5 0 3 0,0 0-1 0,-2 0 1 15,1 0 5-15,0-3-5 0,0 1 4 16,3-3-2-16,-1-2-1 0,-2-2 0 0,3 0-1 16,-2-3-1-16,0-2 1 0,-1 1-3 0,5-5 0 15,-3-1 3-15,-1-2-5 0,3 0 5 0,-2-2 1 16,-1 1-3-16,0-4 4 0,3 1-7 15,-4-1 0-15,0 4 1 0,-1-1-9 0,0 0 11 16,0-1-1-16,0 1 0 0,0 1 8 0,-1-4-10 16,0 1-1-16,0-1 2 0,1 1-8 0,0 0 10 15,1-3 0-15,2 3 1 0,4 2 10 0,-4 0-10 16,2 2 0-16,-3 5-2 0,1-2-4 16,-2 1 7-16,0 3 1 0,3 3 0 0,-4-3 5 15,0 8-5-15,0-3 0 0,0 4 0 0,0 0-4 16,0 1 5-16,0 1-1 0,-1 1 3 15,-2 2-1-15,1-2 0 0,2-1-2 0,-2 1 0 0,0 2 1 16,-2-2 0-16,2 2 0 0,1 0-1 16,-1-3 3-16,-2 3-2 0,0 0 0 0,3 0-1 15,-2 0-1-15,-2 3 1 0,0 1 0 0,-3 3 0 16,-3 3 3-16,-4 4-3 0,2-2 2 16,-4 5 3-16,1 1-5 0,-3 3 6 0,-2-2-2 15,0 2-1-15,0-1 2 0,0 3-7 0,2-2-5 16,1 0-10-16,0 0-17 0,6 0-24 15,0-6-58-15,4 1-107 0,4-7-241 0,0 1-1272 0</inkml:trace>
  <inkml:trace contextRef="#ctx0" brushRef="#br0" timeOffset="10613.133">23277 14137 2442 0,'0'0'614'0,"0"0"-442"16,0 0 3-16,0 0-3 0,0 0-35 0,0 0-34 15,0 0-34-15,137 74-26 0,-112-58-18 0,1 1-9 16,-2-2-10-16,-1 1-7 0,2-2-11 16,-4 0-12-16,-1 0-22 0,-5-2-57 0,1 2-104 15,-7-5-313-15,-4-2-1242 0</inkml:trace>
  <inkml:trace contextRef="#ctx0" brushRef="#br0" timeOffset="11791.412">21423 14091 352 0,'0'0'98'16,"0"0"6"-16,0 0 70 0,0 0 74 0,0 0 56 15,0 0 16-15,0 0-44 0,0 0-47 0,0 0-34 16,0 0-21-16,0 0-29 0,0 0-19 0,-11-2-20 15,11 2-16-15,0 0-13 0,0-2-14 0,0 2-13 16,3-3-12-16,2-1-5 0,3-1 0 16,0 1-1-16,1-1-2 0,2 3-2 0,-2-3-3 15,-1 3-2-15,2-1 0 0,0 3-1 0,1 0-1 16,3 0 2-16,-2 0-2 0,3 0-2 16,-1 0-1-16,-1 0-3 0,5 0 2 0,1 0-3 15,-1 0-2-15,-1 0 2 0,0 0-2 0,3 0-3 16,-2 0 4-16,-3 0-6 0,3 0 0 0,-5 3 1 15,3-3-3-15,-4 2 3 0,-1 3 1 16,1-3-2-16,2 0 3 0,-3 3-3 0,0-3-1 16,0 3 1-16,1-1-1 0,-2-1 1 0,1-1-1 15,1 0 0-15,2 1-2 0,-2-3-1 0,0 2-3 16,-1-2 2-16,1 0-2 0,2 0 1 0,-2 0 2 16,-1 0 0-16,-1 0-3 0,1 0 2 15,-2 0-2-15,1 2 0 0,0-2 0 0,-1 3 0 16,0-3 2-16,1 2 2 0,2-2-1 0,-1 2 1 15,1 1 0-15,0-3 0 0,3 2 1 0,-2 0 3 16,4-2 1-16,-2 0 3 0,4 0 2 16,-2 0 0-16,-2 0 2 0,2 0 0 0,-2 0 1 15,0-2-1-15,-3 0-2 0,-1-1 1 0,-2 3-4 16,-1-2 0-16,-3 2 0 0,0 0-4 0,-3-2 2 16,-2 2-6-16,0 0-2 0,0 0-3 15,0 0-12-15,0 0-14 0,0 0-33 0,0 0-84 16,-2 0-215-16,1 0-1411 0</inkml:trace>
  <inkml:trace contextRef="#ctx0" brushRef="#br0" timeOffset="14804.208">16641 14040 533 0,'0'0'66'0,"0"0"25"15,0 0 91-15,0 0 97 0,0 0 64 0,0 0-10 16,0 0-63-16,0 0-84 0,0 0-65 0,0 0-37 16,0 0-28-16,0 0-16 0,10-16-5 0,-10 21 8 15,1 2 7-15,2 2 8 0,-1 0-1 16,0 5-8-16,0 2-9 0,-2-2-4 0,0 0-4 16,0 3-5-16,0-2-1 0,0 6-5 0,-1-3-2 15,-4 3-3-15,1 2-3 0,-3-3 2 16,1 6-6-16,-1-3 0 0,-3 3 1 0,1-3-3 15,-1 1 2-15,2 2 1 0,-3-3-1 0,1 0 4 16,2-2-4-16,0-1 0 0,0-1 1 0,5-3-8 16,-2-2 4-16,4 2 0 0,1-4-2 0,0-1 6 15,0 1-5-15,5-4-1 0,-1-1 2 16,6 3-5-16,0-3 10 0,1-3 6 0,6-2 3 16,-2 1 5-16,5-3-5 0,1 0-3 0,2 0-4 15,-1 0-8-15,2-3 4 0,0-1-1 0,2 2 0 16,-2 2 5-16,3-3-7 0,1 1-3 0,1 0 0 15,-4 2-3-15,2 0 4 0,-2 0 4 16,1 0-3-16,-1 0 6 0,4 0-6 0,0 0 0 16,1 0-5-16,1-3-2 0,-1 1 2 0,-1 0 0 15,0-1 3-15,-3 1-1 0,3 0-1 16,-1-3 0-16,-1 4-1 0,-1-2-2 0,1 1 4 16,-3 0-4-16,-2-1 6 0,0 1-3 0,1 2 1 15,-1-2-1-15,-1-1-3 0,-2 3 4 0,2 0 0 16,-2 0 1-16,-1 0-2 0,2 0 1 15,0 3-3-15,3-1 1 0,0 0 0 0,0-2-2 16,4 0 2-16,-1 0 4 0,2-4 4 0,2-1-1 16,0 1 0-16,3-1 0 0,-1 0 0 0,2 3 0 15,-1 0 7-15,-2 2 3 0,-2 0 5 16,0 0 10-16,-3 2-9 0,-1 0-3 0,-4 1-7 16,-2 1-7-16,-3-1-3 0,-3-1 1 0,-2 0-6 15,-6 0-3-15,2-2-17 0,-5 3-16 0,1-3-21 16,-3 0-32-16,0 0-58 0,-1 0-128 15,-3 0-376-15,0 0-982 0</inkml:trace>
  <inkml:trace contextRef="#ctx0" brushRef="#br0" timeOffset="15093.491">17850 13944 2088 0,'0'0'110'0,"0"0"-23"16,0 0-5-16,0 0 49 0,0 0 48 0,0 0 21 16,0 0-16-16,0 0-33 0,0 0-32 0,9 129-25 15,-12-92-9-15,-4-1-16 0,-3 4-7 0,0-1-14 16,-2 2-15-16,-3-4-8 0,1 0-9 0,0-1-8 15,2-5-3-15,1-6-6 0,4-2-7 16,1-4-19-16,3-6-28 0,3-2-56 0,0-4-127 16,0 0-393-16,2-4-1065 0</inkml:trace>
  <inkml:trace contextRef="#ctx0" brushRef="#br0" timeOffset="15972.676">18183 14587 410 0,'0'0'74'0,"0"0"-43"0,0 0 21 16,0 0 97-16,0 0 91 0,0 0 87 16,0 0 42-16,0 0-41 0,0 0-51 0,0 0-63 15,0 0-49-15,0 0-42 0,0 0-32 0,0 0-27 16,-31-65-22-16,31 65-13 0,0 0-14 0,0 0 2 15,2 2 5-15,7 0 8 0,0 3 10 0,3-3 2 16,3 3-2-16,5 0-1 0,0-1-3 16,4-1-3-16,0 1 2 0,3-1 0 0,0 1-3 15,1-1 0-15,0 1-7 0,1-2-1 0,1 1 0 16,1-1-4-16,1 0 1 0,1-2-1 0,-1 3-7 16,3-3-1-16,-2 0-4 0,0 0-5 15,1 0 3-15,-5 0-4 0,0 0 2 0,-2 0-4 16,-5 0 0-16,-1-3 0 0,-3 3-1 0,-3-2 0 15,-3 2 3-15,-1-2 1 0,-5 2-2 0,-1-3 6 16,-3 3-7-16,0 0 2 0,-2 0 5 16,0 0 2-16,0 0 5 0,0-2 1 0,0-2-3 15,0-1-4-15,0-4-3 0,0 2-6 0,0-5 1 16,-3 3-5-16,2-3 0 0,1 0 2 16,-1-2-3-16,1 2 3 0,-1-2-2 0,1-3 0 15,-2 3 1-15,1 1 0 0,0-4 1 0,-1 3-2 16,0 0 0-16,1-1-1 0,-2-3-4 0,1 4-1 15,0-5-2-15,1 3-1 0,-1-3-1 16,2-2-2-16,0 1-1 0,5 0-2 0,-1-1 5 16,2 0 3-16,1 0 4 0,1 1 5 0,0 1 2 15,0 1 3-15,1-1 2 0,-3 5 1 0,3 0 4 16,-3-2 3-16,1 6 5 0,0-2 3 16,0 0 4-16,0 1 2 0,-2 4 0 0,2-3 4 15,-5 6 3-15,1 4 9 0,-2-3 5 0,-1 3 5 16,-1 0-5-16,-7 3-11 0,-4 8-12 0,-8 6-12 15,-6 6-9-15,-7 6 0 0,-4 8-7 0,1 0 2 16,-1-1-13-16,2 2-15 0,6-8-26 0,3-2-70 16,3-4-106-16,7-5-275 0,9-10-1218 0</inkml:trace>
  <inkml:trace contextRef="#ctx0" brushRef="#br0" timeOffset="16109.392">18893 14024 3159 0,'0'0'88'0,"0"0"-5"15,0 0 19-15,0 0 1 0,0 0-18 0,0 0-20 16,0 0-30-16,0 0-18 0,0 0-16 16,132 70-13-16,-113-52-19 0,3 0-29 0,-2 5-62 15,-1-2-151-15,-5-7-477 0,-5-2-930 0</inkml:trace>
  <inkml:trace contextRef="#ctx0" brushRef="#br0" timeOffset="16886.019">18889 14639 2276 0,'0'0'345'0,"0"0"-202"0,0 0-24 0,0 0-6 16,0 0-11-16,0 0-16 0,0 0-28 0,0 0-18 15,0 0-4-15,0 0 11 0,0 0 7 0,0 0-3 16,0 0-5-16,0 0-1 0,92 12-4 16,-66-17-2-16,-1 0-6 0,3 1 1 0,-3-1-8 15,1 3-4-15,-1-3-2 0,2 3-12 0,2-1 4 16,-1 3-4-16,1-2 0 0,-2 2 2 0,1 0-4 16,0 0-2-16,1 0-1 0,1 0 0 15,1 0-2-15,1 0-1 0,-2 0 4 0,-1 0-6 16,-3 0 4-16,0 0-1 0,-1 0-3 0,0 0 4 15,0 0-5-15,-3 0 3 0,3 2 0 0,0 3 0 16,0 0 3-16,-1 2-4 0,-4 0 1 0,1 0 1 16,-1 2-2-16,-3-2 4 0,1 2-2 0,-3-2-1 15,-2 0 0-15,-2-2 0 0,1-3-1 16,-2 1 0-16,-3-3 0 0,1 0 2 0,-3 0 1 16,1 0 1-16,-3 0 3 0,3-3 2 15,-4-1 1-15,3-3 4 0,-1-3-3 0,-1-1 0 16,1-3-1-16,0-3-5 0,1 1 0 0,-1 0-2 15,-2-2 0-15,3 0 0 0,-1-3-2 0,0-2 1 16,3-1-1-16,-2 1-2 0,1 1 1 0,2-1 1 16,2-3-1-16,-2 1 2 0,1 0-3 15,-1 0-2-15,1-1 2 0,-1 3-2 0,0-3 3 16,-2 6 2-16,0-3-2 0,-2 0 0 0,-1 2-2 16,0-2 0-16,-1 3 0 0,1 1 1 0,0 1 1 15,-3-1 0-15,0 5 2 0,0 3-1 16,0 1 0-16,0 1 0 0,0 4 1 0,0 2 0 15,0-2 2-15,0 1-4 0,-2-1 2 0,2 3-1 16,-1-1 0-16,1 1 1 0,0-3 0 16,-1 3-1-16,-1 0 3 0,1-1-2 0,0 1 0 15,1-3 0-15,-1 3-1 0,-2 2 2 0,2-2-3 16,-2-1 0-16,1 3 2 0,1-2 1 0,-4 2 0 16,1 0 0-16,0 0-3 0,-2 0-1 0,0 0 5 15,-4 5-5-15,0 2 3 0,-1 0 2 16,-3 4-1-16,2-1 1 0,-6 2 0 0,3 2 0 15,-2 3 0-15,-2-1 1 0,0 2 2 0,-1 1 0 16,2 0-4-16,-2-2 1 0,2 6-3 0,0-4-3 16,0 0-2-16,3-3-8 0,0 0-10 15,5-3-16-15,3 1-26 0,1-5-51 0,2 0-78 16,0-4-137-16,3 2-347 0,1-5-989 0</inkml:trace>
  <inkml:trace contextRef="#ctx0" brushRef="#br0" timeOffset="17080.304">19915 13976 1425 0,'0'0'429'15,"0"0"-109"-15,0 0-53 0,0 0-40 0,0 0-16 16,0 0-19-16,0 0-25 0,0 0-22 0,0 0-21 16,0 0-20-16,125 14-13 0,-107 3-13 15,1 0-13-15,1-1-12 0,-4 3-15 0,3-1-9 0,-2-4-8 16,2 0-9-16,-1 0 2 0,-1-3-10 0,-1-2-5 15,-1 0-8-15,-2 1-22 0,-2-1-33 16,-4-2-93-16,-2 0-235 0,-1-5-1390 0</inkml:trace>
  <inkml:trace contextRef="#ctx0" brushRef="#br0" timeOffset="18710.176">16041 13891 755 0,'0'0'145'0,"0"0"47"0,0 0 29 0,0 0 3 16,0 0-18-16,0 0-32 0,0 0-34 15,0 0-37-15,0 0-4 0,0 0 1 0,0 0 2 16,0 0 4-16,17-4-17 0,-7 1-15 0,-4 1-13 16,3 0-6-16,1-1-4 0,0 3-3 15,0 0 0-15,5-2-3 0,-3 0-3 0,3 2-3 16,2-2-4-16,2-1-4 0,-1 3-7 0,-1-2-5 15,3 0-2-15,0 2-4 0,1-3 6 16,-2 3-3-16,2 0 1 0,-2 0 0 0,0 0-2 16,0 0-1-16,-2 0-2 0,-1 0 1 0,1 0-2 15,-3 3 0-15,2 1 0 0,-3 1-3 0,0-1 1 16,3 1-2-16,-2-3-1 0,2 1 0 0,-3 1 1 16,5-1 1-16,-5-1 0 0,4 0-1 0,-4 1-2 15,4-2 0-15,-4 1-1 0,2 3-2 16,0-3 2-16,0 1 0 0,0 1 2 0,-1 1-2 15,2-1 0-15,0 1-2 0,0 0 2 16,1-1-1-16,-2-1 1 0,5 1 0 0,-2-4 1 16,-1 5-2-16,-1-5 2 0,1 0-1 0,-2 2-1 15,2-2 1-15,0 0-2 0,-3 0 0 0,1 0 1 16,0 3 0-16,0-3 0 0,1 0-1 0,1 0 1 16,-3 0-2-16,4 0 0 0,-2 0 1 0,1 0-2 15,-1 0 1-15,-1 0 3 0,3 0-3 16,-1 0 0-16,-1 0 1 0,0 0-3 0,-1-5 3 15,3 5-1-15,0-5 1 0,-1 5 2 0,1-4-2 16,1 1 0-16,0 1-1 0,-1-3-2 16,-4 1 2-16,4 1 0 0,-6 1 0 0,-2 2 4 15,1-2-4-15,-1 2 1 0,-1-2-1 0,1 2 0 16,-2 0 2-16,1-3-1 0,1 3 2 0,-2-2 2 16,2 2-3-16,1-2 1 0,1-1 1 15,-1 1-4-15,1 2 0 0,0-5 1 0,0 3-2 16,2 1 2-16,-2-2-2 0,1 1 2 0,-1 2 0 15,-1 0-8-15,3-2 6 0,-4 2 0 0,2 0 0 16,-1 0 4-16,-1 0-1 0,1 0-2 16,-1 0 1-16,-1 0 3 0,2 0-4 0,0 0 1 15,-1 0-2-15,1 0 5 0,1 0-5 0,0 0-1 16,-1 0 2-16,-1 0-3 0,-2 0 4 0,3 0-2 16,-2 2 0-16,0-2-4 0,0 0 5 0,1 0 2 15,-1 0-1-15,1 0 1 0,-1 0-1 0,0 0-1 16,1 0-2-16,1 0 3 0,-2 0-1 15,1-2 0-15,2 2 1 0,-1-3 2 0,1 1-3 16,0 2-2-16,-1-2 1 0,2 2 1 0,-2 0 1 16,-1 0-1-16,2 0 2 0,-2 0-5 15,2 0 6-15,-2 0 1 0,3 0 1 0,1 0-1 16,-1 0 3-16,0 0 3 0,-2 0-2 0,1 0 4 16,-1 0 1-16,-1 0 0 0,-2 0 1 15,2 0 5-15,-1 0-6 0,-2 0 2 0,-1 0 0 0,-2 0-2 16,-3 0 2-16,3 0-3 0,-2 0-1 15,-1 0-1-15,-1 2-6 0,0-2-3 0,0 0-7 16,0 0-19-16,0 2-31 0,0 1-72 16,0 1-187-16,0-1-1444 0</inkml:trace>
  <inkml:trace contextRef="#ctx0" brushRef="#br0" timeOffset="27579.637">17337 15175 725 0,'0'0'162'0,"0"0"40"0,0 0 39 0,0 0-1 16,0 0 14-16,0 0-9 0,0 0-25 0,0 0-36 16,0 0-32-16,0 0-33 0,0 0-33 15,0 0-26-15,-96-27-17 0,98 23-10 0,5-3-5 16,3 2 3-16,2-4 4 0,4-1 5 0,0 1-1 0,1-2 4 16,3 1-5-16,1 1-5 0,-2 4-3 15,0 3-9-15,0 0-3 0,-5 2-7 0,3 0-1 16,-4 7-4-16,-2 0 2 0,0 2-4 0,-2 3 3 15,-1 1-3-15,-5-1 2 0,2 2 3 16,-5 0 0-16,0-1 3 0,-5 3 0 16,-2 0 2-16,0 1-6 0,-3-3 2 0,-2 2-5 0,0-2-1 15,-2-3 0-15,3 2 1 0,-2 1-1 16,-2-2-1-16,2-1 1 0,-3 3-3 0,2-4 2 16,-5 1-2-16,5-1 3 0,-4-1-1 0,0 0 0 15,4-4 1-15,-3 1 0 0,5-2 2 0,0-1 4 16,2-1 3-16,3 0 4 0,2-2 3 15,1 0 3-15,3 3 2 0,1-3-4 0,0 0-3 16,0 0-7-16,1 0 1 0,7 0 1 0,1 0 3 16,4 0 4-16,5-3-3 0,1 3 1 0,2-2-1 15,1 0-3-15,0-1-3 0,4 1-2 16,-2 0-1-16,5-1-3 0,-1 1-4 0,2 1 3 16,1-1-7-16,0-1-2 0,-1 1-5 0,0 2-14 15,-6 0-13-15,2 0-25 0,-4 0-25 0,-1 0-32 16,-3 0-39-16,-2 0-44 0,0-2-54 15,-2-3-81-15,-1-2-123 0,1-2-65 0,-5-1 40 16,-4 6-578-16</inkml:trace>
  <inkml:trace contextRef="#ctx0" brushRef="#br0" timeOffset="27915.275">17899 15203 257 0,'0'0'274'16,"0"0"-121"-16,0 0 50 0,0 0 46 0,0 0 43 15,0 0-20-15,0 0-55 0,0 0-42 0,0 0-38 16,0 0-24-16,0 0-23 0,0 0-22 15,0 0-19-15,2-26-14 0,-2 26-6 0,0 0 0 16,0 0 2-16,0 0 1 0,0 0 3 0,0 0 2 16,0 0 2-16,0 0 2 0,0 0 4 0,0 0-2 15,0 0 2-15,0 0-8 0,-1 3-7 16,-1 1-5-16,-3 1-7 0,1 2 1 0,-1 0 2 16,0 0 1-16,-2 0 0 0,2 2 4 0,-2-2 1 15,1 5 0-15,1 0 2 0,-5-3-1 0,4 1 2 16,0 4-2-16,-1 0 0 0,-1-2 0 0,3 2-4 15,-2 0-2-15,5 0-8 0,-3 0-1 0,2 0-6 16,2-4-1-16,-1 2-1 16,1-1-2-16,1-1-1 0,0-1-4 0,0 0 0 0,0-2 0 15,1 0-9-15,1 0-3 0,2-2-14 0,2-1-18 16,0 1-15-16,0-5-24 0,2 2-37 0,0-2-65 16,0-2-75-16,-1-3-137 0,1-4-159 15,0 2 48-15,-4 3-732 0</inkml:trace>
  <inkml:trace contextRef="#ctx0" brushRef="#br0" timeOffset="28447.62">17927 15175 615 0,'0'0'271'0,"0"0"4"0,0 0 57 0,0 0-12 15,0 0-39-15,0 0-42 0,0 0-55 16,0 0-51-16,0 0-32 0,0 0-11 0,0 0 6 16,0 0 10-16,0 0-3 0,0 0-6 0,-34 77-5 15,34-55-11-15,0 1-1 0,6-4-8 0,1-3-11 16,1-4-7-16,2-3-5 0,3-4-6 0,2-3-3 15,2-2 1-15,3 0-3 0,2-7-7 16,2-9-6-16,1-1-9 0,0-3-5 0,1-1-9 16,-2 3 0-16,-2 0-4 0,-1-1-3 0,0 5-3 15,0 0-7-15,-3 2-6 0,-1 3-6 0,-6 0-5 16,-1 3 0-16,0 1-1 0,-6 1 9 0,-1 1 7 16,-3-1 8-16,0-1 4 0,-3 0 4 15,-2-2 3-15,-4 3 0 0,3-1 7 0,-1 0 2 16,0 3 6-16,1 0 5 0,1 0 4 0,1 2 4 15,1 0 2-15,1 0-3 0,2 0-3 0,0-3-6 16,0 3-9-16,2 0-7 0,6-2-3 16,4 2-4-16,5-2 4 0,3 2-3 0,4 0 1 15,-1 0-1-15,2 0-12 0,-1-3-2 0,0 3-12 16,-1 0-14-16,-2-2-6 0,1 0-19 16,-1-1-12-16,-5-4-7 0,0 0-1 0,-2 3 17 15,-2-6 20-15,-4 1 23 0,-3 2 20 0,-3-1 13 16,-2 3 9-16,0 1 7 0,-7 1 1 15,-3 3 2-15,-4 0-4 0,0 3-1 0,-4 4 2 16,-1 2 3-16,3 4 0 0,-3 1 3 0,2 4-4 16,-3 3 0-16,2 2-1 0,1 1 3 0,0 0 3 15,2 2 1-15,-2 4 0 0,4 0-8 0,0-1 0 16,1 4-5-16,2-1-4 0,2 0-1 0,1-2-8 16,1 3-1-16,2-1-5 0,2 2 1 15,0-2 0-15,2 3-4 0,0-1 3 0,2 1-11 16,1-3-4-16,1 1-9 0,2-2-21 0,2 0-39 15,-2-4-65-15,2-3-136 0,-2-9-311 0,-3-8-1069 16</inkml:trace>
  <inkml:trace contextRef="#ctx0" brushRef="#br0" timeOffset="28620.162">18276 15537 2590 0,'0'0'335'0,"0"0"-96"0,0 0-65 0,0 0-51 15,0 0-35-15,0 0-28 0,0 0-17 0,0 0-12 16,0 0-10-16,0 0-8 0,0 0-13 16,149-69-2-16,-115 71-15 0,-1 5-5 0,2 0-24 15,-4 5-31-15,-1-4-64 0,-5 4-139 0,-6-5-409 16,-9 0-962-16</inkml:trace>
  <inkml:trace contextRef="#ctx0" brushRef="#br0" timeOffset="29217.865">17097 16370 1986 0,'0'0'358'0,"0"0"-78"0,0 0-68 0,0 0-29 15,0 0-24-15,0 0-29 0,0 0-35 0,0 0-28 16,0 0-22-16,0 0-14 0,0 0-17 0,0 0 0 16,0 0-10-16,126 7-2 0,-113 14 1 0,-3-1-6 15,-5 3 1-15,1 1-2 0,-4-3-5 16,-2-3-1-16,0 3-5 0,0-6-2 0,-6-1 4 15,-1 2 4-15,-3-4 4 0,-3 0 3 0,1-3 4 16,0 0 3-16,2-2-1 0,2-2 1 0,3 0 5 16,-1 2-8-16,4 0 5 0,2-2 1 15,0 5-3-15,2 1 5 0,3-1 1 0,-1 1 0 16,3-2 0-16,-3 1 4 0,2-1 7 0,-3-2 10 16,-3 0-1-16,0 0 9 0,0 0-4 15,-3 2-7-15,-6 2-7 0,-3 3-6 0,-5 0-11 0,-3 0-2 16,0 0 3-16,-1-3-8 0,0-4-2 15,0 0-9-15,1 0-11 0,2-2-23 0,1-1-42 16,4-1-89-16,2 1-199 0,6-4-414 0,0 3-877 16</inkml:trace>
  <inkml:trace contextRef="#ctx0" brushRef="#br0" timeOffset="29422.034">17583 16458 2786 0,'0'0'153'0,"0"0"-21"0,0 0 12 16,0 0 16-16,0 0-8 0,0 0-20 0,0 0-47 16,0 0-31-16,0 0-29 0,0 0-10 15,0 0-2-15,0 0-7 0,0 0-2 0,-40 98 0 16,28-67-9-16,1 1 9 0,-2-4-8 0,1-3-2 16,4-2-1-16,-1-2-14 0,1-5-5 15,2-4-22-15,2-3-28 0,-1-2-50 0,4-5-75 16,0-2-140-16,1 0-264 0,0 0-1013 0</inkml:trace>
  <inkml:trace contextRef="#ctx0" brushRef="#br0" timeOffset="29782.693">17607 16373 2029 0,'0'0'157'0,"0"0"-71"0,0 0 14 16,0 0 58-16,0 0 42 0,-46 126 9 0,40-93-25 15,4 1-45-15,2 1-31 0,1-5-21 0,6-1-15 16,4-6-8-16,1-2-8 0,3-5-10 15,5-4-5-15,4-7-4 0,0-5-4 0,7-5-5 16,0-11-6-16,5-7-11 0,-2-5-2 0,-1-4-7 16,1 2-4-16,-4-3-8 0,-2 3-15 15,0 1-9-15,-2 6-23 0,-2 2-24 0,-4 0-35 16,-1 5-45-16,-7 4-42 0,-1 2-30 0,-4 0-18 16,-4 1 20-16,-3 2 37 0,0 2 66 0,-5 1 60 15,-6-1 59-15,-2 3 54 0,-3 2 59 16,-1-3 69-16,-3 3 50 0,6 0 27 0,-3 0-7 15,6 0-37-15,2 0-33 0,2 0-35 0,4 0-29 16,2 0-35-16,1-4-23 0,8-1-15 0,8 1-6 16,9-8 10-16,7 0-6 0,6-2-4 0,3 2-11 15,2-2-10-15,-2 4-11 0,0 6 2 16,-1-1-14-16,-1 3 1 0,0 2-13 0,-2 0-30 16,0 0-50-16,-5 0-78 0,-5 2-126 0,-10-2-314 15,-4 2-1073-15</inkml:trace>
  <inkml:trace contextRef="#ctx0" brushRef="#br0" timeOffset="29981.352">18207 16269 1564 0,'0'0'89'0,"0"0"-10"16,0 0 69-16,0 0 50 0,0 0 33 0,-87 120-8 16,77-92-46-16,1 3-47 0,0 4-21 0,0 2-9 15,0 6 0-15,1 4-1 0,-3 1-1 16,-1 3-8-16,2 0-19 0,-1-1-17 0,4 1-22 15,0-1-11-15,1-1-9 0,2-4 0 0,1-1-6 16,2-2-3-16,1-6-15 0,0-5-6 0,1-1-30 16,3-7-33-16,0-5-66 0,2-7-158 0,-2-2-390 15,-2-6-947-15</inkml:trace>
  <inkml:trace contextRef="#ctx0" brushRef="#br0" timeOffset="30191.795">18023 16845 1636 0,'0'0'638'0,"0"0"-383"15,0 0-62-15,0 0-6 0,0 0 3 0,0 0-15 16,0 0-34-16,0 0-25 0,142-75-31 16,-111 73-21-16,1 0-12 0,-1 2-23 0,0 0-3 15,0 0-11-15,-1 0-9 0,-1 4 1 0,-3-4-9 16,-5 5-7-16,-1-5-19 0,-5 0-30 15,-1 0-71-15,-5 0-178 0,-3 0-513 0,-1 0-885 0</inkml:trace>
  <inkml:trace contextRef="#ctx0" brushRef="#br0" timeOffset="35789.256">21816 15633 905 0,'0'0'151'0,"0"0"-133"0,0 0 8 0,0 0 29 15,0 0 60-15,0 0 69 0,0 0 11 0,0 0-14 16,0 0-26-16,0 0-26 0,0 0-21 0,130-47-17 15,-108 44-15-15,4 3-11 0,-4 0-8 0,0 0-10 16,-3 0-10-16,-1 0-5 0,-5 0-7 16,-1 3-2-16,-2 1-2 0,-3 1 4 0,-5 2 8 15,-2 4 9-15,0 2 6 0,-9 6-2 0,-2-1-10 16,-6 6-5-16,-3-1-8 0,-3 1 1 0,-1 0 3 16,-4 1-4-16,-2-2 7 0,1 1-1 15,4-4 5-15,-3-2 12 0,7-4 2 0,1-5 9 16,1 1 0-16,8-6-1 0,1 3 3 0,1-4-3 15,6-1-8-15,2 0-9 0,1-2-10 0,0 0-12 16,7 0-1-16,8 0 0 0,6 0 2 16,7 0 1-16,4 0-6 0,6-4-4 0,2-1-2 15,2 0-5-15,1 1-4 0,-2-1-8 0,1 3-10 16,-2-1-14-16,-1-1-20 0,-5 1-26 16,1-4-43-16,-4 3-55 0,-2-6-56 0,-4 1-111 15,3-6-205-15,-8 3-54 0,-8 3-842 0</inkml:trace>
  <inkml:trace contextRef="#ctx0" brushRef="#br0" timeOffset="35972.862">22545 15607 649 0,'0'0'473'0,"0"0"-45"0,0 0 1 16,0 0-94-16,0 0-79 0,0 0-50 0,0 0-41 15,0 0-29-15,0 0-24 0,0 0-22 0,0 0-13 16,0 0-11-16,0 0-13 0,0 0-7 16,6-63-17-16,-11 70-7 0,1 2-6 0,-3 5 0 0,-2 2-2 15,2 1 1-15,0 0 0 0,-2 4-6 16,-1 0-1-16,1 0-7 0,0 2 0 0,0-2-4 15,4 1 0-15,-2-1-5 0,-1 0-7 0,5 0-15 16,-3-5-17-16,2-1-27 0,4-1-51 16,0-2-94-16,0-3-168 0,0-4-306 0,0-1-890 0</inkml:trace>
  <inkml:trace contextRef="#ctx0" brushRef="#br0" timeOffset="36392.049">22535 15590 483 0,'0'0'34'0,"0"0"-24"16,0 0 12-16,0 0 72 0,0 0 96 0,0 0 77 15,0 0 49-15,0 0-13 0,0 0-47 0,0 0-37 16,0 0-28-16,0 0-20 0,-2 118-15 0,5-109-8 16,3 3-11-16,-2-4-11 0,3 1-9 0,-2-2-12 15,4 0-12-15,0-5-13 0,0 1-15 16,3-1-5-16,-2-2-12 0,6 0-13 0,-2-2-5 15,5-5-15-15,0-3-6 0,3 1-3 0,0-4-5 16,-1-1-4-16,4 3-3 0,-3-3-7 0,-1 4-6 16,-2-1-15-16,-3-1-5 0,0 3-3 15,-4-3-2-15,-1 3 3 0,-2 1 5 0,-4-1 8 16,-4-1 8-16,-1 1 14 0,-4 2 7 0,-1-2 1 16,-5 2 5-16,0 0 6 0,-1 0 2 15,2 2 9-15,0 0 5 0,0 3 7 0,6-3 3 16,-2 5 1-16,4 0-3 0,0 0-4 0,1 0-5 15,5-4-1-15,5-1 5 0,6 0 2 0,9-4 3 16,2-1-8-16,8-4-8 0,-1 2-12 16,4 0-2-16,-3 3-4 0,4 2 0 0,-3 0-5 15,-2 5-9-15,-2-3-12 0,-1 3-13 0,-1 2-26 16,-7-2-40-16,0 2-54 0,-7 0-84 0,-1 0-129 16,-5 4-258-16,-6-4-76 0,-3 0-823 0</inkml:trace>
  <inkml:trace contextRef="#ctx0" brushRef="#br0" timeOffset="36542.281">23187 15461 1580 0,'0'0'522'16,"0"0"-163"-16,0 0-95 0,0 0-33 16,0 0-34-16,0 0-22 0,-122 106-41 0,105-76-33 15,0 2-31-15,-1 5-26 0,4 2-18 0,-3 4-11 16,4 6-12-16,-2 0-5 0,5 1-21 0,4-1-33 16,0-1-68-16,4-2-215 0,-1-16-469 0,3-10-884 0</inkml:trace>
  <inkml:trace contextRef="#ctx0" brushRef="#br0" timeOffset="36688.383">22957 15884 2512 0,'0'0'633'0,"0"0"-538"0,0 0-6 0,0 0 9 16,0 0-9-16,0 0-20 0,0 0-29 0,0 0-22 16,0 0-15-16,140-47-13 0,-106 54-28 15,-3 1-43-15,0 3-144 0,-9-1-531 0,-10-1-931 0</inkml:trace>
  <inkml:trace contextRef="#ctx0" brushRef="#br0" timeOffset="37271.83">21770 16647 1122 0,'0'0'393'16,"0"0"-9"-16,0 0-30 0,0 0-43 0,0 0-69 16,0 0-60-16,0 0-42 0,0 0-28 0,0 0-10 15,0 0-12-15,0 0-9 0,0 0-13 0,0 0-13 16,0 0-6-16,122-77-13 0,-107 87-7 15,4 1-7-15,-5 6-3 0,-1-1-6 0,-3 5-2 16,-6 1-5-16,-1 4-2 0,-3 1-4 0,-2 4 1 16,-3-2-5-16,-5-1-1 0,-3 2-2 15,-1-5-7-15,-5-2-2 0,2 0-3 0,-6 0 1 16,1-4 7-16,1-5 2 0,1 0 5 0,7-5 2 16,-2-6 2-16,10 2-2 0,0 0 6 0,5-1-9 15,2-1 10-15,8 1 1 0,6 1-6 16,3 0 12-16,3-1-9 0,5 3 10 0,-3 0 5 15,1 0-5-15,-3 0 8 0,-2 0-3 0,-7 0-7 16,-2 2 10-16,-3 1-11 0,-7 4 14 0,-1-2-4 16,-8 5 2-16,-6 4-8 0,-5 0-6 15,-8 4-8-15,-1-4 0 0,-5-1-9 0,0-2-5 0,1-1-6 16,0-3-15-16,0-5-17 0,3 0-53 16,1-6-60-16,0-1-113 0,8-2-315 0,9 0-1095 15</inkml:trace>
  <inkml:trace contextRef="#ctx0" brushRef="#br0" timeOffset="37572.05">22331 16791 1559 0,'0'0'340'15,"0"0"-57"-15,0 0 4 0,0 0-34 16,0 0-44-16,0 0-40 0,0 0-43 0,0 0-22 16,0 0-7-16,0 0-10 0,0 0-8 0,0 0-15 15,0 0-12-15,52-31-9 0,-65 46-3 16,-2 8-11-16,1 3 3 0,-3 2-15 0,1-1 6 0,-2 5-4 16,-1 1-4-16,1-1-4 0,2 0-12 15,0-2 0-15,1-2-5 0,2-3-5 0,6-5-8 16,0-4-9-16,6-2-31 0,1-7-32 15,0-4-64-15,1-3-70 0,5-7-150 0,-1-3-407 16,1 3-839-16</inkml:trace>
  <inkml:trace contextRef="#ctx0" brushRef="#br0" timeOffset="37746.858">22320 16732 2352 0,'0'0'230'0,"0"0"-62"0,0 0 37 15,-37 134 29-15,33-98-22 0,3 3-21 0,1-1-56 16,6-7-32-16,9-3-29 0,4-5-19 15,5-7-15-15,6-2-17 0,6-7 4 0,4-7-19 16,2-2 3-16,1-12-3 0,0-5-1 0,-1-4-11 16,4-5 2-16,-4-1-15 0,0-3-31 0,-3-3-28 15,-4 5-54-15,2 0-73 0,-6 5-118 16,-9 4-324-16,-5 9-1052 0</inkml:trace>
  <inkml:trace contextRef="#ctx0" brushRef="#br0" timeOffset="37912.433">22830 16679 2580 0,'0'0'337'0,"0"0"-89"0,0 0-19 0,0 0-36 16,0 0-39-16,0 0-50 0,0 0-36 16,0 0-19-16,0 0-11 0,0 0-2 0,0 0-7 15,0 0-11-15,131-69-10 0,-93 55-4 0,-3 2-4 16,3 5-3-16,-4 5-3 0,5 2-13 16,-2 0-19-16,-4 0-35 0,-2 7-66 0,-3 0-86 15,-6 0-195-15,-8 0-432 0,-6-5-849 0</inkml:trace>
  <inkml:trace contextRef="#ctx0" brushRef="#br0" timeOffset="38107.901">23063 16699 2428 0,'0'0'86'0,"0"0"-27"0,0 0 44 0,0 0 50 16,-116 116 18-16,91-84 1 0,5 2-40 0,1 1-37 16,4 4-15-16,-2 0-15 0,6 5-2 15,0 0 2-15,1 1-14 0,1 4 1 0,0 1-20 16,4 1-9-16,-2 3-7 0,6-2-15 0,0 2 3 15,1-4-4-15,0-6-8 0,1-3 3 0,2-2-23 16,3-9-17-16,-2 1-26 0,4-9-74 0,-1-4-214 16,-3-4-316-16,2-7-1026 0</inkml:trace>
  <inkml:trace contextRef="#ctx0" brushRef="#br0" timeOffset="38322.488">22819 17209 2263 0,'0'0'777'0,"0"0"-636"15,0 0-16-15,0 0 13 0,0 0 5 0,0 0-22 16,0 0-27-16,131-86-29 0,-93 76-9 0,0 2-17 16,5-1-11-16,-3 0-6 0,-3 4-13 15,-1 0 4-15,-4-2-16 0,-4 3 5 0,-5-3-1 16,-1 2-4-16,-3 0-18 0,-6 1-7 0,-2 2-37 15,-3-3-53-15,-3 3-61 0,-4-1-125 0,-1 3-428 16,0 0-980-16</inkml:trace>
  <inkml:trace contextRef="#ctx0" brushRef="#br0" timeOffset="54172.477">26213 10762 0 0,'0'0'0'0,"0"0"196"0,0 0-39 15,0 0-54-15,0 0-33 0,0 0-23 0,0 0-11 16,0 0 4-16,0 0 16 0,0 0 22 0,0 0 29 15,0 0 27-15,-22 12 18 0,21-12 0 16,1 0-14-16,0 0-28 0,0 0-30 0,0 0-17 16,0 0-2-16,0 0 8 0,0 0 12 0,0 0 10 15,-1 0 4-15,0 0-13 0,-2 2-17 0,0-2-11 16,-1 3-12-16,0-1 5 0,-1-2 5 0,-1 2-2 16,2-2-4-16,0 3-6 0,1-3-5 15,1 0-2-15,0 0-6 0,0 0-1 0,1 0-5 16,0 0-2-16,1 0 0 0,0 0-3 0,-2 0-1 15,2 0-3-15,-1 0-1 0,0 0 1 0,0 2 1 16,0-2 1-16,-2 0 2 0,2 0 0 16,-1 0 1-16,-1 0 0 0,1 0 2 0,-1 0-1 15,2 0-1-15,-1 0 2 0,1 0-4 0,0 2-2 16,1-2-4-16,0 0-3 0,0 0-3 0,0 0 0 16,0 0-2-16,0 0 2 0,0 0 1 15,0 0 1-15,0 0 3 0,0 0 0 0,0 0 5 16,0 0-1-16,0 0 3 0,0 0 1 0,0 0 1 15,0 0 0-15,0 0-1 0,0 0-4 16,0 0-1-16,0 0 1 0,0 0-5 0,0 0 1 16,0 0-1-16,0 0-3 0,0 0-1 0,0 0 4 15,0 0-1-15,0 0 8 0,0 0 4 0,0 0 2 16,0 0 4-16,0 0-6 0,0 0-5 16,0 0 0-16,0 0-8 0,0 0 1 0,0 0-1 15,0 0-4-15,0 0 4 0,0 0-5 0,0 0-1 16,4 0 0-16,1 0-5 0,1-2 6 0,1 0-1 15,1 2 2-15,1-3 5 0,2 3-5 0,0 0 1 16,1 0 2-16,2 0-4 0,1 0 6 16,3 0 1-16,-1 0 3 0,1 0 5 0,0 0-5 15,0 0-1-15,-1 5-2 0,-1-3-9 0,-1 3 8 16,-1 0-3-16,-2-1 3 0,-3 3 6 0,-3-1-5 16,0 1-1-16,-4 2-2 0,-2 1 2 15,0 4 5-15,-9 4 0 0,-3 6 0 0,-5-1-4 16,0-1-5-16,-3 1 4 0,-1 0-8 0,-2-4 4 15,1 0 0-15,-2-4-5 0,-1 1 5 0,3-2-3 16,-1-5 1-16,2 3 1 0,4-3-2 16,1-2 1-16,6 0 0 0,2-2 0 0,5-1 2 15,1 1-4-15,2 0 0 0,3 2-1 0,7 0-1 16,3 1 2-16,6 1 1 0,4 5 0 16,3-2 3-16,1 2-2 0,3 2 0 0,1 0 1 15,0 0-2-15,0 0 2 0,-1 2 0 0,-1 1-1 16,-4-1 1-16,-4-1 0 0,-4 1 2 0,-2-4 1 15,-6-1 5-15,-4-1 6 0,-4-1 11 16,-1 1 9-16,-4 0 8 0,-7-1-1 0,-5 3-8 16,-4 0-8-16,-5-2-6 0,-2-1-3 0,-4 2-5 15,-1-4-1-15,-1 1-5 0,-3-3 0 0,0-5-5 16,0 0 1-16,0-2-3 0,2 0-4 0,4-7-6 16,5 0-12-16,3-2-14 0,7 2-20 15,5 0-29-15,5 2-51 0,5 2-59 0,3 3-84 16,7 0-176-16,0 0-197 0,0 0-877 0</inkml:trace>
  <inkml:trace contextRef="#ctx0" brushRef="#br0" timeOffset="54557.341">26643 11071 618 0,'0'0'56'0,"0"0"-22"0,0 0 25 16,0 0 60-16,0 0 57 0,0 0 40 16,0 0 13-16,0 0-25 0,0 0-41 0,0 0-25 15,0 0-27-15,0 0-11 0,0 0-6 0,0 0-4 16,92-118-1-16,-92 118-4 0,0 0-2 0,0 0-11 16,0 0-11-16,0 0-11 0,0 0-10 0,0 2-8 15,-2 3-1-15,-1 2-7 0,-2 0 3 16,1 5 3-16,-3-3 2 0,1 3 6 0,-2 2 2 15,0 4-3-15,-3-3 7 0,-1 2 1 0,1 1-3 16,0 1 6-16,1-1-13 0,1 6-5 0,-2-5-6 16,2 2-2-16,2 0-5 0,-3 0-4 15,4-2-1-15,1-3-3 0,1-1-4 0,0-1-2 16,3 0-1-16,1 0-11 0,0 0 4 0,0-2-7 16,0 2-6-16,0 0-9 0,2-4-17 15,3 4-21-15,-1-2-37 0,2-3-74 0,1-2-108 16,-3-2-186-16,0-3-137 0,-1-2-858 0</inkml:trace>
  <inkml:trace contextRef="#ctx0" brushRef="#br0" timeOffset="55073.973">26707 11061 463 0,'0'0'127'0,"0"0"3"15,0 0 59-15,0 0 57 0,0 0 28 0,0 0-21 16,0 0-37-16,0 0-46 0,0 0-39 0,0 0-44 15,0 0-24-15,0 0-8 0,0 0 6 0,2-66 13 16,-2 80 1-16,1 2-1 0,1 1-7 0,-2 2 1 16,2 2 2-16,2 5 2 0,-3-3 5 0,1 6-3 15,1-1-2-15,0 2-6 0,1-2-4 16,-1-5-3-16,3 0-5 0,-1-3-3 0,4-3 0 16,-3-6-7-16,0-1 0 0,2-6-2 0,2 1-1 15,0-5 5-15,0 0-1 0,3-5 1 16,1-6-1-16,2-3-8 0,2-5-2 0,-1-2-8 15,0-1-5-15,1-3-3 0,1-1-4 0,-3-4-5 16,1-1-2-16,1 5-4 0,-1 0-1 16,0 1-3-16,-1 4 3 0,-4 3-1 0,3 0 2 15,-2 4-3-15,-2 0-3 0,-1 2-3 0,-4 3-2 16,-1 2 0-16,-3 2-4 0,1 3 0 0,-2-1 0 16,-1 3 2-16,0 0 1 0,0-2 2 15,-1 2-3-15,-3 0 3 0,-1-4-1 0,-1 1 6 16,-3 1-2-16,-1 2 6 0,1 0-2 0,-1-2 1 15,1 2 1-15,0-3-1 0,1 3 3 0,1 0-2 16,0 0 1-16,2 0 1 0,-1 0 4 0,3 0-1 16,1 0 5-16,1-2-8 0,1 2-2 0,1-2-4 15,7-3-2-15,2 3 3 0,5-7 1 16,6 0 7-16,-1-2-4 0,5-1 3 0,0 3-3 16,1-3-2-16,0 3-2 0,-2 2 0 0,2-3-4 15,-1 3-3-15,0 3 1 0,-3-3-7 0,-1 2-6 16,0 3-21-16,-2 2-30 0,-1 0-46 15,-1 0-45-15,-2 0-74 0,-2 4-110 0,-4 1-279 16,-1-3-1001-16</inkml:trace>
  <inkml:trace contextRef="#ctx0" brushRef="#br0" timeOffset="55325.15">27403 10852 275 0,'0'0'248'0,"0"0"-65"0,0 0 68 0,0 0 73 15,0 0 32-15,0 0-46 0,0 0-57 0,0 0-55 16,0 0-40-16,0 0-17 0,0 0-14 0,0 0-10 16,0 0-16-16,0 0-19 0,-48 5-22 15,48-5-16-15,0 0-13 0,0 2 3 0,4-2 5 16,2 5 5-16,3-3 7 0,2 0-4 0,5 1-5 16,3-1-2-16,4-2-5 0,0 0-2 0,5-5-5 15,-1 1-8-15,-1-3-4 0,2 2-10 0,-2 0-5 16,-1 3-5-16,-3-3-13 0,-3 5-10 15,-4-2-21-15,-4 2-46 0,-1 0-78 0,-5 2-146 16,-3 3-313-16,-1-3-993 0</inkml:trace>
  <inkml:trace contextRef="#ctx0" brushRef="#br0" timeOffset="55591.476">27420 10903 1904 0,'0'0'201'16,"0"0"-21"-16,0 0 22 0,0 0-10 0,0 0-33 15,0 0-43-15,0 0-38 0,0 0-25 0,0 0-8 16,0 0-4-16,0 0-2 0,0 0 1 0,-87 134-4 16,78-107 3-16,2 5-2 0,-2 3 2 15,-1 1 9-15,1 4 1 0,-1 1 3 0,1 0-1 16,-1 3-6-16,-2 3-1 0,1-2-5 0,0-1-5 0,1-3-4 16,0-1-10-16,1-3-5 0,2-3-4 15,0-4-5-15,4-2-1 0,-1-3-6 0,4-1 0 16,0-7-2-16,0 2-4 0,1-3-9 0,4-4-15 15,3-1-17-15,1-4-25 0,2-2-40 16,-1-1-57-16,0-1-89 0,-1-3-174 0,-2 0-267 16,-3 0-873-16</inkml:trace>
  <inkml:trace contextRef="#ctx0" brushRef="#br0" timeOffset="56035.885">27270 11354 1088 0,'0'0'261'15,"0"0"-15"-15,0 0 6 0,0 0-5 0,0 0-24 16,0 0-46-16,0 0-57 0,0 0-44 0,0 0-22 15,0 0-5-15,0 0-2 0,0 0 2 16,0 0-4-16,0 0 1 0,13-35 6 0,-7 33 5 16,1 2 5-16,1-2 0 0,0-1 0 0,2 1-6 15,1 0-3-15,0-1-6 0,2 3-6 0,2-2-7 16,-3 2-1-16,4-2-6 0,-2 2 1 16,2-3-3-16,-2 3-2 0,2-2-1 0,-1 0-2 15,0 2-3-15,0-2 3 0,2 2-1 0,-3-3 1 16,2 1 4-16,-2 0-1 0,1-1 4 15,-3 1-3-15,0 0 0 0,-3 2 2 0,-1 0-2 16,-3 0 0-16,-1 0 1 0,-2 0-6 0,1 0 1 16,-2 0-2-16,-1 0-4 0,0 0 2 0,0 0-1 15,0 0-3-15,0 0-12 0,0 0 0 16,0-3 0-16,0 3 0 0,0 0 0 0,0-2 0 16,0 2 0-16,0 0-10 0,0 0-29 0,0-2-40 15,0 2-67-15,0-2-128 0,0 2-531 0,0 0-952 16</inkml:trace>
  <inkml:trace contextRef="#ctx0" brushRef="#br0" timeOffset="62665.111">30503 10903 411 0,'0'0'149'0,"0"0"24"16,0 0 74-16,0 0 66 0,0 0 44 0,0 0-46 16,0 0-74-16,0 0-53 0,0 0-38 0,0 0-9 15,0 0-6-15,0 0-16 0,0-7-24 0,10 7-26 16,1 0-20-16,1 0-10 0,2 5-11 15,-3 2-4-15,0 2-3 0,-1 2-9 0,-2 0 6 16,-3 8-5-16,2-1-1 0,-6 3 1 0,-1 0-5 16,0 3 2-16,-9 0-3 0,1-1-1 15,-2 3 2-15,-2-5-2 0,2 1 0 0,0-1 1 16,2-3-2-16,1 1 2 0,1-3-3 0,4 0 1 16,2 1 0-16,0-2-1 0,2 3 0 15,7-4 0-15,2 5 2 0,2-3 5 0,5 1 2 16,2-1 5-16,0-3 7 0,-2-2 4 0,-4-1 5 15,1-1 2-15,-5-2 1 0,-5 0 0 0,1-2-1 16,-5-1 3-16,-1 3 4 0,-2 0 2 0,-8 5-4 16,-8 2-5-16,-5 1-12 0,-11 3-9 15,0 1-2-15,-5 0-5 0,-1-3 0 0,4 0-4 16,-2-2-6-16,2-5-9 0,4-3-16 0,3-1-27 16,4-5-42-16,4 0-71 0,4 0-120 0,6-5-282 15,4 3-1010-15</inkml:trace>
  <inkml:trace contextRef="#ctx0" brushRef="#br0" timeOffset="63734.418">31012 11143 196 0,'0'0'293'0,"0"0"-145"15,0 0 73-15,0 0 71 0,0 0 48 0,0 0-8 16,0 0-64-16,0 0-59 0,0 0-50 0,0 0-49 16,0 0-29-16,0 0-23 0,0 0-18 0,25-98-6 15,-25 98-7-15,0 0 0 0,0 0 1 0,0 0-1 16,0 0 5-16,0 0 1 0,1 0-1 15,-1 0 1-15,0 2-1 0,0 1-2 0,0-3-3 16,0 2-6-16,0 0 3 0,0 1-2 0,0-1-3 16,0 0 1-16,0 1-9 0,0-1-3 0,0 0-4 15,0-2-5-15,0 3 4 0,0-3-1 16,0 0 2-16,0 0 1 0,0 0-1 0,0 0-1 16,0 0-1-16,0 0-2 0,0 0 1 0,0 0 0 15,0 0 1-15,0 0-1 0,0 0 0 0,0 0 0 16,0 0 1-16,0 0 1 0,0 2-1 15,0 0-2-15,0 1 3 0,0 1-4 0,0 1 2 16,0 0-1-16,0-1 0 0,0 1 2 0,0 2 1 16,0 0 4-16,0 0-1 0,-4 2 2 15,2 3 1-15,-1-1-1 0,-3 4 3 0,2 2 4 16,-3-1 5-16,3 7 4 0,-3-2 2 0,-3 2-1 16,5 2-1-16,-4-2-2 0,0 7-1 0,-2-4-2 15,1-2 0-15,0 4-3 0,0-5-3 16,1-2 0-16,1 0-2 0,-1-3-3 0,4-2 0 15,-1-2-6-15,4-2 0 0,0-1-1 0,1-1-1 16,1-1-4-16,0-4-6 0,1-1-5 16,2 1-6-16,3-3-5 0,-2 0-6 0,6-2-6 0,-2 0-11 15,1 0-16-15,0-2-22 0,1-2-34 16,0-3-37-16,-3 2-40 0,3-4-38 0,-2-1-57 16,0 1-56-16,-1 0-32 0,-1-3 7 0,0 0 94 15,-2-4 109-15,2 3 91 0,-2-1 67 0,2-4 7 16,-1-1 3-16,0-2 4 0,-1 0 2 15,-2-1 0-15,3-1 4 0,-3-3 1 0,-1 1 5 16,-1-3 15-16,1 1 38 0,-1 2 54 0,0-3 67 16,0 0 57-16,0 6 16 0,1-4-2 0,2 5-34 15,-2 3-37-15,2-1-32 0,-1 5-30 16,-2 4-18-16,2 0-18 0,2 1-10 0,-3 4-14 16,1 1-12-16,-1 1-13 0,-1 3-9 0,1 0-12 15,-1 0-4-15,1 0-4 0,2 0 3 0,-1 3 5 16,-1 1 3-16,1 6 2 0,-2-1-1 15,2 3 1-15,1 3-1 0,-2 1 0 0,2 3-2 16,-2 4 1-16,0-2-4 0,1 5 3 0,1 0 1 16,-1 4 0-16,0-2 3 0,0 1-4 0,4 1 2 15,-2-2-1-15,5 3-3 0,0-7 0 16,1 2-2-16,1-5 0 0,-1-5 4 0,1-5 0 16,1-1 4-16,1-8 4 0,-1-2 12 0,1-2 6 15,3-12 2-15,0-7-3 0,2-7-12 0,1-8-12 16,2-4-9-16,-1-4-4 0,1 1-9 0,0-1 4 15,-2 4-3-15,-1 4-1 0,-4 8-5 16,-2 3-11-16,-1 6-16 0,1 7-25 0,-5 2-39 16,1 3-66-16,-2 7-94 0,-2 0-165 0,-3 0-291 15,2 0-871-15</inkml:trace>
  <inkml:trace contextRef="#ctx0" brushRef="#br0" timeOffset="64466.522">31661 11023 0 0,'0'0'290'0,"0"0"-160"0,0 0-45 15,0 0 43-15,0 0 55 0,0 0 56 16,0 0 33-16,0 0-4 0,0 0-20 0,0 0-31 16,0 0-30-16,0 0-21 0,0 0-25 0,0 0-17 15,-91-5-20-15,90 5-18 0,1 0-16 0,0 0-16 16,0 0-12-16,2 0-1 0,6 0 6 16,2-2 10-16,1 2 10 0,8-5 0 0,1 1-5 15,2 1-15-15,5-1-12 0,-1 1-15 0,2 1-5 16,-1 2-9-16,-3 0-6 0,-2 0-14 0,3 5-20 15,-6-1-32-15,-3 3-55 0,2 3-99 0,-6-6-183 16,-3 1-294-16,-5-3-863 0</inkml:trace>
  <inkml:trace contextRef="#ctx0" brushRef="#br0" timeOffset="64720.098">31807 10944 648 0,'0'0'139'0,"0"0"-25"16,0 0-13-16,0 0 44 0,0 0 47 0,0 0 25 15,0 0 1-15,0 0-30 0,0 0-43 0,-107 120-31 16,98-99-20-16,0 4-11 0,0 1-6 16,3 0-8-16,-1 5-3 0,-1 1-5 0,3 1 0 15,-4 3 5-15,1 1 2 0,-1 5 12 0,-2-1-4 16,1 3-1-16,0 1-7 0,-1 4-14 16,-1 0-11-16,0 1-8 0,-4 3-5 0,4-3-6 15,0-3-5-15,3-2-5 0,2-3-8 0,4-2-2 16,-2-7-2-16,3-3-3 0,1-2 0 0,1-2-7 15,0-5-7-15,6-1-10 0,-1-6-16 16,2 0-20-16,3-5-33 0,2-4-17 0,0-3-56 16,4-2-147-16,-6 0-299 0,-3-2-908 0</inkml:trace>
  <inkml:trace contextRef="#ctx0" brushRef="#br0" timeOffset="65072.019">31630 11486 419 0,'0'0'48'0,"0"0"15"15,0 0 61-15,0 0 85 0,0 0 65 0,0 0 24 16,0 0-28-16,0 0-48 0,0 0-37 0,0 0-19 16,0 0-7-16,0 0-10 0,0 0-6 15,0 0-4-15,108-42-12 0,-83 42-11 0,5 0-16 16,-1 0-14-16,0 0-12 0,0 0-9 0,-4 0-11 16,1 0-13-16,-6 0-11 0,-2-2-10 0,-2 2-11 15,-4 0-4-15,2 0-4 0,-3-3-4 16,-3 3-5-16,-1-2-14 0,2 2-23 0,-6-2-27 15,2 2-67-15,-3 0-114 0,-1-3-292 0,0 3-1085 16</inkml:trace>
  <inkml:trace contextRef="#ctx0" brushRef="#br0" timeOffset="73192.459">968 5610 0 0,'0'0'46'16,"0"0"-36"-16,0 0 0 0,0 0 6 15,0 0 37-15,0 0 80 0,0 0 62 0,0 0 63 16,0 0 21-16,0 0-25 0,0 0-18 0,0 0-25 16,1-78-21-16,-1 74-17 0,-1-1-19 0,1 0-18 15,-1 3-19-15,1 0-23 0,-1 2-20 16,1-3-18-16,0 3-16 0,-1 0-7 0,1 0-9 15,0 0-4-15,-3 0 3 0,3 0-1 0,-1 5 2 16,0 0 4-16,0 2-2 0,-1 2 6 0,-2 0-1 16,1 4 4-16,-1 3 4 0,-2 3 1 0,1 2 0 15,-2-2 1-15,-1 6-9 0,0-5-3 16,2 5-7-16,-2-1-6 0,-1-1-5 0,1 3-6 16,2-4 2-16,-1 1-5 0,-1 2-3 0,4-1-7 15,-2-3-10-15,2 1-15 0,-2-1-18 0,3 0-33 16,0 0-60-16,-1-3-120 0,2-3-234 15,0-3-226-15,1-3-768 0</inkml:trace>
  <inkml:trace contextRef="#ctx0" brushRef="#br0" timeOffset="73725.873">790 5575 173 0,'0'0'77'0,"0"0"27"0,0 0 34 16,0 0 61-16,0 0 56 0,0 0 29 0,0 0-12 0,0 0-59 15,0 0-73-15,0 0-46 0,0 0-33 0,0 0-13 16,0 0 0-16,0 0 3 0,-72-87 3 16,70 87 0-16,-6 5 22 0,3 2-6 0,-2-3-10 15,-7 10-3-15,7-7-38 0,-5 10-1 0,0-2 1 16,3 1 0-16,-1 0-1 0,0 3 1 15,-2 7-3-15,2-1-3 0,-3 4 0 0,8-3-3 16,-3 2 3-16,5 0-1 0,-3-2 2 0,5 5-1 16,1-4 2-16,0 1-4 0,2-1 2 0,7 6 0 15,6 4-33-15,5-1 3 0,3 1 4 16,2-7 0-16,3-6 29 0,2-9 4 0,-1-4-1 16,-1-6 0-16,-3-5 1 0,2 0-1 0,-2-2-2 15,2-5 3-15,1-1-5 0,-2-4 2 16,3-2-3-16,-2-2-4 0,-1-1 1 0,2-1-4 15,-4-1 2-15,1-3-3 0,-2 4 2 0,-1-8-2 16,-3 5 2-16,1-2-3 0,-1 1 5 0,-3-2-2 16,-1-1 2-16,-3-3 4 0,1 5-1 0,-5-4 7 15,0 1 1-15,-1-2 6 0,-5 3 5 16,-2 0 5-16,0-2 1 0,-9 3 2 0,-1-1-3 16,-4-1-1-16,-4 2-3 0,-3-2 2 0,-2 3-3 15,-4 0 7-15,-3-1 0 0,-1 7 0 16,0-2-1-16,-2 3-8 0,-2 4-6 0,3 1-6 15,0 1-7-15,1 6-4 0,1-1-5 0,1 5-4 16,4 0 3-16,-1 0-19 0,5 7-13 0,1 2-31 16,2 8-69-16,5 1-172 0,3-1-575 0,3-6-835 0</inkml:trace>
  <inkml:trace contextRef="#ctx0" brushRef="#br0" timeOffset="74627.093">5549 11902 747 0,'0'0'122'16,"0"0"60"-16,0 0 36 0,0 0 15 0,0 0 7 15,0 0-35-15,58-136-32 0,-39 113-28 0,1 1-25 16,4-2-19-16,1 3-19 0,-1 5-8 0,3 2-11 15,-4 3-7-15,4 4-4 0,-4 2-6 0,1 5-7 16,-6 0-3-16,0 0-5 0,-3 5-5 0,-2 2 0 16,-6 2-5-16,-2 2 2 0,-5 3 5 0,-2 7 5 15,-10 3-3-15,-5 5-7 0,-8 3-9 16,-5 3-4-16,-4 1-6 0,0 4 6 0,-4-3 2 16,5-5 6-16,1-2 10 0,4-7 11 0,3-2 8 15,3-7 4-15,8 0 2 0,3-7-1 16,2 0-8-16,6-6-9 0,3 1-14 0,0 0-8 15,10 1-3-15,5-1 5 0,10 0 6 0,6 1-1 16,6-3-3-16,7 0-6 0,3-5-7 16,3 0-7-16,-1 1 3 0,2-2-6 0,-5-1-9 15,0 0-16-15,-4 0-27 0,-2 0-47 0,-7 2-86 16,-4 1-159-16,-10-1-363 0,-7 5-909 0</inkml:trace>
  <inkml:trace contextRef="#ctx0" brushRef="#br0" timeOffset="75027.543">5692 11503 673 0,'0'0'149'0,"0"0"-5"0,0 0 38 0,0 0 1 16,0 0 19-16,-138-92 23 0,118 83-29 0,-1 4-37 16,0 1-40-16,1 4-34 0,0 4-21 0,1 8-15 15,2 4-13-15,-2 3-3 0,3 6 1 0,0 1 5 16,2 5 8-16,2 4 4 0,3 5 0 15,0-2 0-15,5 4-7 0,2 2-7 0,2 2-4 16,0 0-11-16,5-1-3 0,2 2-2 0,5 1 2 16,1-2 0-16,5-2 0 0,2-1-5 15,2-3 3-15,5-3-6 0,5-8-1 0,1-3 0 16,5-5-5-16,0-7 5 0,5-5 4 0,-1-4 4 16,1-5 2-16,5-3 4 0,-2-8-1 15,2-8 4-15,1-7-3 0,-3-3 1 0,0-10 1 16,-5-3-4-16,-2-1 7 0,-6-4 3 0,-4 1 5 15,-8 3 8-15,-4-1 5 0,-6-2 3 0,-9 5 1 16,-2-4-13-16,-7 2-8 0,-7-3-6 0,-7 6-4 16,-6 7 5-16,-4 5-1 0,-3 4-3 15,-5 3-3-15,0 6-5 0,-1 4-5 0,0 1-7 16,5 3-4-16,-1 3-7 0,4-1-6 0,3 5-10 16,6 0-19-16,7 0-31 0,2 5-62 0,9 2-108 15,2-3-240-15,3 1-1197 0</inkml:trace>
  <inkml:trace contextRef="#ctx0" brushRef="#br0" timeOffset="76045.311">11987 11066 541 0,'0'0'89'0,"0"0"15"0,0 0 78 16,0 0 96-16,0 0 68 0,0 0 5 0,0 0-42 15,0 0-63-15,30-127-49 0,-18 112-28 0,4 1-28 16,4-2-22-16,4 4-18 0,-2 1-18 0,6-1-7 15,-1 7-10-15,-1-2-5 0,2 5-6 16,-4 2-12-16,-1 0-12 0,-1 2-10 0,-4 5-8 16,-4 5-2-16,-6 2-3 0,-2 2-1 0,-4 5 1 15,-2 1-3-15,-10 6 1 0,-4 0-4 0,-5-2 1 16,-3-2 1-16,1-1-5 0,0-4 0 16,0-5-3-16,1-5-7 0,0-2 6 0,3-5-1 15,4-2 1-15,3 0 6 0,3 0-2 0,5-2 1 16,2 0-2-16,5-1-1 0,8 1 3 0,3 2 1 15,4 0 3-15,2 0 5 0,0 5-4 0,-2 2 3 16,-2 2-1-16,-4 3 3 0,-3 0 2 0,-8 5 1 16,-3 4 6-16,-3 4 5 0,-15 3-3 15,-5-1-3-15,-5 5-5 0,-7 1-14 0,-2 0 5 16,0-7-5-16,0-2-1 0,2-6-5 0,7-4-14 16,2-7-15-16,5-2-26 0,4-3-55 15,4-2-77-15,5-7-178 0,5 0-349 0,0 2-897 0</inkml:trace>
  <inkml:trace contextRef="#ctx0" brushRef="#br0" timeOffset="76433.175">12125 10751 1187 0,'0'0'123'0,"0"0"-81"16,0 0-12-16,0 0 13 0,-118-54 56 0,90 54 49 15,1 0 29-15,1 3-10 0,0 6-39 0,2 5-40 16,2 2-22-16,-2 5-12 0,0 5 0 0,3 0 5 15,0 7 4-15,1 2 4 0,2 2 0 0,2 4-2 16,3 3-3-16,2 1 4 0,3 6-6 16,3 1-5-16,4 2-5 0,1 2-7 0,5-1-9 15,6 1-7-15,3-6-4 0,3-4-5 0,4-3 1 16,5-6 0-16,6-4 0 0,4-3-1 0,3-3-1 16,4-6-4-16,0-3 3 0,5-4-5 0,-2-7 6 15,4-7 4-15,2 0 2 0,0-14 2 16,2-4-4-16,3-8-5 0,-2-3-4 0,-2-10 0 15,1-3-3-15,-3-6 6 0,-5-5 0 0,-3-2 5 16,-6-3 4-16,-9 5 4 0,-6-2 0 16,-11 3 2-16,-9 5 1 0,-3 0 0 0,-11 2-2 15,-12 1 1-15,-6 2-7 0,-9 6-2 0,-8 1-5 16,-5 7-2-16,-2 6-5 0,-4 1-2 16,-1 7 2-16,6 0-5 0,-1 7 3 0,8 0-6 15,5 5-5-15,4 2-9 0,5 0-13 0,9 2-19 16,3 5-30-16,10 7-70 0,4 0-126 0,6-2-383 15,0-3-1016-15</inkml:trace>
  <inkml:trace contextRef="#ctx0" brushRef="#br0" timeOffset="77080.632">16649 11326 510 0,'0'0'140'16,"0"0"9"-16,0 0 44 0,0 0 64 0,0 0 40 16,0 0 12-16,0 0-11 0,-134-14-25 15,114 26-31-15,2 2-37 0,5 2-33 0,2 3-29 16,4-2-23-16,5 4-16 0,2 3-16 0,3-1-12 16,7 0-12-16,9-1-14 0,3 6-12 0,8-2-10 15,2 2-10-15,7-3-4 0,2 0-5 0,1 0-6 16,3-2-3-16,-1-2-11 0,-2-2-14 15,-1-6-26-15,0 1-51 0,-1-7-111 0,-11-3-242 16,-10 1-1228-16</inkml:trace>
  <inkml:trace contextRef="#ctx0" brushRef="#br0" timeOffset="77263.414">17014 11385 2792 0,'0'0'126'0,"0"0"-38"0,0 0-14 16,0 0 9-16,-144 1 26 0,107 15 19 0,-3 3-6 15,1 4-24-15,5 7-31 0,1 1-25 0,1 9-18 16,4 2-10-16,1 1-3 0,4 1-7 0,5 0-3 16,0-1-6-16,7-1-4 0,6-4-6 15,-1 2-11-15,5-5-15 0,1-5-25 0,2-1-50 16,6-6-101-16,-5-4-243 0,2-10-1077 0</inkml:trace>
  <inkml:trace contextRef="#ctx0" brushRef="#br0" timeOffset="77681.469">16682 11225 1480 0,'0'0'408'0,"0"0"-331"16,0 0-4-16,0 0-15 0,-73-131 14 0,47 119 28 16,-1 8 18-16,-7 4-5 0,0 0-17 0,-4 14-25 15,1 4-18-15,-8 10-7 0,3 6 1 16,1 5 2-16,-2 5-1 0,3 4 0 0,1 3-3 15,6 4 0-15,2 1-3 0,4-2 0 0,6 2-7 16,9-1 0-16,4 3-6 0,6-3-5 0,2 0-3 16,10-5-3-16,4 2-3 0,7-6 4 15,7 2-7-15,3-6 0 0,7-4-1 0,2-3-7 16,5-7 4-16,4-3-1 0,2-8 1 0,6-10 4 16,0-6 1-16,4-1 0 0,0-6-1 15,2-8-5-15,0-9 1 0,-1-3-1 0,1-6-2 0,-1-7 1 16,0-5-3-16,-2-4 3 0,-2-3-2 15,-7-2-2-15,-7 0 6 0,-4-2 2 0,-4 0 2 16,-10-1 6-16,-4 4-4 0,-11-2 2 0,-8 2 2 16,-7-1 3-16,-12 3 6 0,-12 1 4 0,-6 5-2 15,-12 5 8-15,-6 4-8 0,-5 5-2 16,-8 10-1-16,-6 2-8 0,-1 8-1 0,1 3-5 16,1 5-4-16,7 2-4 0,4 0-2 0,9 9-8 15,6 1-3-15,6 6-18 0,7 1-18 0,7 7-39 16,8 4-84-16,5-5-195 0,7-7-1336 0</inkml:trace>
  <inkml:trace contextRef="#ctx0" brushRef="#br0" timeOffset="78281.054">22040 11512 1785 0,'0'0'498'0,"0"0"-399"0,0 0-23 16,0 0-11-16,0 0-2 0,0 0 6 0,0 0 9 16,0 0 3-16,0 0 3 0,0 0-6 15,-134-103-9-15,103 112-8 0,1 1-4 0,0 4-7 16,6-3-1-16,-2 5-8 0,4-2-1 0,5 1-5 16,3 6-6-16,3 0 0 0,2 5 2 0,6-3 5 15,3 6 6-15,0-1 5 0,3 5 1 0,7-1 3 16,1 0-4-16,4 0 2 0,0 3-5 0,-1-4-1 15,2 2-2-15,-4-3-3 0,3-2-5 16,-5-3-3-16,-2-2-4 0,-1-5-7 0,-1 1 0 16,-5-3-4-16,-1 3-15 0,-3-3 0 0,-5 2 0 15,-8 0 0-15,-1 3 0 0,-3-2 0 16,-4-1 0-16,2-6 0 0,1-5-51 0,1-5-31 16,1-2-61-16,3-2-89 0,-1-7-175 0,4-3-378 15,6 3-892-15</inkml:trace>
  <inkml:trace contextRef="#ctx0" brushRef="#br0" timeOffset="78432.471">21688 11775 2255 0,'0'0'584'0,"0"0"-284"0,0 0-105 0,141-66-58 16,-101 59-34-16,-2 5-19 0,1 2-16 0,0 2-20 15,-3 7-17-15,-2 5-15 0,-2 1-11 0,-2 6-6 16,-1 0-9-16,-4 2-5 0,2 3-15 0,-4-6-27 16,-4 1-47-16,0-3-96 0,-6-4-176 15,-4-4-368-15,-1-6-902 0</inkml:trace>
  <inkml:trace contextRef="#ctx0" brushRef="#br0" timeOffset="78851.432">22059 11292 1698 0,'0'0'188'16,"0"0"9"-16,0 0-17 0,0 0-2 16,0 0-2-16,-112-127-21 0,91 120-33 0,0 1-37 15,-1 6-25-15,-4 0-19 0,0 8-8 0,-4 6-2 16,-3 5-4-16,-2 9-1 0,-5 2-1 15,1 4-3-15,0 7 3 0,-4 4-4 0,3 0 1 16,4 4 0-16,-1 1-5 0,5 3-2 0,3 2-5 16,5 5-3-16,3 0 1 0,2 2-1 0,2 2-2 15,6 2 1-15,0-5-4 0,6 2 3 0,2-4 1 16,3-1-1-16,1-5 3 0,6-4-1 16,6-4 2-16,3-6 3 0,4 1 0 0,3-6 1 15,5-6 0-15,0-5 1 0,6-5 1 0,0-4 2 16,4-4 2-16,3-4 0 0,1-4-1 0,0-2-1 15,4-5-1-15,-3-3-3 0,2-6 0 0,1-5-3 16,-1-4 1-16,2-5-1 0,0-5-1 16,-1-2 0-16,3-7-4 0,-1-1-1 0,-3-6 4 15,2 0 1-15,-3-5 4 0,-3-5 2 0,-3 2 0 16,-7-3 2-16,-4 3 4 0,-8-4 0 16,-7 7 7-16,-8 0-1 0,-4 0 1 0,-5 3 0 15,-11 3-8-15,-4-1 0 0,-9 6-4 0,-2 1-3 16,-4 0-1-16,-5 6-2 0,1 1-2 0,0 5 2 15,1 5-6-15,5 5-1 0,2 6-3 16,1 2-9-16,1 8-4 0,4 4-15 0,1 2-22 16,4 12-49-16,5 7-84 0,3 3-182 0,2-1-523 15,4-6-825-15</inkml:trace>
  <inkml:trace contextRef="#ctx0" brushRef="#br0" timeOffset="80170.036">25938 5843 519 0,'0'0'163'0,"0"0"40"0,0 0 60 15,0 0 54-15,0 0-11 0,0 0-44 0,79-118-50 16,-74 107-47-16,-1 1-34 0,-2 1-19 0,-2 5-18 15,0-1-15-15,0 3-17 0,-4-1-15 16,-1 1-14-16,-2 2-10 0,-6 0-5 0,-3 5-5 16,-2 4-1-16,-8 7 3 0,-1 5 1 0,-7 5 3 15,0 5 6-15,-7 6 5 0,-3 10 11 0,-1 3 6 16,-4 10 8-16,5 2 4 0,-1 5-3 16,7 2-4-16,4-5-5 0,9-4-6 0,8-7-9 15,6-7-7-15,11-6-6 0,7-11-5 0,10-4-1 16,9-6 4-16,6-7 2 0,8-8 2 0,8-4-3 15,3-14-1-15,1-4-2 0,1-10-3 16,-2-1-4-16,-9-4 0 0,-6 3 1 0,-10 1 2 16,-10 3 6-16,-11 3 2 0,-5 0 1 0,-15 4-4 15,-11 3-5-15,-9 1-7 0,-8 1 1 0,-8 4-6 16,-3 6 3-16,2 1-8 0,4 3-9 0,3 0-9 16,10 3-15-16,5 4-24 0,6 0-36 15,6 0-58-15,5 2-78 0,7-3-115 0,5 1-207 16,1-3-91-16,0-1-848 0</inkml:trace>
  <inkml:trace contextRef="#ctx0" brushRef="#br0" timeOffset="80600.396">25839 5645 2032 0,'0'0'124'0,"0"0"-10"0,0 0-17 16,0 0-7-16,0 0 7 0,0 0 4 15,0 0-14-15,-137-106-19 0,113 106-27 0,0 5-15 16,-3 10-13-16,-1 6-1 0,-6 7-3 0,-1 7-1 15,-5 6 0-15,-3 5 0 0,-3 4-2 0,3 6 1 16,0 3 6-16,3 4 0 0,2 1 8 16,6 1-1-16,2-1 4 0,5 1 0 0,4-3 0 15,6 1-2-15,6-7 1 0,6 0 1 0,3-1-2 16,10-4-1-16,7-3-5 0,7-4-6 0,4-5-3 16,7-7 4-16,4-2 2 0,4-7 4 15,7-6 5-15,3-8 4 0,4-7 2 0,1-2 0 16,2-2-4-16,4-12-2 0,1-2-5 0,4-8-2 15,2-6-3-15,-1-1-4 0,1-9 1 0,-4-2-2 16,-2-1 2-16,-4-3 2 0,-5-3 0 16,-4 1 5-16,-6 0-1 0,-7 2 3 0,-6-3 1 15,-8 4 2-15,-6-4 6 0,-8 3-3 0,-7 0 5 16,-4 2-1-16,-10-1-5 0,-8 1 0 0,-5 4 0 16,-8 2-2-16,-5 3 2 0,-6 0-8 0,-5 5 0 15,-3 1-4-15,-1 3 0 0,0 3 2 16,4 2-5-16,2 3-3 0,5 2-2 0,6 0-1 15,3 7-4-15,4-3-5 0,6 3-7 0,4 2-7 16,4 2-22-16,3 5-35 0,7 0-72 16,3 0-103-16,0 2-262 0,3 3-1175 0</inkml:trace>
  <inkml:trace contextRef="#ctx0" brushRef="#br0" timeOffset="81283.701">29309 6073 2477 0,'0'0'224'0,"0"0"-43"16,0 0-60-16,0 0-26 0,0 0-19 0,0 0-27 15,0 0-15-15,0 0-21 0,0 0-9 0,0 0 0 16,0 0-3-16,123-82 0 0,-82 77 2 0,-1 5-2 16,1 0 1-16,-4 0 0 0,1 5 1 15,-6-1 1-15,-3 1-2 0,-2 2 8 0,-10 1 8 16,-2-1 12-16,-6 0 13 0,-6 0 15 0,-3 2 12 15,-2 3 9-15,-10 4-4 0,-8 3-3 16,-8 4-14-16,-4 4-12 0,-6-2-7 0,-1 3-12 16,3-2-7-16,-1-2-6 0,6-1-6 0,3 3-6 15,6 0-2-15,1-5-3 0,6 1-3 0,1-1-10 16,7-3-11-16,3 1-18 0,3-3-22 16,1-2-41-16,0-5-51 0,1-1-84 0,7-1-183 15,-2-4-331-15,-2-3-863 0</inkml:trace>
  <inkml:trace contextRef="#ctx0" brushRef="#br0" timeOffset="81852.148">29539 5850 1477 0,'0'0'724'0,"0"0"-655"0,0 0-9 0,0 0 3 16,0-127 18-16,-9 108 26 0,-3 6 12 15,1-1-12-15,-2 4-20 0,-5 4-33 0,-4 6-24 16,-6 0-9-16,-1 4-11 0,-4 5 12 0,-3 8 3 15,0 3 3-15,-3 1 5 0,-1 7-6 0,-2 1-2 16,2 2-2-16,1 6-7 0,1-2 1 16,3 3-4-16,2 2-2 0,3 0 2 0,2 4-2 15,5 1-2-15,0 0 1 0,5-1-2 0,3 4-1 16,4-4 2-16,7 3 0 0,1-4 2 16,3-2 0-16,3 1 2 0,7-3-3 0,1-4-2 15,2-1 4-15,6-5-1 0,2-1 1 0,-1-2 2 16,7-3 0-16,-2 0 4 0,5-5-1 0,2-2-1 15,3 0 2-15,0-4-5 0,5-3 1 16,-2 1 4-16,2-6-5 0,1 1 0 0,2-5 0 16,-1 0-3-16,5 0-1 0,-4 0-5 0,2-5-1 15,-2 1 1-15,-1-3-3 0,0-3-1 0,-3 1 1 16,-2-2-1-16,-2-1 0 0,-4 0 2 16,-1-2-2-16,-1 2 0 0,-2-5 1 0,0 1 2 15,-1-3 1-15,-1-2-2 0,-3 0 3 0,4-1 2 16,-3-1-1-16,-1 0-1 0,0-3 1 0,1 1-1 15,-3-2 3-15,-6-1 0 0,2 0 0 0,-5 0 1 16,-1-1-2-16,-2-3-2 0,-2-3 2 0,-4 1-1 16,0-3 1-16,-2 0 2 0,-4-2-3 15,-5 0 0-15,-1 2 1 0,-1-2 2 0,-1 4 3 16,-5 0 0-16,3 0 3 0,-5 6 6 0,0-3-3 16,0 4-2-16,-1 0-2 0,-2 1-3 15,1 2 3-15,-5 1-1 0,-1 1-3 0,-3 1-2 16,-1 1-4-16,0 3 1 0,0 4-3 0,2 0 2 15,0 4-4-15,1 1 0 0,4 4-3 0,0 1-10 16,1 4-12-16,1 2-19 0,1 10-32 16,-1 4-53-16,-4 7-99 0,7-2-273 0,5-7-1214 0</inkml:trace>
  <inkml:trace contextRef="#ctx0" brushRef="#br0" timeOffset="121110.724">1496 11874 304 0,'0'0'173'0,"0"0"81"15,0 0 70-15,0 0 14 0,0 0-30 0,0 0-49 16,0 0-56-16,0 0-38 0,0 0-32 16,0 0-30-16,0 0-24 0,-9-52-21 0,8 52-13 15,1 0-8-15,0 2-1 0,-1 5-6 0,-2 3 4 16,0 9 8-16,2 4 1 0,-2 5 2 0,-3 5-5 16,4-2-6-16,-6 4-2 0,5-2-5 15,-4 3-2-15,3 1 0 0,-3 0-10 0,0-1 1 16,2-1-7-16,0-2-5 0,1-3 2 0,2-3-5 15,1-4-5-15,0-5-2 0,1-1-16 0,0-3-4 16,1-5-13-16,2-2-21 0,3-2-21 16,-2-5-34-16,5 0-48 0,-3-5-85 0,0-4-152 15,1-3-201-15,-3 0 30 0,1 5-340 0</inkml:trace>
  <inkml:trace contextRef="#ctx0" brushRef="#br0" timeOffset="121461.875">1482 11973 353 0,'0'0'326'15,"0"0"72"-15,0 0 40 0,0 0-36 0,0 0-86 16,15-132-73-16,-5 110-56 0,1 4-49 0,6-1-29 16,-2 3-23-16,4 0-23 0,1 6-14 15,-2 1-18-15,1 6-12 0,-4 3-7 0,2 0-7 16,-4 5 0-16,-2 5-3 0,-2 4 1 0,-5 0-2 16,-1 7-3-16,-3-1-1 0,-3 1 0 0,-5 6-2 15,-7-1 0-15,1-1-1 0,-4-1 2 16,-1-2 0-16,-2-1 1 0,1-5 1 0,5 0 0 15,-1-2 3-15,5-5-2 0,2 3 3 0,6-3-2 16,2 1 0-16,1-2 0 0,4 1-2 16,7 3 4-16,6 2 1 0,3 2 3 0,3-2 4 15,3 2 0-15,-1-2 0 0,-3-2 3 0,2-2 0 16,-7-1 3-16,-1 1 7 0,-7-3 7 0,-5 2 18 16,-4-2 15-16,-4 5 4 0,-12 2-4 15,-5 4-21-15,-6 1-17 0,-4 1-13 0,-3 1-6 16,2-5-1-16,0-2-1 0,1-3-5 0,3-4-3 15,5-2-15-15,-1-3-20 0,8-2-31 0,3 0-57 16,6 0-94-16,2-4-185 0,5-1-363 16,0 3-850-16</inkml:trace>
  <inkml:trace contextRef="#ctx0" brushRef="#br0" timeOffset="121842.993">2272 11855 1138 0,'0'0'306'0,"0"0"-118"0,0 0 12 16,0 0 46-16,0 0-11 0,0 0-22 0,0 0-43 15,0 0-44-15,0 0-32 0,0 0-16 0,0 0-14 16,0 0-17-16,0 0-9 0,-22-59-7 0,12 59-8 16,-2 0 3-16,-2 7-4 0,-2 2 2 0,-2 3 10 15,-2 5-2-15,-1 7 14 0,0 1 4 16,-2 6 3-16,-1 1 10 0,0 2-7 0,4-2-7 16,5-1-3-16,1-2-10 0,8-4-10 0,2 1-6 15,4-5-5-15,6-3-2 0,6-1-6 16,7-7-1-16,7-1-2 0,7-4-6 0,3-5 4 15,6 0-8-15,3 0-18 0,-2-7-25 0,-2 0-67 16,1-2-92-16,-3 1-170 0,-12-2-435 0,-11 3-861 16</inkml:trace>
  <inkml:trace contextRef="#ctx0" brushRef="#br0" timeOffset="134037.568">7139 17487 75 0,'0'0'176'16,"0"0"-129"-16,0 0-8 0,0 0 23 0,0 0 46 15,0 0 53-15,0 0 36 0,0 0 16 0,0 0-13 16,0 0-27-16,0 0-25 0,0 0-23 0,-22-81-23 16,22 81-19-16,0 0-23 0,0 0-17 0,0 0-22 15,0 0-5-15,0 5 3 0,0 2 15 16,0 5 12-16,0 6 15 0,0 2 11 0,0 3-9 15,0 3-1-15,0-3-8 0,-2 4-7 0,-2 1 0 16,2 2-4-16,-2-2-4 0,-1-1-3 0,1 1-9 16,-1-5-1-16,3 0-12 0,1-7-4 15,-1-2-10-15,1-6 4 0,0 2-2 0,1-1 8 16,0-2-22-16,0-2-11 0,0 2-33 0,0 2-30 16,2-4-23-16,0-1-46 0,4 1-57 15,-2-3-139-15,3 1-145 0,-3-3 38 0,-3 0-349 0</inkml:trace>
  <inkml:trace contextRef="#ctx0" brushRef="#br0" timeOffset="134503.396">7179 17540 40 0,'0'0'198'0,"0"0"-64"0,0 0 31 0,0 0 55 15,0 0 58-15,0 0 4 0,0 0-35 0,0 0-55 16,0 0-46-16,0 0-31 0,0 0-11 0,0 0-5 15,0 0-1-15,0 0-16 0,60-108-17 0,-38 106-12 16,-1 2-17-16,0 0-6 0,-2 7-14 0,-1 0-2 16,-5-2-6-16,-1 5 1 0,-3-1-6 15,0 3 3-15,-7-1-4 0,-1 6-1 0,-1 1-2 16,-2-2 0-16,-8 3-4 0,-1-1-1 0,-1 0 4 16,-6-2-4-16,3-2-2 0,-3 0 0 0,0 0 2 15,3 0 2-15,-2-6 3 0,6 2-1 16,0-3 5-16,2-3-7 0,1 1 3 0,6 0-5 15,1-1-5-15,1 1-2 0,2 4 4 0,8-2 1 16,1 2 7-16,6 1-3 0,2 1 4 16,0 1 0-16,3-3-4 0,0 4 3 0,1-1-3 15,-4-3 1-15,0-4 0 0,-7 2 6 0,1 0 6 16,0-3-4-16,-1 1 3 0,-2 0-7 0,-1-1 0 16,0 1 19-16,-4 0 6 0,-3-1 29 0,-2 1 1 15,0 2 7-15,-7 0-14 0,-8 2-4 16,-3 2-8-16,-2 0 2 0,-4 3-6 0,-6 0 3 15,0 0-14-15,-3 0-9 0,-2-5 6 0,2 3-17 16,-1-7 4-16,1-1-14 0,4-4-1 0,1 0-14 16,5-7-13-16,1-2-19 0,7-3-18 0,3-2-49 15,6-4-47-15,6-8-182 0,9 6-281 16,-1 4-813-16</inkml:trace>
  <inkml:trace contextRef="#ctx0" brushRef="#br0" timeOffset="134972.351">7999 17674 291 0,'0'0'120'0,"0"0"38"0,0 0 60 15,0 0 56-15,0 0 35 0,0 0-7 0,0 0-44 16,0 0-50-16,0 0-50 0,0 0-37 0,0 0-32 16,0 0-17-16,0 0-21 0,0 0-13 15,-15-77-13-15,9 75-4 0,-2 2-2 0,-2-3-4 16,0 3 0-16,0 0 2 0,-1 0 0 0,1-2-9 16,0 2 6-16,-2 0-12 0,1 0 5 0,-2 0-2 15,1 0 1-15,1 0-4 0,1-2 0 0,-1 2-4 16,2-2 4-16,1 2-3 0,2 0-3 15,-1 0 3-15,-2 2-10 0,1 2 1 0,1 3-5 16,-2 3 5-16,0 1-1 0,0 1 2 0,-1 4-1 16,0-2 10-16,0 1-7 0,-1 4 6 0,1 2-2 15,0 0-4-15,0-3 1 0,1 3 1 16,4-3 5-16,-1-2-6 0,1 3 11 0,1-5 8 16,2 2-1-16,1 5-6 0,0-3-7 0,1 5 6 15,0-3 3-15,3 4 2 0,5-6 23 16,1 3-17-16,3-6 9 0,3-1 8 0,4-2-1 15,6-3-10-15,-1-4 9 0,6-5-13 0,2 0-5 16,5 0-19-16,1 0-28 0,0-5-27 0,3 1-93 16,2-1-350-16,-11 3-207 0,-11-1-797 0</inkml:trace>
  <inkml:trace contextRef="#ctx0" brushRef="#br0" timeOffset="145180.947">11948 17613 0 0,'0'0'333'16,"0"0"-247"-16,0 0 41 0,0 0 53 0,0 0 62 15,0 0 48-15,0 0-8 0,0 0-35 0,0 0-71 16,0 0-42-16,0 0-9 0,-4-52-3 16,6 53 11-16,3 9-4 0,-2-1-10 0,-1 2-6 15,0 6-17-15,-1 4-13 0,-1 2-22 0,0 1-18 16,0 4-8-16,0-2-16 0,0 2-11 16,-1-5 6-16,-1-3-12 0,0 8-5 0,0-3-19 15,-2 6-38-15,2-2-11 0,0 1-56 0,0 0-62 16,2-4-164-16,-1-8-342 0,1-7-785 0</inkml:trace>
  <inkml:trace contextRef="#ctx0" brushRef="#br0" timeOffset="145565.684">11891 17616 1750 0,'0'0'119'0,"0"0"21"0,0 0 2 16,0 0 18-16,0 0 15 0,0 0 9 0,0 0-27 15,61-120-38-15,-43 106-29 0,3 5-39 0,1 4-14 16,0 0-18-16,-3 5-5 0,-2 0-9 0,-1 7 3 16,-4 3 0-16,-2 1-2 0,-4 6-7 15,-3-1-2-15,-3 5-8 0,0 3 7 0,-7 2 4 16,-3-1-7-16,-2-4 5 0,-4 3-5 0,-2-5-1 16,1-2 2-16,-1-1 1 0,3-2 2 15,2-5 6-15,2 0-3 0,3 1 2 0,2-6-5 16,5-1-2-16,1 1-5 0,1 1 6 0,9 2-2 15,2 2 9-15,7 2-2 0,1-2 3 16,0 0-1-16,-2 1 12 0,-3-3-1 0,3 2 0 0,1-2-1 16,-2 2-9-16,0 1 20 0,0 1-2 15,-4-4 17-15,-3 2-2 0,-2 0 31 0,-7 0-13 16,-1 3 7-16,-4 1-14 0,-6 1-20 0,-7 5-17 16,-3 0 3-16,-4-3-6 0,-3 4-18 0,-4-4 10 15,-2-2-11-15,0-5 1 0,0 1-26 16,2-6-27-16,1-4-51 0,5 0-79 0,3-7-131 15,7 0-313-15,6 3-952 0</inkml:trace>
  <inkml:trace contextRef="#ctx0" brushRef="#br0" timeOffset="146050.785">12727 17651 660 0,'0'0'345'0,"0"0"-22"16,0 0 12-16,0 0 3 0,0 0-59 0,0 0-57 16,0 0-56-16,0 0-48 0,0 0-41 15,0 0-12-15,0 0-15 0,0 0 2 0,0 0-1 16,0 0 0-16,52-89-6 0,-55 88-3 0,-1-4-6 15,0 3-3-15,-4 0-10 0,2-1-5 0,-2 3-2 16,0 0-1-16,-3 0-2 0,-1 0-6 0,0 0 7 16,-1 0-11-16,1 0 7 0,-3 3 2 0,1-1-5 15,-2 3 0-15,0-3 2 0,0 2-11 16,1 0 6-16,-2 3-2 0,4 0 2 0,-3 2 5 16,2 1-9-16,0 1 6 0,0 1-8 0,0 0-2 15,4 2 4-15,-3 2-2 0,1-1-1 16,2 4 7-16,0 2-13 0,-1-1 11 0,3 1-10 15,1-4 1-15,2-2 8 0,0-1 15 0,2-3-7 16,2 3 8-16,0 3-10 0,1-3-5 0,0 4 3 16,2 3-8-16,3-3 25 0,4 2-2 15,1-1 3-15,1 0-6 0,5-1 2 0,3-1-18 16,0-5 35-16,3 2-21 0,3-4 7 0,1-1-18 16,0-4-4-16,2-1 11 0,3-4-19 15,-1 0-2-15,-1 0-24 0,0-2-19 0,0-3-92 16,-2-2-116-16,-6 3-450 0,-7-1-978 0</inkml:trace>
  <inkml:trace contextRef="#ctx0" brushRef="#br0" timeOffset="157193.48">16935 17545 232 0,'0'0'51'0,"0"0"-14"0,0 0 9 0,0 0 64 15,0 0 83-15,0 0 82 0,0 0 49 16,0 0-14-16,0 0-46 0,0 0-61 0,0 0-51 15,0 0-32-15,10-99-31 0,-10 99-10 0,0 0-13 16,0 0-11-16,0 0-2 0,0 8-3 0,0 6 5 16,0 5 3-16,0 4-1 0,0 7-11 15,-3 2-10-15,-3 7-8 0,1-2-4 0,-2-1-15 16,-1-5 10-16,4-1-6 0,-3 2-2 0,-1 2-9 16,1 1-14-16,-1 2-10 0,0 2 0 0,-1-2-15 15,3-2 1-15,-1-4-26 0,0-1-19 0,4-4-20 16,-1-3-33-16,1-7-56 0,2-2-68 15,1-6-94-15,0-1-122 0,0-4-1 0,0-1-336 0</inkml:trace>
  <inkml:trace contextRef="#ctx0" brushRef="#br0" timeOffset="157627.33">16863 17806 61 0,'0'0'129'15,"0"0"-95"-15,0 0 2 0,0 0 54 0,0 0 68 16,0 0 80-16,0 0 46 0,0 0-15 15,-3-119-35-15,13 106-45 0,2-1-23 0,2-2-16 16,4 2-12-16,2 2-14 0,2 0-14 0,1 3-12 16,3 4-17-16,-3 3-10 0,3 2-11 0,-5 0-16 15,0 2-8-15,-2 5-14 0,-6 3-4 16,1 1-9-16,-6 1 4 0,-1 2-5 0,-5 0 7 16,-2 3-5-16,-1 2 0 0,-8 0-7 0,-3 4-5 15,-3-2-3-15,-2 0-1 0,-1-4 4 0,-1-1-6 16,5-2 2-16,-3-4 19 0,7-3-13 0,-4-3 15 15,3 3-12-15,-3-2-6 0,3-3 11 0,3 1-16 16,1 1 8-16,1-4-21 0,6 3 9 16,0-3 5-16,2 0 6 0,7 2-1 0,3 0 12 15,5 1-19-15,0 1 20 0,4 1-9 0,0-1-10 16,0 3 8-16,1 2-2 0,-2 0 5 16,-1 0 6-16,-2 1 3 0,-4-4 0 0,-2 4 19 15,-4-1 13-15,-4 0 25 0,-3 1 3 0,-1-1-12 16,-9 5-20-16,-7-2-2 0,-1 0-17 0,-6 5 9 15,-1-1-14-15,-5 0 1 0,-3 0-19 16,-1-2 6-16,3-2-1 0,-1-5-6 0,1 0-1 16,2-7-6-16,1 0-15 0,5 0-30 0,4-5-12 15,1-2-55-15,8-2-59 0,6 0-141 16,4-3-244-16,0 5-137 0,0 3-586 0</inkml:trace>
  <inkml:trace contextRef="#ctx0" brushRef="#br0" timeOffset="157998.273">17779 17595 294 0,'0'0'152'0,"0"0"-72"16,0 0 33-16,0 0 62 0,0 0 83 0,0 0 74 15,0 0-16-15,0 0-44 0,0 0-81 16,0 0-89-16,0 0-25 0,0 0-17 0,0 0-5 16,0 0-1-16,-37-26-5 0,21 36-6 0,-3-6-10 15,-2 3-10-15,1 0-8 0,-2-2-2 0,0 2 1 16,-2 0-10-16,2 0 5 0,-2 2-10 16,-3 0 2-16,4 3-4 0,-1 2-1 0,0-1 8 15,3 3-1-15,3 0 3 0,3-2 0 0,3 2 1 16,0 1 0-16,5-1 14 0,1-2 10 15,5-1 28-15,0 3 17 0,1 0-3 0,0 3 1 16,4 2-16-16,4 2-35 0,7-3 22 0,0 3-16 16,8 0-4-16,4-4 1 0,4-3-13 0,3 1-10 15,4-9-19-15,4-1-17 0,5-5-46 0,0-2-133 16,-11 0-462-16,-10-2-914 0</inkml:trace>
  <inkml:trace contextRef="#ctx0" brushRef="#br0" timeOffset="169540.504">21825 17881 0 0,'0'0'0'16,"0"0"63"-16,0 0-38 0,0 0-6 0,0 0 3 16,0 0 19-16,0 0 5 0,0 0 34 0,0 0 30 15,0 0 45-15,0 0 32 0,0 0 4 16,-41-79 11-16,40 76-9 0,1 1-16 0,0 2-13 16,0-2-35-16,0 2-31 0,0 0-29 0,0 0-19 15,0 0-19-15,0 0 0 0,0 2 4 0,0 7 18 16,0 1 13-16,-1-3 14 0,1 7 1 0,-1-3 3 15,-2 3-14-15,1 5 2 0,-1-1-15 16,2 5-4-16,-3 0-10 0,-1 5-11 0,2 0-11 16,-3 1-5-16,3-1 1 0,-3-1-22 0,3 1 11 15,0-1-21-15,-3-1-3 0,4-3-11 0,-1-2-1 16,-1-2-22-16,3-6-15 0,0 0-26 16,1-3-31-16,0-1-56 0,0-2-64 0,0-5-81 15,0-2-91-15,0 0-48 0,0 0 83 0,0 0-45 0</inkml:trace>
  <inkml:trace contextRef="#ctx0" brushRef="#br0" timeOffset="169942.156">21762 17963 185 0,'0'0'76'16,"0"0"44"-16,0 0 56 0,0 0 87 0,0 0 49 15,0 0 15-15,0 0-31 0,0 0-56 0,19-119-56 16,-6 102-33-16,4 1-24 0,1 2-24 0,1 1-14 15,2 4-16-15,-2 4-17 0,0 3-13 0,0 2-13 16,-3 0-5-16,-2 7-1 0,-4 2-9 0,1 2 3 16,-4 3-7-16,-4-3 2 0,-2 3 8 15,-1 0-8-15,0 3 0 0,-4 1-5 0,-3-2-27 16,-4 7 18-16,-1-3-21 0,-4 1 12 0,3 0 5 16,-3-2 0-16,1-5 0 0,-2-1-7 15,4-2 11-15,1-1-6 0,1-3 8 0,3-3-7 16,1 1 11-16,5-3-15 0,2 3 14 0,0-3-8 15,7 3 11-15,3-1-11 0,3 3 17 16,0 0-2-16,5 3 0 0,1 1 8 0,1-1-4 16,-2 0 20-16,-2-1-10 0,1 1 13 0,-5 1 1 15,-2-1 19-15,-3-1-16 0,-4 0 29 0,-3 3-23 16,-1 0-26-16,-9-1 3 0,-2 3-14 16,-6-1-10-16,-2 1 2 0,-1-3 3 0,-5 1-1 15,1-5-9-15,-3 0-5 0,5-5-17 0,-2-2-36 16,2 0-13-16,3-4-48 0,5-3-68 0,1-3-168 15,5 6-331-15,4-1-852 0</inkml:trace>
  <inkml:trace contextRef="#ctx0" brushRef="#br0" timeOffset="170392.516">22414 17994 556 0,'0'0'182'15,"0"0"4"-15,0 0 47 0,0 0 45 0,0 0-7 16,0 0-8-16,0 0-52 0,0 0-31 0,0 0-46 16,0 0-24-16,0 0-28 0,0 0-18 15,0 0-3-15,0 0-5 0,27-70 6 0,-34 68-20 16,4-1 0-16,-4 1-2 0,4 2-10 0,-4-5-27 15,3 3 16-15,-4 0-22 0,1 0 21 16,3 0 7-16,-4 2-7 0,1-2-6 0,2 2-20 16,-3 0 1-16,3 0 7 0,-2 0-14 0,-2 4 12 15,-1 2 12-15,1 1-15 0,-2 3 14 0,0 1-20 16,0 1 0-16,-4-1-3 0,2 3 15 0,0 3 0 16,-1-3 10-16,0-2-12 0,1 2 7 0,1 3-10 15,-2-3-2-15,4 0-5 0,0-3 9 16,3 3 11-16,-1 0-15 0,1 0 25 0,4-1-23 15,-2 1 4-15,5 2-11 0,0-2 10 0,0 0 4 16,7 2 25-16,3 0 3 0,2-2 18 0,4-1-17 16,4-1-17-16,1-3 15 0,2 0-24 15,5-2 1-15,1 0 3 0,-1-4-8 0,1-1-32 16,1 0-28-16,-1-2-113 0,-6 0-272 0,-7 0-1179 0</inkml:trace>
  <inkml:trace contextRef="#ctx0" brushRef="#br0" timeOffset="180699.058">26174 12139 734 0,'0'0'691'0,"0"0"-581"16,0 0-2-16,0 0 21 0,0 0 24 16,0 0 44-16,0 0-1 0,0 0-9 0,0 0-24 15,0 0-18-15,0 0-12 0,0 0-26 0,-4 94-21 16,-1-61-11-16,-1-3-3 0,1 2-9 16,-1 0-7-16,0 3-12 0,2-4-17 0,1 2-8 15,2-1-11-15,-1 1-8 0,2-6 1 0,0 3-12 16,2-2-5-16,2-3-14 0,0-2-23 0,0-2-23 15,1-1-49-15,-2-1-92 0,1-5-147 16,-3-5-282-16,0-4-888 0</inkml:trace>
  <inkml:trace contextRef="#ctx0" brushRef="#br0" timeOffset="181085.202">26135 12271 2081 0,'0'0'327'15,"0"0"-138"-15,0 0-29 0,0 0-14 0,46-136-4 16,-31 112-9-16,2 3-23 0,2 3-27 0,-1 3-26 16,0 3-21-16,0 5-15 0,-1 2-10 15,-2 5-4-15,-2 0-4 0,-2 0-1 0,-1 7-2 16,-4 3-1-16,-3-1 1 0,-3 6 0 0,-2 4 1 16,-6 2-1-16,-6 2 3 0,-2 5-3 15,-2-4 1-15,1-3-1 0,-3 0-4 0,4 0 6 16,1-5-2-16,0 1 1 0,2-6 4 0,5 2-4 15,1-4 0-15,4 1 0 0,3 1-7 16,0 1 6-16,7-1 4 0,3 3-1 0,4 3 10 16,3-3-2-16,4 3 2 0,-1 2 8 0,4-3-5 15,-2-2 8-15,-2 2 3 0,-1-2 0 0,-5-5 1 16,-2 3-5-16,-3-6-2 0,-5 1 2 0,-3-3 6 16,-1 3 4-16,-6 0-1 0,-8 5-6 0,-5 0-9 15,-6 2-7-15,-2 0-5 0,-2-5-3 16,-2 0-1-16,0-2-1 0,1-2-5 0,-1-3-6 15,3-2-11-15,1 0-24 0,2-5-34 0,4-1-57 16,5 1-74-16,5-2-107 0,5 2-313 0,2 3-956 16</inkml:trace>
  <inkml:trace contextRef="#ctx0" brushRef="#br0" timeOffset="181368.477">27008 12210 2096 0,'0'0'176'0,"0"0"-27"0,0 0 33 0,0 0 23 15,0 0-13-15,0 0-28 0,0 0-61 0,0 0-43 16,0 0-18-16,0 0-18 0,0 0-5 0,0 0 4 16,-153 33 1-16,112-8 5 0,-2 3 4 15,3 4 0-15,2 2 11 0,4-1 6 0,7 1 6 0,3-2 2 16,6-2-9-16,8 1-12 0,3-5-10 0,7 0-9 15,2-3 1-15,11-2-4 0,7-2-4 16,8-4 0-16,8-3-5 0,8-8-3 0,5 1-5 16,7-5-11-16,1 0-18 0,3-5-33 15,1 1-91-15,-15-1-308 0,-16 0-1316 0</inkml:trace>
  <inkml:trace contextRef="#ctx0" brushRef="#br0" timeOffset="184972.373">30581 12325 480 0,'0'0'13'0,"0"0"1"0,0 0 2 16,0 0 1-16,0 0 16 0,0 0 35 16,0 0 40-16,0 0 50 0,0 0 28 0,0 0 5 15,0 0-10-15,0 0-27 0,-17-23-17 0,18 23-6 16,4 0 11-16,-3 2 14 0,0 5 9 0,-1 3-7 16,3 4-20-16,-4 6-20 0,0 6-22 0,0 4-21 15,-6 9-16-15,-3-2-14 0,0 5-13 16,3-4-7-16,-3-1-8 0,0 0-8 0,1-5-3 15,4 0-8-15,-1-6-9 0,4-3-16 0,0-3-22 16,1-4-31-16,0-2-51 0,0-2-98 16,2-3-255-16,2-2-103 0,-2-5-866 0</inkml:trace>
  <inkml:trace contextRef="#ctx0" brushRef="#br0" timeOffset="185392.314">30544 12452 725 0,'0'0'160'0,"0"0"48"0,0 0 36 15,0 0 15-15,0 0 12 0,71-131-15 16,-51 112-38-16,0 4-36 0,1 3-35 0,1 1-32 16,-2 4-27-16,1 2-28 0,-2 5-17 0,-2 0-15 15,-4 7-6-15,-3 2-2 0,-1 5-3 16,-4 0 0-16,-5 6-2 0,0 1-4 0,-5 2-2 15,-5 3-4-15,-2-1-2 0,-5-3-1 0,4-1-3 16,-4-2 1-16,5-5-3 0,-2 0-1 0,3-5 1 16,-3 0 2-16,4-4 1 0,1 1-1 15,3-4 4-15,-1 1 2 0,5-1-2 0,1 0-2 16,1 0-2-16,1 3-1 0,7 2 2 0,2 0 4 16,2 5 5-16,2-3 5 0,4 3 7 0,1 2 5 15,0 0 6-15,-3-1-3 0,3 0 3 16,-7-1-1-16,2-3 0 0,-8 1 5 0,0-1 3 15,-6-2 13-15,0 2 4 0,-7 3-7 16,-5 2-3-16,-7 4-17 0,-5 2-14 0,-6 3 1 0,-3 1-9 16,-3-6-2-16,-5 1-1 0,2-5-5 0,0-6 1 15,3-1-8-15,-1-7-9 0,6 0-7 16,6-5-30-16,-1-5-30 0,6-2-55 0,6-2-84 16,5-2-116-16,3 2-323 0,5 5-911 0</inkml:trace>
  <inkml:trace contextRef="#ctx0" brushRef="#br0" timeOffset="185675.125">31377 12535 1101 0,'0'0'374'0,"0"0"-41"0,0 0-36 0,0 0-23 15,0 0-50-15,102-124-39 0,-96 115-31 0,-6 4-20 16,0 1-22-16,-11 1-27 0,-5 3-32 0,-6 5-21 16,-7 7-7-16,-5 5 0 0,-7 6 4 0,-1 3 15 15,-2 2 9-15,3 3 5 0,6 2 2 16,3 2-6-16,5 2-12 0,8-3-8 0,5-2-12 16,8-4-9-16,6-5-4 0,10-5-7 0,12-2 3 15,9-2-8-15,14-7-6 0,7-5-17 0,10-2-37 16,5-7-99-16,-15 0-342 0,-17 0-1246 0</inkml:trace>
  <inkml:trace contextRef="#ctx0" brushRef="#br0" timeOffset="4512.315">10020 12057 285 0,'0'0'154'0,"0"0"-120"16,0 0-13-16,0 0 4 0,0 0 11 0,0 0 6 16,0 0 2-16,0 0 9 0,0 0 0 0,0 0 7 15,0 0 7-15,-39 68 6 0,35-58 10 16,1-6 7-16,2 1 7 0,-1-1 0 0,2-1-2 15,-1-3-5-15,1 0-11 0,0 0-15 0,0 0-18 16,0 0-21-16,0 0-1 0,2 0 16 16,0 0 11-16,5 0 8 0,-1 0-7 0,2-3-18 15,-1-1-8-15,-1 4 0 0,0-5 5 0,2 3 6 16,-2 0 8-16,1 2 6 0,-1-3 10 0,-2-1 14 16,1 1 11-16,-2-1 15 0,0 1 2 0,0-1-1 15,1-1-7-15,-3 0-7 0,0 3-8 16,-1 0-8-16,1 2-11 0,-1-3-11 0,0 3-14 15,0 0-9-15,0 0-8 0,0 0-6 0,0 0-1 16,0 0-4-16,0 0-4 0,0 0-2 16,0 0-4-16,0 0 0 0,0 0 1 0,2 0-7 15,-2 0 0-15,1 0-10 0,2-2-13 0,0 2-23 16,0 0-45-16,1 0-90 0,-1 0-321 0,-1 0-1042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564-FE71-4649-8D0E-D5569DD3F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9A192-CBDC-40A8-828E-7696D697F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7D971-86F7-42E6-A0DA-18AA621E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246F-6775-4CEF-817B-31035C96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9CC9-C8AD-4B84-A85B-6C53CCA4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9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1214-616C-4882-80C3-AE3161F1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47FA5-5FB7-4ED6-BC06-AEF7CA03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7DD2-25C1-4077-AE17-C2C99D5F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40718-052A-42BF-9C4D-28F2D135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0D32-9185-4C35-B6F8-B324B54DA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1E27E-EED0-44B1-A622-77E4CC851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5CC9-4694-415D-815B-6FCEB7EF5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B353-99C8-4083-B25D-8B48C61E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5851-812B-4BE2-BD9B-9B4C4B72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939E-BE00-4F87-9922-C334AFE4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7467-92C9-4B1F-922A-FD5BD7C0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7A91-AD06-44C7-ABEB-AFEABEF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E0D06-3C6A-4C1B-A94A-C9D18F8B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435A-9777-46C3-BED4-882A275D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2FA6-011C-4E95-B80F-CA0D65CC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5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266D-5CD2-40AF-81AF-8591B18A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960A5-A3A9-4F2C-8FB2-91B04BBF8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ADE1-DED0-41C0-8724-B43BD6F4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B97F-CE17-4C96-A629-7DA2A9A5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4DFF-F8DF-4A60-A23A-3BC2AD19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0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8097-63B6-4709-80C1-3CA51A2D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9F32-AB19-4DA5-A348-4C826369B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1605-DA41-4199-AA0B-F727EAC72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A8D8D-8574-4135-A4F5-3ECBABC8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CC491-5D4D-4D72-8622-89ED995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BF8B-4FE3-4F1D-B3D9-05EF13EC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A7AB-06B4-4E68-85FB-4ED541D1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3FF0-5AB3-4CEA-8CDD-115B2DE9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7774C-1443-44D4-AD5C-AB5D73D0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C397-1D61-41AA-B812-5B1F1B174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F9B0B-7656-444F-A3A2-F000EECCA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87A34-828D-47AD-8972-0C2DB719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2C6CC-121F-4980-B661-8F4DF20A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9C73F-85EC-4C59-94BF-7CE03C05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0CF0-6DFF-4D2D-9765-3EBA352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B76A3-BB68-4D58-8D63-3FF2764F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7B350-E66C-4DCE-BBBE-A10E4A3E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A153D-6818-49E8-8CD1-90778781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9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724F4-AEAA-4546-8BA9-F2C79B32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18A64-A2A3-4B2F-8DC1-423E597F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DEE4E-3713-4935-BFA6-E68B8B9B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9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94F3-0541-4ED3-AC84-0092304F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8027C-065A-4316-B993-4AA9324A8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7B283-8FD9-4E15-B6C7-9BCF5170D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2CB9A-6725-458E-90FA-296CF2BB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8CCA-A643-4597-9E99-9F5E43A5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8BD89-B194-4B15-8531-E75EA7B6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09D0-DABB-4CF4-9B07-D02ECC35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5BE53-5F4D-45E9-AF69-A4B1D5FF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2F72F-5523-47F5-BA0C-0F5073F7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41DD9-575F-4A11-B658-838A2E2E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0ED3-3C26-495D-B897-C8161EFF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69FA1-716B-498F-A96C-03718CB5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D6B2E-92C0-4B5D-92AD-7F9578AA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A0DAC-9346-4B3C-9FBB-E1C2D0340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2122-257A-48CE-B6B8-6BFE6C496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86D3-E5A3-4CE9-94E6-4FE392896D47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249D-2D7B-40F0-A613-5DF017DB9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15061-F48F-40CD-BDB5-9DCE9E564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3FB9-4154-4032-9C7B-F258DAB89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C390-9890-49F7-A7CA-F0A02312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 to WS6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A97C-BEC8-469C-8ADD-8E9F1A9BD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1BEBCE-4218-4948-A70A-B5EB16CD688C}"/>
                  </a:ext>
                </a:extLst>
              </p14:cNvPr>
              <p14:cNvContentPartPr/>
              <p14:nvPr/>
            </p14:nvContentPartPr>
            <p14:xfrm>
              <a:off x="187200" y="29880"/>
              <a:ext cx="11811600" cy="664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1BEBCE-4218-4948-A70A-B5EB16CD68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40" y="20520"/>
                <a:ext cx="11830320" cy="66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862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2040BB-AB70-40ED-9DD6-640378FDE261}"/>
                  </a:ext>
                </a:extLst>
              </p14:cNvPr>
              <p14:cNvContentPartPr/>
              <p14:nvPr/>
            </p14:nvContentPartPr>
            <p14:xfrm>
              <a:off x="203040" y="16920"/>
              <a:ext cx="11828880" cy="65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2040BB-AB70-40ED-9DD6-640378FDE2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7560"/>
                <a:ext cx="11847600" cy="65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53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Solution to WS6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Haiquan</dc:creator>
  <cp:lastModifiedBy>Chen, Haiquan</cp:lastModifiedBy>
  <cp:revision>4</cp:revision>
  <dcterms:created xsi:type="dcterms:W3CDTF">2022-04-18T18:01:38Z</dcterms:created>
  <dcterms:modified xsi:type="dcterms:W3CDTF">2022-04-18T18:52:00Z</dcterms:modified>
</cp:coreProperties>
</file>